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20"/>
  </p:notesMasterIdLst>
  <p:handoutMasterIdLst>
    <p:handoutMasterId r:id="rId121"/>
  </p:handoutMasterIdLst>
  <p:sldIdLst>
    <p:sldId id="256" r:id="rId2"/>
    <p:sldId id="458" r:id="rId3"/>
    <p:sldId id="459" r:id="rId4"/>
    <p:sldId id="464" r:id="rId5"/>
    <p:sldId id="465" r:id="rId6"/>
    <p:sldId id="320" r:id="rId7"/>
    <p:sldId id="460" r:id="rId8"/>
    <p:sldId id="467" r:id="rId9"/>
    <p:sldId id="468" r:id="rId10"/>
    <p:sldId id="469" r:id="rId11"/>
    <p:sldId id="470" r:id="rId12"/>
    <p:sldId id="461" r:id="rId13"/>
    <p:sldId id="462" r:id="rId14"/>
    <p:sldId id="463" r:id="rId15"/>
    <p:sldId id="538" r:id="rId16"/>
    <p:sldId id="472" r:id="rId17"/>
    <p:sldId id="473" r:id="rId18"/>
    <p:sldId id="474" r:id="rId19"/>
    <p:sldId id="475" r:id="rId20"/>
    <p:sldId id="466" r:id="rId21"/>
    <p:sldId id="476" r:id="rId22"/>
    <p:sldId id="477" r:id="rId23"/>
    <p:sldId id="478" r:id="rId24"/>
    <p:sldId id="479" r:id="rId25"/>
    <p:sldId id="484" r:id="rId26"/>
    <p:sldId id="480" r:id="rId27"/>
    <p:sldId id="481" r:id="rId28"/>
    <p:sldId id="482" r:id="rId29"/>
    <p:sldId id="483" r:id="rId30"/>
    <p:sldId id="485" r:id="rId31"/>
    <p:sldId id="486" r:id="rId32"/>
    <p:sldId id="488" r:id="rId33"/>
    <p:sldId id="487" r:id="rId34"/>
    <p:sldId id="489" r:id="rId35"/>
    <p:sldId id="490" r:id="rId36"/>
    <p:sldId id="491" r:id="rId37"/>
    <p:sldId id="492" r:id="rId38"/>
    <p:sldId id="493" r:id="rId39"/>
    <p:sldId id="322" r:id="rId40"/>
    <p:sldId id="429" r:id="rId41"/>
    <p:sldId id="494" r:id="rId42"/>
    <p:sldId id="440" r:id="rId43"/>
    <p:sldId id="501" r:id="rId44"/>
    <p:sldId id="323" r:id="rId45"/>
    <p:sldId id="324" r:id="rId46"/>
    <p:sldId id="500" r:id="rId47"/>
    <p:sldId id="441" r:id="rId48"/>
    <p:sldId id="332" r:id="rId49"/>
    <p:sldId id="495" r:id="rId50"/>
    <p:sldId id="497" r:id="rId51"/>
    <p:sldId id="496" r:id="rId52"/>
    <p:sldId id="498" r:id="rId53"/>
    <p:sldId id="499" r:id="rId54"/>
    <p:sldId id="502" r:id="rId55"/>
    <p:sldId id="503" r:id="rId56"/>
    <p:sldId id="444" r:id="rId57"/>
    <p:sldId id="437" r:id="rId58"/>
    <p:sldId id="333" r:id="rId59"/>
    <p:sldId id="334" r:id="rId60"/>
    <p:sldId id="335" r:id="rId61"/>
    <p:sldId id="336" r:id="rId62"/>
    <p:sldId id="337" r:id="rId63"/>
    <p:sldId id="269" r:id="rId64"/>
    <p:sldId id="338" r:id="rId65"/>
    <p:sldId id="339" r:id="rId66"/>
    <p:sldId id="442" r:id="rId67"/>
    <p:sldId id="445" r:id="rId68"/>
    <p:sldId id="443" r:id="rId69"/>
    <p:sldId id="446" r:id="rId70"/>
    <p:sldId id="447" r:id="rId71"/>
    <p:sldId id="506" r:id="rId72"/>
    <p:sldId id="504" r:id="rId73"/>
    <p:sldId id="505" r:id="rId74"/>
    <p:sldId id="507" r:id="rId75"/>
    <p:sldId id="508" r:id="rId76"/>
    <p:sldId id="455" r:id="rId77"/>
    <p:sldId id="509" r:id="rId78"/>
    <p:sldId id="510" r:id="rId79"/>
    <p:sldId id="515" r:id="rId80"/>
    <p:sldId id="511" r:id="rId81"/>
    <p:sldId id="512" r:id="rId82"/>
    <p:sldId id="343" r:id="rId83"/>
    <p:sldId id="513" r:id="rId84"/>
    <p:sldId id="516" r:id="rId85"/>
    <p:sldId id="517" r:id="rId86"/>
    <p:sldId id="524" r:id="rId87"/>
    <p:sldId id="519" r:id="rId88"/>
    <p:sldId id="518" r:id="rId89"/>
    <p:sldId id="520" r:id="rId90"/>
    <p:sldId id="521" r:id="rId91"/>
    <p:sldId id="522" r:id="rId92"/>
    <p:sldId id="523" r:id="rId93"/>
    <p:sldId id="405" r:id="rId94"/>
    <p:sldId id="525" r:id="rId95"/>
    <p:sldId id="529" r:id="rId96"/>
    <p:sldId id="530" r:id="rId97"/>
    <p:sldId id="531" r:id="rId98"/>
    <p:sldId id="532" r:id="rId99"/>
    <p:sldId id="536" r:id="rId100"/>
    <p:sldId id="537" r:id="rId101"/>
    <p:sldId id="533" r:id="rId102"/>
    <p:sldId id="456" r:id="rId103"/>
    <p:sldId id="374" r:id="rId104"/>
    <p:sldId id="407" r:id="rId105"/>
    <p:sldId id="379" r:id="rId106"/>
    <p:sldId id="380" r:id="rId107"/>
    <p:sldId id="526" r:id="rId108"/>
    <p:sldId id="528" r:id="rId109"/>
    <p:sldId id="370" r:id="rId110"/>
    <p:sldId id="371" r:id="rId111"/>
    <p:sldId id="433" r:id="rId112"/>
    <p:sldId id="375" r:id="rId113"/>
    <p:sldId id="418" r:id="rId114"/>
    <p:sldId id="421" r:id="rId115"/>
    <p:sldId id="457" r:id="rId116"/>
    <p:sldId id="452" r:id="rId117"/>
    <p:sldId id="438" r:id="rId118"/>
    <p:sldId id="397" r:id="rId119"/>
  </p:sldIdLst>
  <p:sldSz cx="9906000" cy="6858000" type="A4"/>
  <p:notesSz cx="6669088" cy="98504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16843B6-0A42-D54C-B855-7B35BB9427E8}">
          <p14:sldIdLst>
            <p14:sldId id="256"/>
          </p14:sldIdLst>
        </p14:section>
        <p14:section name="WHAT IS TESTING?" id="{5C65161C-1930-284D-B96C-A83FA54132E7}">
          <p14:sldIdLst>
            <p14:sldId id="458"/>
            <p14:sldId id="459"/>
            <p14:sldId id="464"/>
            <p14:sldId id="465"/>
            <p14:sldId id="320"/>
            <p14:sldId id="460"/>
            <p14:sldId id="467"/>
            <p14:sldId id="468"/>
            <p14:sldId id="469"/>
            <p14:sldId id="470"/>
            <p14:sldId id="461"/>
            <p14:sldId id="462"/>
            <p14:sldId id="463"/>
            <p14:sldId id="538"/>
            <p14:sldId id="472"/>
            <p14:sldId id="473"/>
            <p14:sldId id="474"/>
            <p14:sldId id="475"/>
            <p14:sldId id="466"/>
            <p14:sldId id="476"/>
            <p14:sldId id="477"/>
            <p14:sldId id="478"/>
            <p14:sldId id="479"/>
            <p14:sldId id="484"/>
            <p14:sldId id="480"/>
            <p14:sldId id="481"/>
            <p14:sldId id="482"/>
            <p14:sldId id="483"/>
            <p14:sldId id="485"/>
            <p14:sldId id="486"/>
          </p14:sldIdLst>
        </p14:section>
        <p14:section name="WHY IS TESTING NECESSARY?" id="{06C8DE25-0F16-D54F-9159-CA7C67CAB6EF}">
          <p14:sldIdLst>
            <p14:sldId id="488"/>
            <p14:sldId id="487"/>
            <p14:sldId id="489"/>
            <p14:sldId id="490"/>
            <p14:sldId id="491"/>
            <p14:sldId id="492"/>
            <p14:sldId id="493"/>
            <p14:sldId id="322"/>
            <p14:sldId id="429"/>
            <p14:sldId id="494"/>
            <p14:sldId id="440"/>
            <p14:sldId id="501"/>
            <p14:sldId id="323"/>
            <p14:sldId id="324"/>
            <p14:sldId id="500"/>
            <p14:sldId id="441"/>
            <p14:sldId id="332"/>
            <p14:sldId id="495"/>
            <p14:sldId id="497"/>
            <p14:sldId id="496"/>
            <p14:sldId id="498"/>
            <p14:sldId id="499"/>
            <p14:sldId id="502"/>
          </p14:sldIdLst>
        </p14:section>
        <p14:section name="TESTING PRINCIPLES" id="{B68B3E7A-156C-BD4F-B989-435B3E91C166}">
          <p14:sldIdLst>
            <p14:sldId id="503"/>
            <p14:sldId id="444"/>
            <p14:sldId id="437"/>
            <p14:sldId id="333"/>
            <p14:sldId id="334"/>
            <p14:sldId id="335"/>
            <p14:sldId id="336"/>
            <p14:sldId id="337"/>
            <p14:sldId id="269"/>
            <p14:sldId id="338"/>
            <p14:sldId id="339"/>
            <p14:sldId id="442"/>
            <p14:sldId id="445"/>
            <p14:sldId id="443"/>
            <p14:sldId id="446"/>
            <p14:sldId id="447"/>
            <p14:sldId id="506"/>
            <p14:sldId id="504"/>
            <p14:sldId id="505"/>
            <p14:sldId id="507"/>
            <p14:sldId id="508"/>
          </p14:sldIdLst>
        </p14:section>
        <p14:section name="TEST PROCESS" id="{B83B0B5A-AF36-FC41-9F62-DDF08D9D9BAC}">
          <p14:sldIdLst>
            <p14:sldId id="455"/>
            <p14:sldId id="509"/>
            <p14:sldId id="510"/>
            <p14:sldId id="515"/>
            <p14:sldId id="511"/>
            <p14:sldId id="512"/>
            <p14:sldId id="343"/>
            <p14:sldId id="513"/>
            <p14:sldId id="516"/>
            <p14:sldId id="517"/>
            <p14:sldId id="524"/>
            <p14:sldId id="519"/>
            <p14:sldId id="518"/>
            <p14:sldId id="520"/>
            <p14:sldId id="521"/>
            <p14:sldId id="522"/>
            <p14:sldId id="523"/>
            <p14:sldId id="405"/>
            <p14:sldId id="525"/>
            <p14:sldId id="529"/>
            <p14:sldId id="530"/>
            <p14:sldId id="531"/>
            <p14:sldId id="532"/>
            <p14:sldId id="536"/>
            <p14:sldId id="537"/>
            <p14:sldId id="533"/>
          </p14:sldIdLst>
        </p14:section>
        <p14:section name="PSYCHOLOGY" id="{E4599078-4616-BD41-AEF8-7DC591AFEF40}">
          <p14:sldIdLst>
            <p14:sldId id="456"/>
            <p14:sldId id="374"/>
            <p14:sldId id="407"/>
            <p14:sldId id="379"/>
            <p14:sldId id="380"/>
            <p14:sldId id="526"/>
            <p14:sldId id="528"/>
            <p14:sldId id="370"/>
            <p14:sldId id="371"/>
            <p14:sldId id="433"/>
            <p14:sldId id="375"/>
            <p14:sldId id="418"/>
            <p14:sldId id="421"/>
          </p14:sldIdLst>
        </p14:section>
        <p14:section name="CODE OF ETHICS" id="{88460049-B49F-1B44-AC1E-BF7F8B1B366B}">
          <p14:sldIdLst>
            <p14:sldId id="457"/>
            <p14:sldId id="452"/>
            <p14:sldId id="438"/>
            <p14:sldId id="397"/>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02">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85A3"/>
    <a:srgbClr val="7897AB"/>
    <a:srgbClr val="FDCEB9"/>
    <a:srgbClr val="EFEFEF"/>
    <a:srgbClr val="655D8A"/>
    <a:srgbClr val="E3868D"/>
    <a:srgbClr val="FFC09F"/>
    <a:srgbClr val="79ADDC"/>
    <a:srgbClr val="52B2CF"/>
    <a:srgbClr val="7EC4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90" autoAdjust="0"/>
    <p:restoredTop sz="36364" autoAdjust="0"/>
  </p:normalViewPr>
  <p:slideViewPr>
    <p:cSldViewPr>
      <p:cViewPr varScale="1">
        <p:scale>
          <a:sx n="42" d="100"/>
          <a:sy n="42" d="100"/>
        </p:scale>
        <p:origin x="3006" y="48"/>
      </p:cViewPr>
      <p:guideLst>
        <p:guide orient="horz" pos="2160"/>
        <p:guide pos="312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p:cViewPr>
        <p:scale>
          <a:sx n="75" d="100"/>
          <a:sy n="75" d="100"/>
        </p:scale>
        <p:origin x="-1296" y="864"/>
      </p:cViewPr>
      <p:guideLst>
        <p:guide orient="horz" pos="3102"/>
        <p:guide pos="210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r>
              <a:rPr lang="en-US" sz="2400" b="1" dirty="0">
                <a:solidFill>
                  <a:schemeClr val="tx1">
                    <a:lumMod val="75000"/>
                    <a:lumOff val="25000"/>
                  </a:schemeClr>
                </a:solidFill>
              </a:rPr>
              <a:t>Figure 1.2</a:t>
            </a:r>
            <a:r>
              <a:rPr lang="en-US" sz="2400" b="1" baseline="0" dirty="0">
                <a:solidFill>
                  <a:schemeClr val="tx1">
                    <a:lumMod val="75000"/>
                    <a:lumOff val="25000"/>
                  </a:schemeClr>
                </a:solidFill>
              </a:rPr>
              <a:t> </a:t>
            </a:r>
            <a:r>
              <a:rPr lang="en-US" sz="2400" b="1" dirty="0">
                <a:solidFill>
                  <a:schemeClr val="tx1">
                    <a:lumMod val="75000"/>
                    <a:lumOff val="25000"/>
                  </a:schemeClr>
                </a:solidFill>
              </a:rPr>
              <a:t>Multiplicative increases in cost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Multiplicative increases in cost</c:v>
                </c:pt>
              </c:strCache>
            </c:strRef>
          </c:tx>
          <c:spPr>
            <a:solidFill>
              <a:srgbClr val="D985A3"/>
            </a:solidFill>
            <a:ln>
              <a:noFill/>
            </a:ln>
            <a:effectLst/>
          </c:spPr>
          <c:invertIfNegative val="0"/>
          <c:cat>
            <c:strRef>
              <c:f>Sheet1!$A$2:$A$6</c:f>
              <c:strCache>
                <c:ptCount val="5"/>
                <c:pt idx="0">
                  <c:v>Requirement</c:v>
                </c:pt>
                <c:pt idx="1">
                  <c:v>Design</c:v>
                </c:pt>
                <c:pt idx="2">
                  <c:v>Code/Unit Test</c:v>
                </c:pt>
                <c:pt idx="3">
                  <c:v>Independent Test</c:v>
                </c:pt>
                <c:pt idx="4">
                  <c:v>After Release</c:v>
                </c:pt>
              </c:strCache>
            </c:strRef>
          </c:cat>
          <c:val>
            <c:numRef>
              <c:f>Sheet1!$B$2:$B$6</c:f>
              <c:numCache>
                <c:formatCode>General</c:formatCode>
                <c:ptCount val="5"/>
                <c:pt idx="0">
                  <c:v>1</c:v>
                </c:pt>
                <c:pt idx="1">
                  <c:v>2</c:v>
                </c:pt>
                <c:pt idx="2">
                  <c:v>4</c:v>
                </c:pt>
                <c:pt idx="3">
                  <c:v>8</c:v>
                </c:pt>
                <c:pt idx="4">
                  <c:v>16</c:v>
                </c:pt>
              </c:numCache>
            </c:numRef>
          </c:val>
          <c:extLst xmlns:c16r2="http://schemas.microsoft.com/office/drawing/2015/06/chart">
            <c:ext xmlns:c16="http://schemas.microsoft.com/office/drawing/2014/chart" uri="{C3380CC4-5D6E-409C-BE32-E72D297353CC}">
              <c16:uniqueId val="{00000000-D329-5442-B311-6D0DE21C7764}"/>
            </c:ext>
          </c:extLst>
        </c:ser>
        <c:dLbls>
          <c:showLegendKey val="0"/>
          <c:showVal val="0"/>
          <c:showCatName val="0"/>
          <c:showSerName val="0"/>
          <c:showPercent val="0"/>
          <c:showBubbleSize val="0"/>
        </c:dLbls>
        <c:gapWidth val="219"/>
        <c:overlap val="-27"/>
        <c:axId val="-1066783968"/>
        <c:axId val="-1066799200"/>
      </c:barChart>
      <c:catAx>
        <c:axId val="-1066783968"/>
        <c:scaling>
          <c:orientation val="minMax"/>
        </c:scaling>
        <c:delete val="0"/>
        <c:axPos val="b"/>
        <c:numFmt formatCode="General" sourceLinked="1"/>
        <c:majorTickMark val="none"/>
        <c:minorTickMark val="none"/>
        <c:tickLblPos val="nextTo"/>
        <c:spPr>
          <a:noFill/>
          <a:ln w="15875" cap="flat" cmpd="sng" algn="ctr">
            <a:solidFill>
              <a:schemeClr val="tx1">
                <a:lumMod val="75000"/>
                <a:lumOff val="2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066799200"/>
        <c:crosses val="autoZero"/>
        <c:auto val="1"/>
        <c:lblAlgn val="ctr"/>
        <c:lblOffset val="100"/>
        <c:noMultiLvlLbl val="0"/>
      </c:catAx>
      <c:valAx>
        <c:axId val="-1066799200"/>
        <c:scaling>
          <c:orientation val="minMax"/>
        </c:scaling>
        <c:delete val="1"/>
        <c:axPos val="l"/>
        <c:numFmt formatCode="General" sourceLinked="1"/>
        <c:majorTickMark val="none"/>
        <c:minorTickMark val="none"/>
        <c:tickLblPos val="nextTo"/>
        <c:crossAx val="-106678396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50C7C-EBBB-DA4C-B738-CB4B0C5ACD20}"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en-GB"/>
        </a:p>
      </dgm:t>
    </dgm:pt>
    <dgm:pt modelId="{9B87086C-8ABC-2E43-8372-97097EB87F6A}">
      <dgm:prSet phldrT="[Text]"/>
      <dgm:spPr>
        <a:solidFill>
          <a:srgbClr val="D4AFB9"/>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Work Product </a:t>
          </a:r>
          <a:r>
            <a:rPr lang="en-GB" dirty="0">
              <a:solidFill>
                <a:srgbClr val="FF0000"/>
              </a:solidFill>
            </a:rPr>
            <a:t>Evaluation</a:t>
          </a:r>
        </a:p>
      </dgm:t>
    </dgm:pt>
    <dgm:pt modelId="{13C15011-0DEE-2C46-9129-12DCE88CBEC9}" type="parTrans" cxnId="{8A9AB69D-838C-A443-9E78-E794A697AAAE}">
      <dgm:prSet/>
      <dgm:spPr/>
      <dgm:t>
        <a:bodyPr/>
        <a:lstStyle/>
        <a:p>
          <a:endParaRPr lang="en-GB"/>
        </a:p>
      </dgm:t>
    </dgm:pt>
    <dgm:pt modelId="{429FD40F-AF87-F649-A541-BCAE611E87E1}" type="sibTrans" cxnId="{8A9AB69D-838C-A443-9E78-E794A697AAAE}">
      <dgm:prSet/>
      <dgm:spPr/>
      <dgm:t>
        <a:bodyPr/>
        <a:lstStyle/>
        <a:p>
          <a:endParaRPr lang="en-GB"/>
        </a:p>
      </dgm:t>
    </dgm:pt>
    <dgm:pt modelId="{D811BD1B-195B-7A48-BBE1-9848A2EF3FF9}">
      <dgm:prSet phldrT="[Text]"/>
      <dgm:spPr>
        <a:solidFill>
          <a:srgbClr val="D1CFE2"/>
        </a:solidFill>
        <a:effectLst>
          <a:outerShdw blurRad="50800" dist="50800" dir="2700000" algn="tl" rotWithShape="0">
            <a:srgbClr val="7897AB"/>
          </a:outerShdw>
        </a:effectLst>
      </dgm:spPr>
      <dgm:t>
        <a:bodyPr/>
        <a:lstStyle/>
        <a:p>
          <a:r>
            <a:rPr lang="en-GB" dirty="0">
              <a:solidFill>
                <a:srgbClr val="FF0000"/>
              </a:solidFill>
            </a:rPr>
            <a:t>Requirement</a:t>
          </a:r>
          <a:r>
            <a:rPr lang="en-GB" dirty="0">
              <a:solidFill>
                <a:schemeClr val="tx1">
                  <a:lumMod val="75000"/>
                  <a:lumOff val="25000"/>
                </a:schemeClr>
              </a:solidFill>
            </a:rPr>
            <a:t> Fulfilment</a:t>
          </a:r>
        </a:p>
      </dgm:t>
    </dgm:pt>
    <dgm:pt modelId="{2C00D39D-8F35-6E49-AE6E-4EDD3FE0C074}" type="parTrans" cxnId="{CCEC15B1-DDCF-B844-90C5-BBD3DD5A2138}">
      <dgm:prSet/>
      <dgm:spPr/>
      <dgm:t>
        <a:bodyPr/>
        <a:lstStyle/>
        <a:p>
          <a:endParaRPr lang="en-GB"/>
        </a:p>
      </dgm:t>
    </dgm:pt>
    <dgm:pt modelId="{FDB5B4C9-D7A1-964E-877A-04DCDF39CBF4}" type="sibTrans" cxnId="{CCEC15B1-DDCF-B844-90C5-BBD3DD5A2138}">
      <dgm:prSet/>
      <dgm:spPr/>
      <dgm:t>
        <a:bodyPr/>
        <a:lstStyle/>
        <a:p>
          <a:endParaRPr lang="en-GB"/>
        </a:p>
      </dgm:t>
    </dgm:pt>
    <dgm:pt modelId="{B5F6D8A4-165C-EC41-9750-DC2DABCE9325}">
      <dgm:prSet phldrT="[Text]"/>
      <dgm:spPr>
        <a:solidFill>
          <a:srgbClr val="9CADCE"/>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Building </a:t>
          </a:r>
          <a:r>
            <a:rPr lang="en-GB" dirty="0">
              <a:solidFill>
                <a:srgbClr val="FF0000"/>
              </a:solidFill>
            </a:rPr>
            <a:t>Confidence</a:t>
          </a:r>
        </a:p>
      </dgm:t>
    </dgm:pt>
    <dgm:pt modelId="{1F5616B3-6852-8348-9DE4-E3BC76C777CF}" type="parTrans" cxnId="{EC48A252-584B-D44F-BA7A-88B8AFC600C6}">
      <dgm:prSet/>
      <dgm:spPr/>
      <dgm:t>
        <a:bodyPr/>
        <a:lstStyle/>
        <a:p>
          <a:endParaRPr lang="en-GB"/>
        </a:p>
      </dgm:t>
    </dgm:pt>
    <dgm:pt modelId="{06AAA8D0-602B-F844-8494-39A9F4334A7D}" type="sibTrans" cxnId="{EC48A252-584B-D44F-BA7A-88B8AFC600C6}">
      <dgm:prSet/>
      <dgm:spPr/>
      <dgm:t>
        <a:bodyPr/>
        <a:lstStyle/>
        <a:p>
          <a:endParaRPr lang="en-GB"/>
        </a:p>
      </dgm:t>
    </dgm:pt>
    <dgm:pt modelId="{8D22F307-346A-6F4C-89F3-CA7410ABCD00}">
      <dgm:prSet phldrT="[Text]"/>
      <dgm:spPr>
        <a:solidFill>
          <a:srgbClr val="7EC4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Providing Information to </a:t>
          </a:r>
          <a:r>
            <a:rPr lang="en-GB" dirty="0">
              <a:solidFill>
                <a:srgbClr val="FF0000"/>
              </a:solidFill>
            </a:rPr>
            <a:t>Stakeholders</a:t>
          </a:r>
        </a:p>
      </dgm:t>
    </dgm:pt>
    <dgm:pt modelId="{D75824E9-63D7-7741-9FF5-9CC8EBC25AEA}" type="parTrans" cxnId="{EF1F1360-75EF-CA45-A512-82B14F41BF13}">
      <dgm:prSet/>
      <dgm:spPr/>
      <dgm:t>
        <a:bodyPr/>
        <a:lstStyle/>
        <a:p>
          <a:endParaRPr lang="en-GB"/>
        </a:p>
      </dgm:t>
    </dgm:pt>
    <dgm:pt modelId="{DBE0ABE7-478E-2648-9C62-4C7050DED2F8}" type="sibTrans" cxnId="{EF1F1360-75EF-CA45-A512-82B14F41BF13}">
      <dgm:prSet/>
      <dgm:spPr/>
      <dgm:t>
        <a:bodyPr/>
        <a:lstStyle/>
        <a:p>
          <a:endParaRPr lang="en-GB"/>
        </a:p>
      </dgm:t>
    </dgm:pt>
    <dgm:pt modelId="{3E68780E-FC66-8C43-9F17-E618A8D1390C}">
      <dgm:prSet phldrT="[Text]"/>
      <dgm:spPr>
        <a:solidFill>
          <a:srgbClr val="52B2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Preventing </a:t>
          </a:r>
          <a:r>
            <a:rPr lang="en-GB" dirty="0">
              <a:solidFill>
                <a:srgbClr val="FF0000"/>
              </a:solidFill>
            </a:rPr>
            <a:t>Defects</a:t>
          </a:r>
        </a:p>
      </dgm:t>
    </dgm:pt>
    <dgm:pt modelId="{853D0937-24E7-9D4A-89A5-69E7945D1A56}" type="parTrans" cxnId="{00C08114-72EA-594A-819D-772C6AF0301C}">
      <dgm:prSet/>
      <dgm:spPr/>
      <dgm:t>
        <a:bodyPr/>
        <a:lstStyle/>
        <a:p>
          <a:endParaRPr lang="en-GB"/>
        </a:p>
      </dgm:t>
    </dgm:pt>
    <dgm:pt modelId="{F2D88BF9-9230-C849-A179-18324C66EF8D}" type="sibTrans" cxnId="{00C08114-72EA-594A-819D-772C6AF0301C}">
      <dgm:prSet/>
      <dgm:spPr/>
      <dgm:t>
        <a:bodyPr/>
        <a:lstStyle/>
        <a:p>
          <a:endParaRPr lang="en-GB"/>
        </a:p>
      </dgm:t>
    </dgm:pt>
    <dgm:pt modelId="{BC5E8579-820D-9F4C-A80F-2A8A0FBB209D}">
      <dgm:prSet/>
      <dgm:spPr>
        <a:solidFill>
          <a:srgbClr val="79ADDC"/>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Finding </a:t>
          </a:r>
          <a:r>
            <a:rPr lang="en-GB" dirty="0">
              <a:solidFill>
                <a:srgbClr val="FF0000"/>
              </a:solidFill>
            </a:rPr>
            <a:t>Defects</a:t>
          </a:r>
        </a:p>
      </dgm:t>
    </dgm:pt>
    <dgm:pt modelId="{DDB2BC99-0EE0-F942-BD6C-CAC38D023F4D}" type="parTrans" cxnId="{23B3A6CD-EDCE-1B4F-8EA3-25B4EFB71497}">
      <dgm:prSet/>
      <dgm:spPr/>
      <dgm:t>
        <a:bodyPr/>
        <a:lstStyle/>
        <a:p>
          <a:endParaRPr lang="en-GB"/>
        </a:p>
      </dgm:t>
    </dgm:pt>
    <dgm:pt modelId="{DE881D05-67B9-A047-AC42-FA318A5EEE67}" type="sibTrans" cxnId="{23B3A6CD-EDCE-1B4F-8EA3-25B4EFB71497}">
      <dgm:prSet/>
      <dgm:spPr/>
      <dgm:t>
        <a:bodyPr/>
        <a:lstStyle/>
        <a:p>
          <a:endParaRPr lang="en-GB"/>
        </a:p>
      </dgm:t>
    </dgm:pt>
    <dgm:pt modelId="{99B0CFA7-9D1C-CB43-8C43-73B7F6FAA75D}">
      <dgm:prSet/>
      <dgm:spPr>
        <a:solidFill>
          <a:srgbClr val="FFC09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Reducing </a:t>
          </a:r>
          <a:r>
            <a:rPr lang="en-GB" dirty="0">
              <a:solidFill>
                <a:srgbClr val="FF0000"/>
              </a:solidFill>
            </a:rPr>
            <a:t>Risks</a:t>
          </a:r>
        </a:p>
      </dgm:t>
    </dgm:pt>
    <dgm:pt modelId="{3471852E-058F-9B40-9FD4-9C086AB8896C}" type="parTrans" cxnId="{A1779CEA-8ADE-1D48-B7E5-3039CFA74084}">
      <dgm:prSet/>
      <dgm:spPr/>
      <dgm:t>
        <a:bodyPr/>
        <a:lstStyle/>
        <a:p>
          <a:endParaRPr lang="en-GB"/>
        </a:p>
      </dgm:t>
    </dgm:pt>
    <dgm:pt modelId="{025647FD-2728-3B43-A94D-3B318E683101}" type="sibTrans" cxnId="{A1779CEA-8ADE-1D48-B7E5-3039CFA74084}">
      <dgm:prSet/>
      <dgm:spPr/>
      <dgm:t>
        <a:bodyPr/>
        <a:lstStyle/>
        <a:p>
          <a:endParaRPr lang="en-GB"/>
        </a:p>
      </dgm:t>
    </dgm:pt>
    <dgm:pt modelId="{7AF4F56B-C615-A544-9454-DAEAFAA4AD16}">
      <dgm:prSet/>
      <dgm:spPr>
        <a:solidFill>
          <a:srgbClr val="FFEE93"/>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Compliance with </a:t>
          </a:r>
          <a:r>
            <a:rPr lang="en-GB" dirty="0">
              <a:solidFill>
                <a:srgbClr val="FF0000"/>
              </a:solidFill>
            </a:rPr>
            <a:t>Law</a:t>
          </a:r>
        </a:p>
      </dgm:t>
    </dgm:pt>
    <dgm:pt modelId="{F9CC4AC4-1D8D-D54D-89F6-8CCA273FA230}" type="parTrans" cxnId="{1AFD2560-1509-5F45-892B-5724F3DA07D2}">
      <dgm:prSet/>
      <dgm:spPr/>
      <dgm:t>
        <a:bodyPr/>
        <a:lstStyle/>
        <a:p>
          <a:endParaRPr lang="en-GB"/>
        </a:p>
      </dgm:t>
    </dgm:pt>
    <dgm:pt modelId="{33BDF1DB-C34B-8A4F-81C0-1F6860814721}" type="sibTrans" cxnId="{1AFD2560-1509-5F45-892B-5724F3DA07D2}">
      <dgm:prSet/>
      <dgm:spPr/>
      <dgm:t>
        <a:bodyPr/>
        <a:lstStyle/>
        <a:p>
          <a:endParaRPr lang="en-GB"/>
        </a:p>
      </dgm:t>
    </dgm:pt>
    <dgm:pt modelId="{8B325FDB-83D0-F84B-B1F4-C51216A52BB0}">
      <dgm:prSet/>
      <dgm:spPr>
        <a:solidFill>
          <a:srgbClr val="84DCC6"/>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Objectives may vary</a:t>
          </a:r>
        </a:p>
      </dgm:t>
    </dgm:pt>
    <dgm:pt modelId="{AFC757E0-30B6-124F-8D58-0AF727EFB15D}" type="parTrans" cxnId="{73A17E33-6952-8B4F-AF0C-617439A395A4}">
      <dgm:prSet/>
      <dgm:spPr/>
      <dgm:t>
        <a:bodyPr/>
        <a:lstStyle/>
        <a:p>
          <a:endParaRPr lang="en-GB"/>
        </a:p>
      </dgm:t>
    </dgm:pt>
    <dgm:pt modelId="{B08480D1-823F-5D41-A099-FEA0DF42308F}" type="sibTrans" cxnId="{73A17E33-6952-8B4F-AF0C-617439A395A4}">
      <dgm:prSet/>
      <dgm:spPr/>
      <dgm:t>
        <a:bodyPr/>
        <a:lstStyle/>
        <a:p>
          <a:endParaRPr lang="en-GB"/>
        </a:p>
      </dgm:t>
    </dgm:pt>
    <dgm:pt modelId="{56373920-2C91-7E41-B8B7-A2867A0BD864}" type="pres">
      <dgm:prSet presAssocID="{4D650C7C-EBBB-DA4C-B738-CB4B0C5ACD20}" presName="diagram" presStyleCnt="0">
        <dgm:presLayoutVars>
          <dgm:dir/>
          <dgm:resizeHandles val="exact"/>
        </dgm:presLayoutVars>
      </dgm:prSet>
      <dgm:spPr/>
      <dgm:t>
        <a:bodyPr/>
        <a:lstStyle/>
        <a:p>
          <a:endParaRPr lang="en-US"/>
        </a:p>
      </dgm:t>
    </dgm:pt>
    <dgm:pt modelId="{FD09323E-B776-1040-AFC0-BE463E5D2B27}" type="pres">
      <dgm:prSet presAssocID="{9B87086C-8ABC-2E43-8372-97097EB87F6A}" presName="node" presStyleLbl="node1" presStyleIdx="0" presStyleCnt="9" custLinFactNeighborX="-13657">
        <dgm:presLayoutVars>
          <dgm:bulletEnabled val="1"/>
        </dgm:presLayoutVars>
      </dgm:prSet>
      <dgm:spPr/>
      <dgm:t>
        <a:bodyPr/>
        <a:lstStyle/>
        <a:p>
          <a:endParaRPr lang="en-US"/>
        </a:p>
      </dgm:t>
    </dgm:pt>
    <dgm:pt modelId="{4FFBF5E1-3B46-B447-9561-6563BD1F0A10}" type="pres">
      <dgm:prSet presAssocID="{429FD40F-AF87-F649-A541-BCAE611E87E1}" presName="sibTrans" presStyleCnt="0"/>
      <dgm:spPr/>
    </dgm:pt>
    <dgm:pt modelId="{45F1B6D1-31B9-E646-8D30-0A85A4F5F963}" type="pres">
      <dgm:prSet presAssocID="{D811BD1B-195B-7A48-BBE1-9848A2EF3FF9}" presName="node" presStyleLbl="node1" presStyleIdx="1" presStyleCnt="9">
        <dgm:presLayoutVars>
          <dgm:bulletEnabled val="1"/>
        </dgm:presLayoutVars>
      </dgm:prSet>
      <dgm:spPr/>
      <dgm:t>
        <a:bodyPr/>
        <a:lstStyle/>
        <a:p>
          <a:endParaRPr lang="en-US"/>
        </a:p>
      </dgm:t>
    </dgm:pt>
    <dgm:pt modelId="{D18062F5-A079-A149-89B5-CAC45A828883}" type="pres">
      <dgm:prSet presAssocID="{FDB5B4C9-D7A1-964E-877A-04DCDF39CBF4}" presName="sibTrans" presStyleCnt="0"/>
      <dgm:spPr/>
    </dgm:pt>
    <dgm:pt modelId="{F344E4C0-4B39-1548-B26D-5230A45447B1}" type="pres">
      <dgm:prSet presAssocID="{B5F6D8A4-165C-EC41-9750-DC2DABCE9325}" presName="node" presStyleLbl="node1" presStyleIdx="2" presStyleCnt="9" custLinFactNeighborX="13657">
        <dgm:presLayoutVars>
          <dgm:bulletEnabled val="1"/>
        </dgm:presLayoutVars>
      </dgm:prSet>
      <dgm:spPr/>
      <dgm:t>
        <a:bodyPr/>
        <a:lstStyle/>
        <a:p>
          <a:endParaRPr lang="en-US"/>
        </a:p>
      </dgm:t>
    </dgm:pt>
    <dgm:pt modelId="{E842EF71-39FF-8D4F-9DD2-25D603E6D087}" type="pres">
      <dgm:prSet presAssocID="{06AAA8D0-602B-F844-8494-39A9F4334A7D}" presName="sibTrans" presStyleCnt="0"/>
      <dgm:spPr/>
    </dgm:pt>
    <dgm:pt modelId="{62DD94C4-328C-F44C-86AC-CDDDA6C3F1BF}" type="pres">
      <dgm:prSet presAssocID="{8D22F307-346A-6F4C-89F3-CA7410ABCD00}" presName="node" presStyleLbl="node1" presStyleIdx="3" presStyleCnt="9" custLinFactNeighborX="-13657">
        <dgm:presLayoutVars>
          <dgm:bulletEnabled val="1"/>
        </dgm:presLayoutVars>
      </dgm:prSet>
      <dgm:spPr/>
      <dgm:t>
        <a:bodyPr/>
        <a:lstStyle/>
        <a:p>
          <a:endParaRPr lang="en-US"/>
        </a:p>
      </dgm:t>
    </dgm:pt>
    <dgm:pt modelId="{A53455B5-0E96-2F49-BA9C-14C1A946022D}" type="pres">
      <dgm:prSet presAssocID="{DBE0ABE7-478E-2648-9C62-4C7050DED2F8}" presName="sibTrans" presStyleCnt="0"/>
      <dgm:spPr/>
    </dgm:pt>
    <dgm:pt modelId="{A266D18F-B1D0-A441-BEE2-97B11FE80690}" type="pres">
      <dgm:prSet presAssocID="{3E68780E-FC66-8C43-9F17-E618A8D1390C}" presName="node" presStyleLbl="node1" presStyleIdx="4" presStyleCnt="9">
        <dgm:presLayoutVars>
          <dgm:bulletEnabled val="1"/>
        </dgm:presLayoutVars>
      </dgm:prSet>
      <dgm:spPr/>
      <dgm:t>
        <a:bodyPr/>
        <a:lstStyle/>
        <a:p>
          <a:endParaRPr lang="en-US"/>
        </a:p>
      </dgm:t>
    </dgm:pt>
    <dgm:pt modelId="{4B58FA9A-082A-D148-9A86-6206ADAB6968}" type="pres">
      <dgm:prSet presAssocID="{F2D88BF9-9230-C849-A179-18324C66EF8D}" presName="sibTrans" presStyleCnt="0"/>
      <dgm:spPr/>
    </dgm:pt>
    <dgm:pt modelId="{348972BD-7780-7746-9EC7-C4A27F61F0A0}" type="pres">
      <dgm:prSet presAssocID="{BC5E8579-820D-9F4C-A80F-2A8A0FBB209D}" presName="node" presStyleLbl="node1" presStyleIdx="5" presStyleCnt="9" custLinFactNeighborX="13657">
        <dgm:presLayoutVars>
          <dgm:bulletEnabled val="1"/>
        </dgm:presLayoutVars>
      </dgm:prSet>
      <dgm:spPr/>
      <dgm:t>
        <a:bodyPr/>
        <a:lstStyle/>
        <a:p>
          <a:endParaRPr lang="en-US"/>
        </a:p>
      </dgm:t>
    </dgm:pt>
    <dgm:pt modelId="{DBD553C4-59EB-774F-BF7B-DF3078CB093C}" type="pres">
      <dgm:prSet presAssocID="{DE881D05-67B9-A047-AC42-FA318A5EEE67}" presName="sibTrans" presStyleCnt="0"/>
      <dgm:spPr/>
    </dgm:pt>
    <dgm:pt modelId="{034B2C7D-6E28-D540-8B95-99787711DA38}" type="pres">
      <dgm:prSet presAssocID="{99B0CFA7-9D1C-CB43-8C43-73B7F6FAA75D}" presName="node" presStyleLbl="node1" presStyleIdx="6" presStyleCnt="9" custLinFactNeighborX="-13657" custLinFactNeighborY="5573">
        <dgm:presLayoutVars>
          <dgm:bulletEnabled val="1"/>
        </dgm:presLayoutVars>
      </dgm:prSet>
      <dgm:spPr/>
      <dgm:t>
        <a:bodyPr/>
        <a:lstStyle/>
        <a:p>
          <a:endParaRPr lang="en-US"/>
        </a:p>
      </dgm:t>
    </dgm:pt>
    <dgm:pt modelId="{7E16FB1E-C23D-D14E-A1AD-73B90E7B70F1}" type="pres">
      <dgm:prSet presAssocID="{025647FD-2728-3B43-A94D-3B318E683101}" presName="sibTrans" presStyleCnt="0"/>
      <dgm:spPr/>
    </dgm:pt>
    <dgm:pt modelId="{5B52E540-2668-0F43-B64E-D9FE35B3B7B2}" type="pres">
      <dgm:prSet presAssocID="{7AF4F56B-C615-A544-9454-DAEAFAA4AD16}" presName="node" presStyleLbl="node1" presStyleIdx="7" presStyleCnt="9" custLinFactNeighborY="5573">
        <dgm:presLayoutVars>
          <dgm:bulletEnabled val="1"/>
        </dgm:presLayoutVars>
      </dgm:prSet>
      <dgm:spPr/>
      <dgm:t>
        <a:bodyPr/>
        <a:lstStyle/>
        <a:p>
          <a:endParaRPr lang="en-US"/>
        </a:p>
      </dgm:t>
    </dgm:pt>
    <dgm:pt modelId="{7B6CDBC7-BA0C-DB4C-9234-63ECF7B07507}" type="pres">
      <dgm:prSet presAssocID="{33BDF1DB-C34B-8A4F-81C0-1F6860814721}" presName="sibTrans" presStyleCnt="0"/>
      <dgm:spPr/>
    </dgm:pt>
    <dgm:pt modelId="{5A169430-6863-1E47-ABB3-A0AD7BA0D1E2}" type="pres">
      <dgm:prSet presAssocID="{8B325FDB-83D0-F84B-B1F4-C51216A52BB0}" presName="node" presStyleLbl="node1" presStyleIdx="8" presStyleCnt="9" custLinFactNeighborX="13657" custLinFactNeighborY="5573">
        <dgm:presLayoutVars>
          <dgm:bulletEnabled val="1"/>
        </dgm:presLayoutVars>
      </dgm:prSet>
      <dgm:spPr/>
      <dgm:t>
        <a:bodyPr/>
        <a:lstStyle/>
        <a:p>
          <a:endParaRPr lang="en-US"/>
        </a:p>
      </dgm:t>
    </dgm:pt>
  </dgm:ptLst>
  <dgm:cxnLst>
    <dgm:cxn modelId="{368D6113-643D-C847-8BC2-2FAD6EDF65E5}" type="presOf" srcId="{9B87086C-8ABC-2E43-8372-97097EB87F6A}" destId="{FD09323E-B776-1040-AFC0-BE463E5D2B27}" srcOrd="0" destOrd="0" presId="urn:microsoft.com/office/officeart/2005/8/layout/default"/>
    <dgm:cxn modelId="{FACF8514-FDDF-AE47-AE13-66B146ED534D}" type="presOf" srcId="{4D650C7C-EBBB-DA4C-B738-CB4B0C5ACD20}" destId="{56373920-2C91-7E41-B8B7-A2867A0BD864}" srcOrd="0" destOrd="0" presId="urn:microsoft.com/office/officeart/2005/8/layout/default"/>
    <dgm:cxn modelId="{3C268377-261B-1A46-9AC0-060A9F844557}" type="presOf" srcId="{8D22F307-346A-6F4C-89F3-CA7410ABCD00}" destId="{62DD94C4-328C-F44C-86AC-CDDDA6C3F1BF}" srcOrd="0" destOrd="0" presId="urn:microsoft.com/office/officeart/2005/8/layout/default"/>
    <dgm:cxn modelId="{CCEC15B1-DDCF-B844-90C5-BBD3DD5A2138}" srcId="{4D650C7C-EBBB-DA4C-B738-CB4B0C5ACD20}" destId="{D811BD1B-195B-7A48-BBE1-9848A2EF3FF9}" srcOrd="1" destOrd="0" parTransId="{2C00D39D-8F35-6E49-AE6E-4EDD3FE0C074}" sibTransId="{FDB5B4C9-D7A1-964E-877A-04DCDF39CBF4}"/>
    <dgm:cxn modelId="{EC48A252-584B-D44F-BA7A-88B8AFC600C6}" srcId="{4D650C7C-EBBB-DA4C-B738-CB4B0C5ACD20}" destId="{B5F6D8A4-165C-EC41-9750-DC2DABCE9325}" srcOrd="2" destOrd="0" parTransId="{1F5616B3-6852-8348-9DE4-E3BC76C777CF}" sibTransId="{06AAA8D0-602B-F844-8494-39A9F4334A7D}"/>
    <dgm:cxn modelId="{23B3A6CD-EDCE-1B4F-8EA3-25B4EFB71497}" srcId="{4D650C7C-EBBB-DA4C-B738-CB4B0C5ACD20}" destId="{BC5E8579-820D-9F4C-A80F-2A8A0FBB209D}" srcOrd="5" destOrd="0" parTransId="{DDB2BC99-0EE0-F942-BD6C-CAC38D023F4D}" sibTransId="{DE881D05-67B9-A047-AC42-FA318A5EEE67}"/>
    <dgm:cxn modelId="{1AFD2560-1509-5F45-892B-5724F3DA07D2}" srcId="{4D650C7C-EBBB-DA4C-B738-CB4B0C5ACD20}" destId="{7AF4F56B-C615-A544-9454-DAEAFAA4AD16}" srcOrd="7" destOrd="0" parTransId="{F9CC4AC4-1D8D-D54D-89F6-8CCA273FA230}" sibTransId="{33BDF1DB-C34B-8A4F-81C0-1F6860814721}"/>
    <dgm:cxn modelId="{DB7B7FC1-4BEF-A94E-BDA6-C620C0A7C57F}" type="presOf" srcId="{B5F6D8A4-165C-EC41-9750-DC2DABCE9325}" destId="{F344E4C0-4B39-1548-B26D-5230A45447B1}" srcOrd="0" destOrd="0" presId="urn:microsoft.com/office/officeart/2005/8/layout/default"/>
    <dgm:cxn modelId="{A1779CEA-8ADE-1D48-B7E5-3039CFA74084}" srcId="{4D650C7C-EBBB-DA4C-B738-CB4B0C5ACD20}" destId="{99B0CFA7-9D1C-CB43-8C43-73B7F6FAA75D}" srcOrd="6" destOrd="0" parTransId="{3471852E-058F-9B40-9FD4-9C086AB8896C}" sibTransId="{025647FD-2728-3B43-A94D-3B318E683101}"/>
    <dgm:cxn modelId="{00C08114-72EA-594A-819D-772C6AF0301C}" srcId="{4D650C7C-EBBB-DA4C-B738-CB4B0C5ACD20}" destId="{3E68780E-FC66-8C43-9F17-E618A8D1390C}" srcOrd="4" destOrd="0" parTransId="{853D0937-24E7-9D4A-89A5-69E7945D1A56}" sibTransId="{F2D88BF9-9230-C849-A179-18324C66EF8D}"/>
    <dgm:cxn modelId="{D64DCBEE-091E-1D4D-9B30-F90E784C4B65}" type="presOf" srcId="{99B0CFA7-9D1C-CB43-8C43-73B7F6FAA75D}" destId="{034B2C7D-6E28-D540-8B95-99787711DA38}" srcOrd="0" destOrd="0" presId="urn:microsoft.com/office/officeart/2005/8/layout/default"/>
    <dgm:cxn modelId="{361D2345-A3AD-D94C-B1DD-59D44CA09155}" type="presOf" srcId="{3E68780E-FC66-8C43-9F17-E618A8D1390C}" destId="{A266D18F-B1D0-A441-BEE2-97B11FE80690}" srcOrd="0" destOrd="0" presId="urn:microsoft.com/office/officeart/2005/8/layout/default"/>
    <dgm:cxn modelId="{6BA6F877-6EAE-3648-8CAE-1434F893943F}" type="presOf" srcId="{BC5E8579-820D-9F4C-A80F-2A8A0FBB209D}" destId="{348972BD-7780-7746-9EC7-C4A27F61F0A0}" srcOrd="0" destOrd="0" presId="urn:microsoft.com/office/officeart/2005/8/layout/default"/>
    <dgm:cxn modelId="{EF1F1360-75EF-CA45-A512-82B14F41BF13}" srcId="{4D650C7C-EBBB-DA4C-B738-CB4B0C5ACD20}" destId="{8D22F307-346A-6F4C-89F3-CA7410ABCD00}" srcOrd="3" destOrd="0" parTransId="{D75824E9-63D7-7741-9FF5-9CC8EBC25AEA}" sibTransId="{DBE0ABE7-478E-2648-9C62-4C7050DED2F8}"/>
    <dgm:cxn modelId="{0A64C872-890E-374F-A265-D765AF2E09F8}" type="presOf" srcId="{7AF4F56B-C615-A544-9454-DAEAFAA4AD16}" destId="{5B52E540-2668-0F43-B64E-D9FE35B3B7B2}" srcOrd="0" destOrd="0" presId="urn:microsoft.com/office/officeart/2005/8/layout/default"/>
    <dgm:cxn modelId="{8A9AB69D-838C-A443-9E78-E794A697AAAE}" srcId="{4D650C7C-EBBB-DA4C-B738-CB4B0C5ACD20}" destId="{9B87086C-8ABC-2E43-8372-97097EB87F6A}" srcOrd="0" destOrd="0" parTransId="{13C15011-0DEE-2C46-9129-12DCE88CBEC9}" sibTransId="{429FD40F-AF87-F649-A541-BCAE611E87E1}"/>
    <dgm:cxn modelId="{73A17E33-6952-8B4F-AF0C-617439A395A4}" srcId="{4D650C7C-EBBB-DA4C-B738-CB4B0C5ACD20}" destId="{8B325FDB-83D0-F84B-B1F4-C51216A52BB0}" srcOrd="8" destOrd="0" parTransId="{AFC757E0-30B6-124F-8D58-0AF727EFB15D}" sibTransId="{B08480D1-823F-5D41-A099-FEA0DF42308F}"/>
    <dgm:cxn modelId="{992C479C-2454-E248-9D50-DC29811EFFF5}" type="presOf" srcId="{8B325FDB-83D0-F84B-B1F4-C51216A52BB0}" destId="{5A169430-6863-1E47-ABB3-A0AD7BA0D1E2}" srcOrd="0" destOrd="0" presId="urn:microsoft.com/office/officeart/2005/8/layout/default"/>
    <dgm:cxn modelId="{492FDD6A-003E-7C44-AD82-2D098A8A40D1}" type="presOf" srcId="{D811BD1B-195B-7A48-BBE1-9848A2EF3FF9}" destId="{45F1B6D1-31B9-E646-8D30-0A85A4F5F963}" srcOrd="0" destOrd="0" presId="urn:microsoft.com/office/officeart/2005/8/layout/default"/>
    <dgm:cxn modelId="{6568DC00-5032-2644-B2BF-4DFF37795F6F}" type="presParOf" srcId="{56373920-2C91-7E41-B8B7-A2867A0BD864}" destId="{FD09323E-B776-1040-AFC0-BE463E5D2B27}" srcOrd="0" destOrd="0" presId="urn:microsoft.com/office/officeart/2005/8/layout/default"/>
    <dgm:cxn modelId="{B33F0DA0-9937-6A48-9489-822ACE549144}" type="presParOf" srcId="{56373920-2C91-7E41-B8B7-A2867A0BD864}" destId="{4FFBF5E1-3B46-B447-9561-6563BD1F0A10}" srcOrd="1" destOrd="0" presId="urn:microsoft.com/office/officeart/2005/8/layout/default"/>
    <dgm:cxn modelId="{DF8EA6B0-E0FB-3548-B0D6-D871EC30BB1E}" type="presParOf" srcId="{56373920-2C91-7E41-B8B7-A2867A0BD864}" destId="{45F1B6D1-31B9-E646-8D30-0A85A4F5F963}" srcOrd="2" destOrd="0" presId="urn:microsoft.com/office/officeart/2005/8/layout/default"/>
    <dgm:cxn modelId="{E52D2A8F-A6F8-714A-AA3F-463C5F9AC344}" type="presParOf" srcId="{56373920-2C91-7E41-B8B7-A2867A0BD864}" destId="{D18062F5-A079-A149-89B5-CAC45A828883}" srcOrd="3" destOrd="0" presId="urn:microsoft.com/office/officeart/2005/8/layout/default"/>
    <dgm:cxn modelId="{DDF17813-66B1-434F-BB40-FFD86813ABC7}" type="presParOf" srcId="{56373920-2C91-7E41-B8B7-A2867A0BD864}" destId="{F344E4C0-4B39-1548-B26D-5230A45447B1}" srcOrd="4" destOrd="0" presId="urn:microsoft.com/office/officeart/2005/8/layout/default"/>
    <dgm:cxn modelId="{5E1F1846-1DB6-AD4A-ABD3-7B382A9B386D}" type="presParOf" srcId="{56373920-2C91-7E41-B8B7-A2867A0BD864}" destId="{E842EF71-39FF-8D4F-9DD2-25D603E6D087}" srcOrd="5" destOrd="0" presId="urn:microsoft.com/office/officeart/2005/8/layout/default"/>
    <dgm:cxn modelId="{B3628C0E-E6A9-FF41-ACC7-576395024576}" type="presParOf" srcId="{56373920-2C91-7E41-B8B7-A2867A0BD864}" destId="{62DD94C4-328C-F44C-86AC-CDDDA6C3F1BF}" srcOrd="6" destOrd="0" presId="urn:microsoft.com/office/officeart/2005/8/layout/default"/>
    <dgm:cxn modelId="{19E61FCB-8FE5-8A4D-91B7-A33B5B40EE8F}" type="presParOf" srcId="{56373920-2C91-7E41-B8B7-A2867A0BD864}" destId="{A53455B5-0E96-2F49-BA9C-14C1A946022D}" srcOrd="7" destOrd="0" presId="urn:microsoft.com/office/officeart/2005/8/layout/default"/>
    <dgm:cxn modelId="{1A37392C-5AEE-9A40-B89C-312309B0E6D9}" type="presParOf" srcId="{56373920-2C91-7E41-B8B7-A2867A0BD864}" destId="{A266D18F-B1D0-A441-BEE2-97B11FE80690}" srcOrd="8" destOrd="0" presId="urn:microsoft.com/office/officeart/2005/8/layout/default"/>
    <dgm:cxn modelId="{51FA1E1E-8DBD-8C4A-A639-7EB2D9BC7871}" type="presParOf" srcId="{56373920-2C91-7E41-B8B7-A2867A0BD864}" destId="{4B58FA9A-082A-D148-9A86-6206ADAB6968}" srcOrd="9" destOrd="0" presId="urn:microsoft.com/office/officeart/2005/8/layout/default"/>
    <dgm:cxn modelId="{BA851EDE-F41C-8148-B846-B44C145A04E8}" type="presParOf" srcId="{56373920-2C91-7E41-B8B7-A2867A0BD864}" destId="{348972BD-7780-7746-9EC7-C4A27F61F0A0}" srcOrd="10" destOrd="0" presId="urn:microsoft.com/office/officeart/2005/8/layout/default"/>
    <dgm:cxn modelId="{730F1462-D5E5-6847-960D-2A9E17CD0F07}" type="presParOf" srcId="{56373920-2C91-7E41-B8B7-A2867A0BD864}" destId="{DBD553C4-59EB-774F-BF7B-DF3078CB093C}" srcOrd="11" destOrd="0" presId="urn:microsoft.com/office/officeart/2005/8/layout/default"/>
    <dgm:cxn modelId="{2AE3C0A6-AC06-0441-9729-482A1B7149CE}" type="presParOf" srcId="{56373920-2C91-7E41-B8B7-A2867A0BD864}" destId="{034B2C7D-6E28-D540-8B95-99787711DA38}" srcOrd="12" destOrd="0" presId="urn:microsoft.com/office/officeart/2005/8/layout/default"/>
    <dgm:cxn modelId="{2505C7B4-E21E-D54A-8C4A-ACFCC014C568}" type="presParOf" srcId="{56373920-2C91-7E41-B8B7-A2867A0BD864}" destId="{7E16FB1E-C23D-D14E-A1AD-73B90E7B70F1}" srcOrd="13" destOrd="0" presId="urn:microsoft.com/office/officeart/2005/8/layout/default"/>
    <dgm:cxn modelId="{D769755A-77E1-AD48-A6C3-1463BFDB1769}" type="presParOf" srcId="{56373920-2C91-7E41-B8B7-A2867A0BD864}" destId="{5B52E540-2668-0F43-B64E-D9FE35B3B7B2}" srcOrd="14" destOrd="0" presId="urn:microsoft.com/office/officeart/2005/8/layout/default"/>
    <dgm:cxn modelId="{35C0080B-A287-A24B-B751-CD0C084D1BFD}" type="presParOf" srcId="{56373920-2C91-7E41-B8B7-A2867A0BD864}" destId="{7B6CDBC7-BA0C-DB4C-9234-63ECF7B07507}" srcOrd="15" destOrd="0" presId="urn:microsoft.com/office/officeart/2005/8/layout/default"/>
    <dgm:cxn modelId="{20DEA4BB-FB1E-FD4A-87AD-FF9FFDF53CA2}" type="presParOf" srcId="{56373920-2C91-7E41-B8B7-A2867A0BD864}" destId="{5A169430-6863-1E47-ABB3-A0AD7BA0D1E2}" srcOrd="16"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F82F0B3-5B2E-C444-A2DB-306063220C46}" type="doc">
      <dgm:prSet loTypeId="urn:microsoft.com/office/officeart/2005/8/layout/process1" loCatId="" qsTypeId="urn:microsoft.com/office/officeart/2005/8/quickstyle/simple1" qsCatId="simple" csTypeId="urn:microsoft.com/office/officeart/2005/8/colors/accent1_2" csCatId="accent1" phldr="1"/>
      <dgm:spPr/>
    </dgm:pt>
    <dgm:pt modelId="{38A9ABDE-AF66-7F4F-A941-42EE5292F58C}">
      <dgm:prSet phldrT="[Text]"/>
      <dgm:spPr>
        <a:solidFill>
          <a:srgbClr val="7897AB"/>
        </a:solidFill>
      </dgm:spPr>
      <dgm:t>
        <a:bodyPr/>
        <a:lstStyle/>
        <a:p>
          <a:r>
            <a:rPr lang="en-GB" dirty="0"/>
            <a:t>Testing</a:t>
          </a:r>
        </a:p>
      </dgm:t>
    </dgm:pt>
    <dgm:pt modelId="{AEE5B677-1DE2-EE4E-99BB-51586DD088CC}" type="parTrans" cxnId="{EE21D955-718E-4740-BEBE-0E8AC5FEA359}">
      <dgm:prSet/>
      <dgm:spPr/>
      <dgm:t>
        <a:bodyPr/>
        <a:lstStyle/>
        <a:p>
          <a:endParaRPr lang="en-GB"/>
        </a:p>
      </dgm:t>
    </dgm:pt>
    <dgm:pt modelId="{9E255147-322B-7F4F-9431-07ADEA8C98BB}" type="sibTrans" cxnId="{EE21D955-718E-4740-BEBE-0E8AC5FEA359}">
      <dgm:prSet/>
      <dgm:spPr/>
      <dgm:t>
        <a:bodyPr/>
        <a:lstStyle/>
        <a:p>
          <a:endParaRPr lang="en-GB"/>
        </a:p>
      </dgm:t>
    </dgm:pt>
    <dgm:pt modelId="{30FD7FB4-CF30-BA4F-B249-F32935692B62}">
      <dgm:prSet phldrT="[Text]"/>
      <dgm:spPr>
        <a:solidFill>
          <a:srgbClr val="D4AFB9"/>
        </a:solidFill>
      </dgm:spPr>
      <dgm:t>
        <a:bodyPr/>
        <a:lstStyle/>
        <a:p>
          <a:r>
            <a:rPr lang="en-GB" dirty="0">
              <a:solidFill>
                <a:schemeClr val="tx1">
                  <a:lumMod val="75000"/>
                  <a:lumOff val="25000"/>
                </a:schemeClr>
              </a:solidFill>
            </a:rPr>
            <a:t>Debugging</a:t>
          </a:r>
        </a:p>
      </dgm:t>
    </dgm:pt>
    <dgm:pt modelId="{CA940D81-645E-A940-A998-5E75F0CDCC46}" type="parTrans" cxnId="{93630981-4171-0348-BEB9-90EB3F5F3F77}">
      <dgm:prSet/>
      <dgm:spPr/>
      <dgm:t>
        <a:bodyPr/>
        <a:lstStyle/>
        <a:p>
          <a:endParaRPr lang="en-GB"/>
        </a:p>
      </dgm:t>
    </dgm:pt>
    <dgm:pt modelId="{5507097E-401D-104A-803D-7B57305E2755}" type="sibTrans" cxnId="{93630981-4171-0348-BEB9-90EB3F5F3F77}">
      <dgm:prSet/>
      <dgm:spPr/>
      <dgm:t>
        <a:bodyPr/>
        <a:lstStyle/>
        <a:p>
          <a:endParaRPr lang="en-GB"/>
        </a:p>
      </dgm:t>
    </dgm:pt>
    <dgm:pt modelId="{6B9E6DBB-47C4-C44F-94E6-29F608C4E1A1}">
      <dgm:prSet phldrT="[Text]"/>
      <dgm:spPr>
        <a:solidFill>
          <a:srgbClr val="655D8A"/>
        </a:solidFill>
      </dgm:spPr>
      <dgm:t>
        <a:bodyPr/>
        <a:lstStyle/>
        <a:p>
          <a:r>
            <a:rPr lang="en-GB" dirty="0"/>
            <a:t>Confirmation Testing</a:t>
          </a:r>
        </a:p>
      </dgm:t>
    </dgm:pt>
    <dgm:pt modelId="{CE521F53-C8F6-5B43-AE1A-6ADFD50FE885}" type="parTrans" cxnId="{C92011D1-86D6-514D-B972-7E0383CDBE7E}">
      <dgm:prSet/>
      <dgm:spPr/>
      <dgm:t>
        <a:bodyPr/>
        <a:lstStyle/>
        <a:p>
          <a:endParaRPr lang="en-GB"/>
        </a:p>
      </dgm:t>
    </dgm:pt>
    <dgm:pt modelId="{8037DC7D-62F7-9045-B974-742625EA144B}" type="sibTrans" cxnId="{C92011D1-86D6-514D-B972-7E0383CDBE7E}">
      <dgm:prSet/>
      <dgm:spPr/>
      <dgm:t>
        <a:bodyPr/>
        <a:lstStyle/>
        <a:p>
          <a:endParaRPr lang="en-GB"/>
        </a:p>
      </dgm:t>
    </dgm:pt>
    <dgm:pt modelId="{A34A13FC-8CA8-1B4E-99B8-5A6293695153}" type="pres">
      <dgm:prSet presAssocID="{6F82F0B3-5B2E-C444-A2DB-306063220C46}" presName="Name0" presStyleCnt="0">
        <dgm:presLayoutVars>
          <dgm:dir/>
          <dgm:resizeHandles val="exact"/>
        </dgm:presLayoutVars>
      </dgm:prSet>
      <dgm:spPr/>
    </dgm:pt>
    <dgm:pt modelId="{75C06C5D-0E11-2B4D-B3BA-601129209E92}" type="pres">
      <dgm:prSet presAssocID="{38A9ABDE-AF66-7F4F-A941-42EE5292F58C}" presName="node" presStyleLbl="node1" presStyleIdx="0" presStyleCnt="3">
        <dgm:presLayoutVars>
          <dgm:bulletEnabled val="1"/>
        </dgm:presLayoutVars>
      </dgm:prSet>
      <dgm:spPr/>
      <dgm:t>
        <a:bodyPr/>
        <a:lstStyle/>
        <a:p>
          <a:endParaRPr lang="en-US"/>
        </a:p>
      </dgm:t>
    </dgm:pt>
    <dgm:pt modelId="{A8714E23-5E2D-D04A-901F-D6F25FEBA21E}" type="pres">
      <dgm:prSet presAssocID="{9E255147-322B-7F4F-9431-07ADEA8C98BB}" presName="sibTrans" presStyleLbl="sibTrans2D1" presStyleIdx="0" presStyleCnt="2"/>
      <dgm:spPr/>
      <dgm:t>
        <a:bodyPr/>
        <a:lstStyle/>
        <a:p>
          <a:endParaRPr lang="en-US"/>
        </a:p>
      </dgm:t>
    </dgm:pt>
    <dgm:pt modelId="{0BB4B783-E841-9041-B1DD-5A08A457EFCC}" type="pres">
      <dgm:prSet presAssocID="{9E255147-322B-7F4F-9431-07ADEA8C98BB}" presName="connectorText" presStyleLbl="sibTrans2D1" presStyleIdx="0" presStyleCnt="2"/>
      <dgm:spPr/>
      <dgm:t>
        <a:bodyPr/>
        <a:lstStyle/>
        <a:p>
          <a:endParaRPr lang="en-US"/>
        </a:p>
      </dgm:t>
    </dgm:pt>
    <dgm:pt modelId="{312995A5-EC29-6543-9CD6-5F35EB157629}" type="pres">
      <dgm:prSet presAssocID="{30FD7FB4-CF30-BA4F-B249-F32935692B62}" presName="node" presStyleLbl="node1" presStyleIdx="1" presStyleCnt="3">
        <dgm:presLayoutVars>
          <dgm:bulletEnabled val="1"/>
        </dgm:presLayoutVars>
      </dgm:prSet>
      <dgm:spPr/>
      <dgm:t>
        <a:bodyPr/>
        <a:lstStyle/>
        <a:p>
          <a:endParaRPr lang="en-US"/>
        </a:p>
      </dgm:t>
    </dgm:pt>
    <dgm:pt modelId="{49F265F1-2C4F-1F4C-9853-C3EE287E7AB1}" type="pres">
      <dgm:prSet presAssocID="{5507097E-401D-104A-803D-7B57305E2755}" presName="sibTrans" presStyleLbl="sibTrans2D1" presStyleIdx="1" presStyleCnt="2"/>
      <dgm:spPr/>
      <dgm:t>
        <a:bodyPr/>
        <a:lstStyle/>
        <a:p>
          <a:endParaRPr lang="en-US"/>
        </a:p>
      </dgm:t>
    </dgm:pt>
    <dgm:pt modelId="{289D4C4C-E445-0246-9D23-E5A87E3C9ABC}" type="pres">
      <dgm:prSet presAssocID="{5507097E-401D-104A-803D-7B57305E2755}" presName="connectorText" presStyleLbl="sibTrans2D1" presStyleIdx="1" presStyleCnt="2"/>
      <dgm:spPr/>
      <dgm:t>
        <a:bodyPr/>
        <a:lstStyle/>
        <a:p>
          <a:endParaRPr lang="en-US"/>
        </a:p>
      </dgm:t>
    </dgm:pt>
    <dgm:pt modelId="{664DFA46-2B53-AA48-AEAB-359CE8DB527F}" type="pres">
      <dgm:prSet presAssocID="{6B9E6DBB-47C4-C44F-94E6-29F608C4E1A1}" presName="node" presStyleLbl="node1" presStyleIdx="2" presStyleCnt="3">
        <dgm:presLayoutVars>
          <dgm:bulletEnabled val="1"/>
        </dgm:presLayoutVars>
      </dgm:prSet>
      <dgm:spPr/>
      <dgm:t>
        <a:bodyPr/>
        <a:lstStyle/>
        <a:p>
          <a:endParaRPr lang="en-US"/>
        </a:p>
      </dgm:t>
    </dgm:pt>
  </dgm:ptLst>
  <dgm:cxnLst>
    <dgm:cxn modelId="{1521E3B7-42A9-A34B-BD41-FF6B085EEEE7}" type="presOf" srcId="{5507097E-401D-104A-803D-7B57305E2755}" destId="{289D4C4C-E445-0246-9D23-E5A87E3C9ABC}" srcOrd="1" destOrd="0" presId="urn:microsoft.com/office/officeart/2005/8/layout/process1"/>
    <dgm:cxn modelId="{EE21D955-718E-4740-BEBE-0E8AC5FEA359}" srcId="{6F82F0B3-5B2E-C444-A2DB-306063220C46}" destId="{38A9ABDE-AF66-7F4F-A941-42EE5292F58C}" srcOrd="0" destOrd="0" parTransId="{AEE5B677-1DE2-EE4E-99BB-51586DD088CC}" sibTransId="{9E255147-322B-7F4F-9431-07ADEA8C98BB}"/>
    <dgm:cxn modelId="{0A52BD04-21FF-8D47-94C1-49F91CE1D7B6}" type="presOf" srcId="{5507097E-401D-104A-803D-7B57305E2755}" destId="{49F265F1-2C4F-1F4C-9853-C3EE287E7AB1}" srcOrd="0" destOrd="0" presId="urn:microsoft.com/office/officeart/2005/8/layout/process1"/>
    <dgm:cxn modelId="{F2750254-26CB-7142-86ED-F45CD3874525}" type="presOf" srcId="{9E255147-322B-7F4F-9431-07ADEA8C98BB}" destId="{A8714E23-5E2D-D04A-901F-D6F25FEBA21E}" srcOrd="0" destOrd="0" presId="urn:microsoft.com/office/officeart/2005/8/layout/process1"/>
    <dgm:cxn modelId="{6E8D3C7B-3DE8-1746-B4CF-FECA9767CE3E}" type="presOf" srcId="{6F82F0B3-5B2E-C444-A2DB-306063220C46}" destId="{A34A13FC-8CA8-1B4E-99B8-5A6293695153}" srcOrd="0" destOrd="0" presId="urn:microsoft.com/office/officeart/2005/8/layout/process1"/>
    <dgm:cxn modelId="{AD21253B-700F-794D-92C0-31727B7263EF}" type="presOf" srcId="{6B9E6DBB-47C4-C44F-94E6-29F608C4E1A1}" destId="{664DFA46-2B53-AA48-AEAB-359CE8DB527F}" srcOrd="0" destOrd="0" presId="urn:microsoft.com/office/officeart/2005/8/layout/process1"/>
    <dgm:cxn modelId="{C92011D1-86D6-514D-B972-7E0383CDBE7E}" srcId="{6F82F0B3-5B2E-C444-A2DB-306063220C46}" destId="{6B9E6DBB-47C4-C44F-94E6-29F608C4E1A1}" srcOrd="2" destOrd="0" parTransId="{CE521F53-C8F6-5B43-AE1A-6ADFD50FE885}" sibTransId="{8037DC7D-62F7-9045-B974-742625EA144B}"/>
    <dgm:cxn modelId="{93630981-4171-0348-BEB9-90EB3F5F3F77}" srcId="{6F82F0B3-5B2E-C444-A2DB-306063220C46}" destId="{30FD7FB4-CF30-BA4F-B249-F32935692B62}" srcOrd="1" destOrd="0" parTransId="{CA940D81-645E-A940-A998-5E75F0CDCC46}" sibTransId="{5507097E-401D-104A-803D-7B57305E2755}"/>
    <dgm:cxn modelId="{3A0152CC-D331-1043-8CAA-5484E4C52A8F}" type="presOf" srcId="{30FD7FB4-CF30-BA4F-B249-F32935692B62}" destId="{312995A5-EC29-6543-9CD6-5F35EB157629}" srcOrd="0" destOrd="0" presId="urn:microsoft.com/office/officeart/2005/8/layout/process1"/>
    <dgm:cxn modelId="{1AB48137-B07A-084A-96D4-71B2F4194DAE}" type="presOf" srcId="{38A9ABDE-AF66-7F4F-A941-42EE5292F58C}" destId="{75C06C5D-0E11-2B4D-B3BA-601129209E92}" srcOrd="0" destOrd="0" presId="urn:microsoft.com/office/officeart/2005/8/layout/process1"/>
    <dgm:cxn modelId="{290E34D9-21F9-BC4F-9666-819DEFA92BF1}" type="presOf" srcId="{9E255147-322B-7F4F-9431-07ADEA8C98BB}" destId="{0BB4B783-E841-9041-B1DD-5A08A457EFCC}" srcOrd="1" destOrd="0" presId="urn:microsoft.com/office/officeart/2005/8/layout/process1"/>
    <dgm:cxn modelId="{CC29DDF7-C1BC-7A4A-9960-4E016E43BAAA}" type="presParOf" srcId="{A34A13FC-8CA8-1B4E-99B8-5A6293695153}" destId="{75C06C5D-0E11-2B4D-B3BA-601129209E92}" srcOrd="0" destOrd="0" presId="urn:microsoft.com/office/officeart/2005/8/layout/process1"/>
    <dgm:cxn modelId="{256F5285-38C4-4841-899D-76FB3E1597DF}" type="presParOf" srcId="{A34A13FC-8CA8-1B4E-99B8-5A6293695153}" destId="{A8714E23-5E2D-D04A-901F-D6F25FEBA21E}" srcOrd="1" destOrd="0" presId="urn:microsoft.com/office/officeart/2005/8/layout/process1"/>
    <dgm:cxn modelId="{90FB820D-04E8-0449-B720-A2082320D6FF}" type="presParOf" srcId="{A8714E23-5E2D-D04A-901F-D6F25FEBA21E}" destId="{0BB4B783-E841-9041-B1DD-5A08A457EFCC}" srcOrd="0" destOrd="0" presId="urn:microsoft.com/office/officeart/2005/8/layout/process1"/>
    <dgm:cxn modelId="{E3D65A1F-94D8-6841-A931-26C4989944B3}" type="presParOf" srcId="{A34A13FC-8CA8-1B4E-99B8-5A6293695153}" destId="{312995A5-EC29-6543-9CD6-5F35EB157629}" srcOrd="2" destOrd="0" presId="urn:microsoft.com/office/officeart/2005/8/layout/process1"/>
    <dgm:cxn modelId="{D081ECCD-49FA-E24F-81BF-3A1662B0FB1C}" type="presParOf" srcId="{A34A13FC-8CA8-1B4E-99B8-5A6293695153}" destId="{49F265F1-2C4F-1F4C-9853-C3EE287E7AB1}" srcOrd="3" destOrd="0" presId="urn:microsoft.com/office/officeart/2005/8/layout/process1"/>
    <dgm:cxn modelId="{54A1F57C-CD44-A647-AFA5-16BC8ED5E587}" type="presParOf" srcId="{49F265F1-2C4F-1F4C-9853-C3EE287E7AB1}" destId="{289D4C4C-E445-0246-9D23-E5A87E3C9ABC}" srcOrd="0" destOrd="0" presId="urn:microsoft.com/office/officeart/2005/8/layout/process1"/>
    <dgm:cxn modelId="{F6DF1C82-34ED-6445-BCAA-6432CB2BDE0E}" type="presParOf" srcId="{A34A13FC-8CA8-1B4E-99B8-5A6293695153}" destId="{664DFA46-2B53-AA48-AEAB-359CE8DB527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ED9276-C458-8142-B275-E7FBD491E06E}"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AF86B206-21E1-B34E-B133-0F85991BFF9B}">
      <dgm:prSet phldrT="[Text]" custT="1"/>
      <dgm:spPr/>
      <dgm:t>
        <a:bodyPr/>
        <a:lstStyle/>
        <a:p>
          <a:r>
            <a:rPr lang="en-GB" sz="2000" dirty="0">
              <a:solidFill>
                <a:srgbClr val="F2F5FF"/>
              </a:solidFill>
            </a:rPr>
            <a:t>Test Planning</a:t>
          </a:r>
        </a:p>
      </dgm:t>
    </dgm:pt>
    <dgm:pt modelId="{E6014F4B-2EF7-7A42-A039-A5D92350ECA9}" type="parTrans" cxnId="{65EB64D9-3DBF-E843-A7CA-48651F4FA3A9}">
      <dgm:prSet/>
      <dgm:spPr/>
      <dgm:t>
        <a:bodyPr/>
        <a:lstStyle/>
        <a:p>
          <a:endParaRPr lang="en-GB"/>
        </a:p>
      </dgm:t>
    </dgm:pt>
    <dgm:pt modelId="{62F3DF65-28B8-7648-9844-33BB9E032AE7}" type="sibTrans" cxnId="{65EB64D9-3DBF-E843-A7CA-48651F4FA3A9}">
      <dgm:prSet/>
      <dgm:spPr/>
      <dgm:t>
        <a:bodyPr/>
        <a:lstStyle/>
        <a:p>
          <a:endParaRPr lang="en-GB"/>
        </a:p>
      </dgm:t>
    </dgm:pt>
    <dgm:pt modelId="{8CE0F190-AC89-5A41-BFBF-A1F6353E3CBB}">
      <dgm:prSet phldrT="[Text]" custT="1"/>
      <dgm:spPr/>
      <dgm:t>
        <a:bodyPr/>
        <a:lstStyle/>
        <a:p>
          <a:r>
            <a:rPr lang="en-GB" sz="2000" dirty="0"/>
            <a:t>Test Analysis</a:t>
          </a:r>
        </a:p>
      </dgm:t>
    </dgm:pt>
    <dgm:pt modelId="{BE3038A3-5955-4E4D-BF23-4DCB28878C2B}" type="parTrans" cxnId="{46E9C60B-548B-6D4C-A4D4-FD0A52FF60E5}">
      <dgm:prSet/>
      <dgm:spPr/>
      <dgm:t>
        <a:bodyPr/>
        <a:lstStyle/>
        <a:p>
          <a:endParaRPr lang="en-GB"/>
        </a:p>
      </dgm:t>
    </dgm:pt>
    <dgm:pt modelId="{0B2C7FE5-E418-304A-B0D8-1D367D8DEA6F}" type="sibTrans" cxnId="{46E9C60B-548B-6D4C-A4D4-FD0A52FF60E5}">
      <dgm:prSet/>
      <dgm:spPr/>
      <dgm:t>
        <a:bodyPr/>
        <a:lstStyle/>
        <a:p>
          <a:endParaRPr lang="en-GB"/>
        </a:p>
      </dgm:t>
    </dgm:pt>
    <dgm:pt modelId="{3D0D151F-20D8-4740-B7CA-15CFA2BA2AA0}">
      <dgm:prSet phldrT="[Text]" custT="1"/>
      <dgm:spPr/>
      <dgm:t>
        <a:bodyPr lIns="36000" rIns="36000"/>
        <a:lstStyle/>
        <a:p>
          <a:r>
            <a:rPr lang="en-GB" sz="2000" dirty="0">
              <a:solidFill>
                <a:srgbClr val="F5F9FA"/>
              </a:solidFill>
            </a:rPr>
            <a:t>Test Completion</a:t>
          </a:r>
        </a:p>
      </dgm:t>
    </dgm:pt>
    <dgm:pt modelId="{95317D80-E163-D548-9C03-EB07595AE9BA}" type="parTrans" cxnId="{CE27FD0F-2C15-F74A-B7CB-8DDE93648EB3}">
      <dgm:prSet/>
      <dgm:spPr/>
      <dgm:t>
        <a:bodyPr/>
        <a:lstStyle/>
        <a:p>
          <a:endParaRPr lang="en-GB"/>
        </a:p>
      </dgm:t>
    </dgm:pt>
    <dgm:pt modelId="{04ED79A8-288E-D945-93AB-0D3ABB7FA021}" type="sibTrans" cxnId="{CE27FD0F-2C15-F74A-B7CB-8DDE93648EB3}">
      <dgm:prSet/>
      <dgm:spPr/>
      <dgm:t>
        <a:bodyPr/>
        <a:lstStyle/>
        <a:p>
          <a:endParaRPr lang="en-GB"/>
        </a:p>
      </dgm:t>
    </dgm:pt>
    <dgm:pt modelId="{56F29519-6026-4A4A-B806-9683FEB1A695}">
      <dgm:prSet phldrT="[Text]" custT="1"/>
      <dgm:spPr/>
      <dgm:t>
        <a:bodyPr lIns="0" rIns="0"/>
        <a:lstStyle/>
        <a:p>
          <a:r>
            <a:rPr lang="en-GB" sz="2000" dirty="0">
              <a:solidFill>
                <a:srgbClr val="F2F5FF"/>
              </a:solidFill>
            </a:rPr>
            <a:t>Test Monitoring &amp; Control</a:t>
          </a:r>
        </a:p>
      </dgm:t>
    </dgm:pt>
    <dgm:pt modelId="{B95CF3D9-05A6-F244-9C5E-798A938FA5E6}" type="parTrans" cxnId="{001256C2-C22E-604C-AE2A-FA376B164F2B}">
      <dgm:prSet/>
      <dgm:spPr/>
      <dgm:t>
        <a:bodyPr/>
        <a:lstStyle/>
        <a:p>
          <a:endParaRPr lang="en-GB"/>
        </a:p>
      </dgm:t>
    </dgm:pt>
    <dgm:pt modelId="{A30950C5-FB00-DA45-9FB0-4C61C6BB5B46}" type="sibTrans" cxnId="{001256C2-C22E-604C-AE2A-FA376B164F2B}">
      <dgm:prSet/>
      <dgm:spPr/>
      <dgm:t>
        <a:bodyPr/>
        <a:lstStyle/>
        <a:p>
          <a:endParaRPr lang="en-GB"/>
        </a:p>
      </dgm:t>
    </dgm:pt>
    <dgm:pt modelId="{0255DB9D-811C-1548-92AF-B0D88A66EF02}">
      <dgm:prSet phldrT="[Text]" custT="1"/>
      <dgm:spPr/>
      <dgm:t>
        <a:bodyPr/>
        <a:lstStyle/>
        <a:p>
          <a:r>
            <a:rPr lang="en-GB" sz="2000" dirty="0"/>
            <a:t>Test Design</a:t>
          </a:r>
        </a:p>
      </dgm:t>
    </dgm:pt>
    <dgm:pt modelId="{2E9E0FA5-CC00-8349-BB41-DC0686B2EBA6}" type="parTrans" cxnId="{BCF8A40D-333E-5D47-BE4A-13FAFA4B6BB3}">
      <dgm:prSet/>
      <dgm:spPr/>
      <dgm:t>
        <a:bodyPr/>
        <a:lstStyle/>
        <a:p>
          <a:endParaRPr lang="en-GB"/>
        </a:p>
      </dgm:t>
    </dgm:pt>
    <dgm:pt modelId="{A5F737D6-6356-C84F-98A0-37683263E5E5}" type="sibTrans" cxnId="{BCF8A40D-333E-5D47-BE4A-13FAFA4B6BB3}">
      <dgm:prSet/>
      <dgm:spPr/>
      <dgm:t>
        <a:bodyPr/>
        <a:lstStyle/>
        <a:p>
          <a:endParaRPr lang="en-GB"/>
        </a:p>
      </dgm:t>
    </dgm:pt>
    <dgm:pt modelId="{EA63587C-0549-A448-B698-E510E95E82ED}">
      <dgm:prSet phldrT="[Text]" custT="1"/>
      <dgm:spPr/>
      <dgm:t>
        <a:bodyPr lIns="36000" rIns="36000"/>
        <a:lstStyle/>
        <a:p>
          <a:r>
            <a:rPr lang="en-GB" sz="2000" dirty="0"/>
            <a:t>Text Execution</a:t>
          </a:r>
        </a:p>
      </dgm:t>
    </dgm:pt>
    <dgm:pt modelId="{E38D9D13-5EFD-A145-A71D-56A9B25C0832}" type="parTrans" cxnId="{CAB20BFA-E796-2143-B277-31F8711E3531}">
      <dgm:prSet/>
      <dgm:spPr/>
      <dgm:t>
        <a:bodyPr/>
        <a:lstStyle/>
        <a:p>
          <a:endParaRPr lang="en-GB"/>
        </a:p>
      </dgm:t>
    </dgm:pt>
    <dgm:pt modelId="{8D6A1C3F-9B22-E84E-B1D4-9A37D7F518F0}" type="sibTrans" cxnId="{CAB20BFA-E796-2143-B277-31F8711E3531}">
      <dgm:prSet/>
      <dgm:spPr/>
      <dgm:t>
        <a:bodyPr/>
        <a:lstStyle/>
        <a:p>
          <a:endParaRPr lang="en-GB"/>
        </a:p>
      </dgm:t>
    </dgm:pt>
    <dgm:pt modelId="{26623AFA-31D2-A94C-AA33-4E73FD2855E1}">
      <dgm:prSet phldrT="[Text]" custT="1"/>
      <dgm:spPr/>
      <dgm:t>
        <a:bodyPr/>
        <a:lstStyle/>
        <a:p>
          <a:r>
            <a:rPr lang="en-GB" sz="2000" dirty="0">
              <a:solidFill>
                <a:srgbClr val="F5F9FA"/>
              </a:solidFill>
            </a:rPr>
            <a:t>Test Implementation</a:t>
          </a:r>
        </a:p>
      </dgm:t>
    </dgm:pt>
    <dgm:pt modelId="{2F79F82C-D73D-5C43-B617-16867FE3759D}" type="parTrans" cxnId="{D05D11AE-9F91-4443-9171-4FCDDC3B31AA}">
      <dgm:prSet/>
      <dgm:spPr/>
      <dgm:t>
        <a:bodyPr/>
        <a:lstStyle/>
        <a:p>
          <a:endParaRPr lang="en-GB"/>
        </a:p>
      </dgm:t>
    </dgm:pt>
    <dgm:pt modelId="{FEF98307-3121-5046-A2AC-B0DA65185326}" type="sibTrans" cxnId="{D05D11AE-9F91-4443-9171-4FCDDC3B31AA}">
      <dgm:prSet/>
      <dgm:spPr/>
      <dgm:t>
        <a:bodyPr/>
        <a:lstStyle/>
        <a:p>
          <a:endParaRPr lang="en-GB"/>
        </a:p>
      </dgm:t>
    </dgm:pt>
    <dgm:pt modelId="{4DC659C3-58BE-DC49-9D3C-0F1F400B8CEB}" type="pres">
      <dgm:prSet presAssocID="{68ED9276-C458-8142-B275-E7FBD491E06E}" presName="Name0" presStyleCnt="0">
        <dgm:presLayoutVars>
          <dgm:dir/>
          <dgm:resizeHandles val="exact"/>
        </dgm:presLayoutVars>
      </dgm:prSet>
      <dgm:spPr/>
      <dgm:t>
        <a:bodyPr/>
        <a:lstStyle/>
        <a:p>
          <a:endParaRPr lang="en-US"/>
        </a:p>
      </dgm:t>
    </dgm:pt>
    <dgm:pt modelId="{621BD1EB-1515-044D-AFFE-96E9EEB8ACA3}" type="pres">
      <dgm:prSet presAssocID="{68ED9276-C458-8142-B275-E7FBD491E06E}" presName="arrow" presStyleLbl="bgShp" presStyleIdx="0" presStyleCnt="1"/>
      <dgm:spPr/>
    </dgm:pt>
    <dgm:pt modelId="{4FAC79DA-7DA4-6841-8FB7-A546BAE7A20F}" type="pres">
      <dgm:prSet presAssocID="{68ED9276-C458-8142-B275-E7FBD491E06E}" presName="points" presStyleCnt="0"/>
      <dgm:spPr/>
    </dgm:pt>
    <dgm:pt modelId="{A89278E2-1C05-8446-A26B-28BC81128594}" type="pres">
      <dgm:prSet presAssocID="{AF86B206-21E1-B34E-B133-0F85991BFF9B}" presName="compositeA" presStyleCnt="0"/>
      <dgm:spPr/>
    </dgm:pt>
    <dgm:pt modelId="{E8890ADD-D04E-2F4A-A1FA-A63673A1A437}" type="pres">
      <dgm:prSet presAssocID="{AF86B206-21E1-B34E-B133-0F85991BFF9B}" presName="textA" presStyleLbl="revTx" presStyleIdx="0" presStyleCnt="7" custScaleX="123849">
        <dgm:presLayoutVars>
          <dgm:bulletEnabled val="1"/>
        </dgm:presLayoutVars>
      </dgm:prSet>
      <dgm:spPr/>
      <dgm:t>
        <a:bodyPr/>
        <a:lstStyle/>
        <a:p>
          <a:endParaRPr lang="en-US"/>
        </a:p>
      </dgm:t>
    </dgm:pt>
    <dgm:pt modelId="{536F3A07-03F1-A540-8BE1-C4ACDD7E26E4}" type="pres">
      <dgm:prSet presAssocID="{AF86B206-21E1-B34E-B133-0F85991BFF9B}" presName="circleA" presStyleLbl="node1" presStyleIdx="0" presStyleCnt="7"/>
      <dgm:spPr>
        <a:solidFill>
          <a:srgbClr val="F49097"/>
        </a:solidFill>
        <a:ln w="15875">
          <a:solidFill>
            <a:schemeClr val="tx1">
              <a:lumMod val="75000"/>
              <a:lumOff val="25000"/>
            </a:schemeClr>
          </a:solidFill>
        </a:ln>
      </dgm:spPr>
    </dgm:pt>
    <dgm:pt modelId="{2FCA67C0-4553-4A42-A64B-7ABB5FF866D0}" type="pres">
      <dgm:prSet presAssocID="{AF86B206-21E1-B34E-B133-0F85991BFF9B}" presName="spaceA" presStyleCnt="0"/>
      <dgm:spPr/>
    </dgm:pt>
    <dgm:pt modelId="{2308D118-B830-0746-9EAF-D3AE7C02B40D}" type="pres">
      <dgm:prSet presAssocID="{62F3DF65-28B8-7648-9844-33BB9E032AE7}" presName="space" presStyleCnt="0"/>
      <dgm:spPr/>
    </dgm:pt>
    <dgm:pt modelId="{FB0425E7-B0A6-664C-A2D4-C1014F951854}" type="pres">
      <dgm:prSet presAssocID="{56F29519-6026-4A4A-B806-9683FEB1A695}" presName="compositeB" presStyleCnt="0"/>
      <dgm:spPr/>
    </dgm:pt>
    <dgm:pt modelId="{CF81A654-7755-AE43-8571-6A026101F66A}" type="pres">
      <dgm:prSet presAssocID="{56F29519-6026-4A4A-B806-9683FEB1A695}" presName="textB" presStyleLbl="revTx" presStyleIdx="1" presStyleCnt="7" custScaleX="132119">
        <dgm:presLayoutVars>
          <dgm:bulletEnabled val="1"/>
        </dgm:presLayoutVars>
      </dgm:prSet>
      <dgm:spPr/>
      <dgm:t>
        <a:bodyPr/>
        <a:lstStyle/>
        <a:p>
          <a:endParaRPr lang="en-US"/>
        </a:p>
      </dgm:t>
    </dgm:pt>
    <dgm:pt modelId="{425D60C6-4F05-CF40-9D30-ED9D3CFA4E88}" type="pres">
      <dgm:prSet presAssocID="{56F29519-6026-4A4A-B806-9683FEB1A695}" presName="circleB" presStyleLbl="node1" presStyleIdx="1" presStyleCnt="7"/>
      <dgm:spPr>
        <a:solidFill>
          <a:srgbClr val="DFB2F4"/>
        </a:solidFill>
        <a:ln w="15875">
          <a:solidFill>
            <a:schemeClr val="tx1">
              <a:lumMod val="75000"/>
              <a:lumOff val="25000"/>
            </a:schemeClr>
          </a:solidFill>
        </a:ln>
      </dgm:spPr>
    </dgm:pt>
    <dgm:pt modelId="{6D305C7C-14D7-C148-A33E-95B4464A5E62}" type="pres">
      <dgm:prSet presAssocID="{56F29519-6026-4A4A-B806-9683FEB1A695}" presName="spaceB" presStyleCnt="0"/>
      <dgm:spPr/>
    </dgm:pt>
    <dgm:pt modelId="{EBA91268-C487-E94D-9D97-B198D2BD358C}" type="pres">
      <dgm:prSet presAssocID="{A30950C5-FB00-DA45-9FB0-4C61C6BB5B46}" presName="space" presStyleCnt="0"/>
      <dgm:spPr/>
    </dgm:pt>
    <dgm:pt modelId="{A5D02F31-020C-A64A-A810-8EF1127CD500}" type="pres">
      <dgm:prSet presAssocID="{8CE0F190-AC89-5A41-BFBF-A1F6353E3CBB}" presName="compositeA" presStyleCnt="0"/>
      <dgm:spPr/>
    </dgm:pt>
    <dgm:pt modelId="{7EFD10C6-CAA2-244D-8A58-17E07B783261}" type="pres">
      <dgm:prSet presAssocID="{8CE0F190-AC89-5A41-BFBF-A1F6353E3CBB}" presName="textA" presStyleLbl="revTx" presStyleIdx="2" presStyleCnt="7" custScaleX="132690">
        <dgm:presLayoutVars>
          <dgm:bulletEnabled val="1"/>
        </dgm:presLayoutVars>
      </dgm:prSet>
      <dgm:spPr/>
      <dgm:t>
        <a:bodyPr/>
        <a:lstStyle/>
        <a:p>
          <a:endParaRPr lang="en-US"/>
        </a:p>
      </dgm:t>
    </dgm:pt>
    <dgm:pt modelId="{00780C7D-9F19-3D43-8394-500D8D8B0FDC}" type="pres">
      <dgm:prSet presAssocID="{8CE0F190-AC89-5A41-BFBF-A1F6353E3CBB}" presName="circleA" presStyleLbl="node1" presStyleIdx="2" presStyleCnt="7"/>
      <dgm:spPr>
        <a:solidFill>
          <a:srgbClr val="F5E960"/>
        </a:solidFill>
        <a:ln w="15875">
          <a:solidFill>
            <a:schemeClr val="tx1">
              <a:lumMod val="75000"/>
              <a:lumOff val="25000"/>
            </a:schemeClr>
          </a:solidFill>
        </a:ln>
      </dgm:spPr>
    </dgm:pt>
    <dgm:pt modelId="{DD7D2500-C072-C74B-BD11-DF2D31209DBC}" type="pres">
      <dgm:prSet presAssocID="{8CE0F190-AC89-5A41-BFBF-A1F6353E3CBB}" presName="spaceA" presStyleCnt="0"/>
      <dgm:spPr/>
    </dgm:pt>
    <dgm:pt modelId="{85DC934E-B7E3-264E-9DB6-AC8C74B13F48}" type="pres">
      <dgm:prSet presAssocID="{0B2C7FE5-E418-304A-B0D8-1D367D8DEA6F}" presName="space" presStyleCnt="0"/>
      <dgm:spPr/>
    </dgm:pt>
    <dgm:pt modelId="{50F270CE-5017-2544-B557-C315FD4FB7FF}" type="pres">
      <dgm:prSet presAssocID="{0255DB9D-811C-1548-92AF-B0D88A66EF02}" presName="compositeB" presStyleCnt="0"/>
      <dgm:spPr/>
    </dgm:pt>
    <dgm:pt modelId="{34201CC0-2A33-8A43-853E-35C90DD1D2A4}" type="pres">
      <dgm:prSet presAssocID="{0255DB9D-811C-1548-92AF-B0D88A66EF02}" presName="textB" presStyleLbl="revTx" presStyleIdx="3" presStyleCnt="7" custScaleX="116328">
        <dgm:presLayoutVars>
          <dgm:bulletEnabled val="1"/>
        </dgm:presLayoutVars>
      </dgm:prSet>
      <dgm:spPr/>
      <dgm:t>
        <a:bodyPr/>
        <a:lstStyle/>
        <a:p>
          <a:endParaRPr lang="en-US"/>
        </a:p>
      </dgm:t>
    </dgm:pt>
    <dgm:pt modelId="{1A2BCD76-472E-CF49-9B8A-A48DBA5377D8}" type="pres">
      <dgm:prSet presAssocID="{0255DB9D-811C-1548-92AF-B0D88A66EF02}" presName="circleB" presStyleLbl="node1" presStyleIdx="3" presStyleCnt="7"/>
      <dgm:spPr>
        <a:solidFill>
          <a:srgbClr val="F2F5FF"/>
        </a:solidFill>
        <a:ln w="15875">
          <a:solidFill>
            <a:schemeClr val="tx1">
              <a:lumMod val="75000"/>
              <a:lumOff val="25000"/>
            </a:schemeClr>
          </a:solidFill>
        </a:ln>
      </dgm:spPr>
    </dgm:pt>
    <dgm:pt modelId="{8A10F8BE-ABFF-614E-8928-447C02C7478A}" type="pres">
      <dgm:prSet presAssocID="{0255DB9D-811C-1548-92AF-B0D88A66EF02}" presName="spaceB" presStyleCnt="0"/>
      <dgm:spPr/>
    </dgm:pt>
    <dgm:pt modelId="{DE338313-1767-A742-B358-8EBC8CF2EC27}" type="pres">
      <dgm:prSet presAssocID="{A5F737D6-6356-C84F-98A0-37683263E5E5}" presName="space" presStyleCnt="0"/>
      <dgm:spPr/>
    </dgm:pt>
    <dgm:pt modelId="{EDEA71CF-6602-DE4A-BE86-E82E3738712B}" type="pres">
      <dgm:prSet presAssocID="{26623AFA-31D2-A94C-AA33-4E73FD2855E1}" presName="compositeA" presStyleCnt="0"/>
      <dgm:spPr/>
    </dgm:pt>
    <dgm:pt modelId="{F7F11B18-FF05-2C42-8904-8B6DDDF84E21}" type="pres">
      <dgm:prSet presAssocID="{26623AFA-31D2-A94C-AA33-4E73FD2855E1}" presName="textA" presStyleLbl="revTx" presStyleIdx="4" presStyleCnt="7" custScaleX="133646">
        <dgm:presLayoutVars>
          <dgm:bulletEnabled val="1"/>
        </dgm:presLayoutVars>
      </dgm:prSet>
      <dgm:spPr/>
      <dgm:t>
        <a:bodyPr/>
        <a:lstStyle/>
        <a:p>
          <a:endParaRPr lang="en-US"/>
        </a:p>
      </dgm:t>
    </dgm:pt>
    <dgm:pt modelId="{3D1781FB-69EC-354A-8CE4-2988D0620EAE}" type="pres">
      <dgm:prSet presAssocID="{26623AFA-31D2-A94C-AA33-4E73FD2855E1}" presName="circleA" presStyleLbl="node1" presStyleIdx="4" presStyleCnt="7"/>
      <dgm:spPr>
        <a:solidFill>
          <a:srgbClr val="52B2CF"/>
        </a:solidFill>
        <a:ln w="15875">
          <a:solidFill>
            <a:schemeClr val="tx1">
              <a:lumMod val="75000"/>
              <a:lumOff val="25000"/>
            </a:schemeClr>
          </a:solidFill>
        </a:ln>
      </dgm:spPr>
    </dgm:pt>
    <dgm:pt modelId="{3E0492C9-8680-E343-975B-BD38BBD17604}" type="pres">
      <dgm:prSet presAssocID="{26623AFA-31D2-A94C-AA33-4E73FD2855E1}" presName="spaceA" presStyleCnt="0"/>
      <dgm:spPr/>
    </dgm:pt>
    <dgm:pt modelId="{794449F6-BB00-0440-8F22-82E0FC4F99A4}" type="pres">
      <dgm:prSet presAssocID="{FEF98307-3121-5046-A2AC-B0DA65185326}" presName="space" presStyleCnt="0"/>
      <dgm:spPr/>
    </dgm:pt>
    <dgm:pt modelId="{2ACA6566-7821-B04D-85FC-4E90DA555782}" type="pres">
      <dgm:prSet presAssocID="{EA63587C-0549-A448-B698-E510E95E82ED}" presName="compositeB" presStyleCnt="0"/>
      <dgm:spPr/>
    </dgm:pt>
    <dgm:pt modelId="{21F5047E-72D3-C94E-ACF1-460271908507}" type="pres">
      <dgm:prSet presAssocID="{EA63587C-0549-A448-B698-E510E95E82ED}" presName="textB" presStyleLbl="revTx" presStyleIdx="5" presStyleCnt="7" custScaleX="151791">
        <dgm:presLayoutVars>
          <dgm:bulletEnabled val="1"/>
        </dgm:presLayoutVars>
      </dgm:prSet>
      <dgm:spPr/>
      <dgm:t>
        <a:bodyPr/>
        <a:lstStyle/>
        <a:p>
          <a:endParaRPr lang="en-US"/>
        </a:p>
      </dgm:t>
    </dgm:pt>
    <dgm:pt modelId="{437F8CA5-D0D9-FF40-BE63-C9E2BD536871}" type="pres">
      <dgm:prSet presAssocID="{EA63587C-0549-A448-B698-E510E95E82ED}" presName="circleB" presStyleLbl="node1" presStyleIdx="5" presStyleCnt="7"/>
      <dgm:spPr>
        <a:solidFill>
          <a:srgbClr val="655D8A"/>
        </a:solidFill>
        <a:ln w="15875">
          <a:solidFill>
            <a:schemeClr val="tx1">
              <a:lumMod val="75000"/>
              <a:lumOff val="25000"/>
            </a:schemeClr>
          </a:solidFill>
        </a:ln>
      </dgm:spPr>
    </dgm:pt>
    <dgm:pt modelId="{F8507A6A-E9DD-B040-9BC7-0AD404B04034}" type="pres">
      <dgm:prSet presAssocID="{EA63587C-0549-A448-B698-E510E95E82ED}" presName="spaceB" presStyleCnt="0"/>
      <dgm:spPr/>
    </dgm:pt>
    <dgm:pt modelId="{B8E06A15-78E4-524C-8746-F64DB0FB8FDE}" type="pres">
      <dgm:prSet presAssocID="{8D6A1C3F-9B22-E84E-B1D4-9A37D7F518F0}" presName="space" presStyleCnt="0"/>
      <dgm:spPr/>
    </dgm:pt>
    <dgm:pt modelId="{DFC97565-66CC-E04A-A16A-F6D35170DAF5}" type="pres">
      <dgm:prSet presAssocID="{3D0D151F-20D8-4740-B7CA-15CFA2BA2AA0}" presName="compositeA" presStyleCnt="0"/>
      <dgm:spPr/>
    </dgm:pt>
    <dgm:pt modelId="{E3F8B8D0-C6D9-B446-B862-41846F021566}" type="pres">
      <dgm:prSet presAssocID="{3D0D151F-20D8-4740-B7CA-15CFA2BA2AA0}" presName="textA" presStyleLbl="revTx" presStyleIdx="6" presStyleCnt="7" custScaleX="87827">
        <dgm:presLayoutVars>
          <dgm:bulletEnabled val="1"/>
        </dgm:presLayoutVars>
      </dgm:prSet>
      <dgm:spPr/>
      <dgm:t>
        <a:bodyPr/>
        <a:lstStyle/>
        <a:p>
          <a:endParaRPr lang="en-US"/>
        </a:p>
      </dgm:t>
    </dgm:pt>
    <dgm:pt modelId="{BB1D5609-F7D0-FD4B-AC9F-F7794BCDA90B}" type="pres">
      <dgm:prSet presAssocID="{3D0D151F-20D8-4740-B7CA-15CFA2BA2AA0}" presName="circleA" presStyleLbl="node1" presStyleIdx="6" presStyleCnt="7"/>
      <dgm:spPr>
        <a:solidFill>
          <a:srgbClr val="00B050"/>
        </a:solidFill>
        <a:ln w="15875">
          <a:solidFill>
            <a:schemeClr val="tx1">
              <a:lumMod val="75000"/>
              <a:lumOff val="25000"/>
            </a:schemeClr>
          </a:solidFill>
        </a:ln>
      </dgm:spPr>
    </dgm:pt>
    <dgm:pt modelId="{2FAC5AE5-D685-AA48-A395-B60A0BDA37F2}" type="pres">
      <dgm:prSet presAssocID="{3D0D151F-20D8-4740-B7CA-15CFA2BA2AA0}" presName="spaceA" presStyleCnt="0"/>
      <dgm:spPr/>
    </dgm:pt>
  </dgm:ptLst>
  <dgm:cxnLst>
    <dgm:cxn modelId="{93B5E007-2EF2-604C-B9DA-7447A73A2015}" type="presOf" srcId="{EA63587C-0549-A448-B698-E510E95E82ED}" destId="{21F5047E-72D3-C94E-ACF1-460271908507}" srcOrd="0" destOrd="0" presId="urn:microsoft.com/office/officeart/2005/8/layout/hProcess11"/>
    <dgm:cxn modelId="{A64F4ED5-037B-B248-A966-2FB20BDBDBEE}" type="presOf" srcId="{3D0D151F-20D8-4740-B7CA-15CFA2BA2AA0}" destId="{E3F8B8D0-C6D9-B446-B862-41846F021566}" srcOrd="0" destOrd="0" presId="urn:microsoft.com/office/officeart/2005/8/layout/hProcess11"/>
    <dgm:cxn modelId="{46E9C60B-548B-6D4C-A4D4-FD0A52FF60E5}" srcId="{68ED9276-C458-8142-B275-E7FBD491E06E}" destId="{8CE0F190-AC89-5A41-BFBF-A1F6353E3CBB}" srcOrd="2" destOrd="0" parTransId="{BE3038A3-5955-4E4D-BF23-4DCB28878C2B}" sibTransId="{0B2C7FE5-E418-304A-B0D8-1D367D8DEA6F}"/>
    <dgm:cxn modelId="{3833DB1B-642B-714F-BB86-61A60608E2D0}" type="presOf" srcId="{0255DB9D-811C-1548-92AF-B0D88A66EF02}" destId="{34201CC0-2A33-8A43-853E-35C90DD1D2A4}" srcOrd="0" destOrd="0" presId="urn:microsoft.com/office/officeart/2005/8/layout/hProcess11"/>
    <dgm:cxn modelId="{001256C2-C22E-604C-AE2A-FA376B164F2B}" srcId="{68ED9276-C458-8142-B275-E7FBD491E06E}" destId="{56F29519-6026-4A4A-B806-9683FEB1A695}" srcOrd="1" destOrd="0" parTransId="{B95CF3D9-05A6-F244-9C5E-798A938FA5E6}" sibTransId="{A30950C5-FB00-DA45-9FB0-4C61C6BB5B46}"/>
    <dgm:cxn modelId="{CAB20BFA-E796-2143-B277-31F8711E3531}" srcId="{68ED9276-C458-8142-B275-E7FBD491E06E}" destId="{EA63587C-0549-A448-B698-E510E95E82ED}" srcOrd="5" destOrd="0" parTransId="{E38D9D13-5EFD-A145-A71D-56A9B25C0832}" sibTransId="{8D6A1C3F-9B22-E84E-B1D4-9A37D7F518F0}"/>
    <dgm:cxn modelId="{D05D11AE-9F91-4443-9171-4FCDDC3B31AA}" srcId="{68ED9276-C458-8142-B275-E7FBD491E06E}" destId="{26623AFA-31D2-A94C-AA33-4E73FD2855E1}" srcOrd="4" destOrd="0" parTransId="{2F79F82C-D73D-5C43-B617-16867FE3759D}" sibTransId="{FEF98307-3121-5046-A2AC-B0DA65185326}"/>
    <dgm:cxn modelId="{305F0D3A-345E-0F4A-BA6F-A3F464CB4A96}" type="presOf" srcId="{8CE0F190-AC89-5A41-BFBF-A1F6353E3CBB}" destId="{7EFD10C6-CAA2-244D-8A58-17E07B783261}" srcOrd="0" destOrd="0" presId="urn:microsoft.com/office/officeart/2005/8/layout/hProcess11"/>
    <dgm:cxn modelId="{B96A373A-290E-1D49-9DA4-FB00495DBC7B}" type="presOf" srcId="{68ED9276-C458-8142-B275-E7FBD491E06E}" destId="{4DC659C3-58BE-DC49-9D3C-0F1F400B8CEB}" srcOrd="0" destOrd="0" presId="urn:microsoft.com/office/officeart/2005/8/layout/hProcess11"/>
    <dgm:cxn modelId="{BCF8A40D-333E-5D47-BE4A-13FAFA4B6BB3}" srcId="{68ED9276-C458-8142-B275-E7FBD491E06E}" destId="{0255DB9D-811C-1548-92AF-B0D88A66EF02}" srcOrd="3" destOrd="0" parTransId="{2E9E0FA5-CC00-8349-BB41-DC0686B2EBA6}" sibTransId="{A5F737D6-6356-C84F-98A0-37683263E5E5}"/>
    <dgm:cxn modelId="{CE27FD0F-2C15-F74A-B7CB-8DDE93648EB3}" srcId="{68ED9276-C458-8142-B275-E7FBD491E06E}" destId="{3D0D151F-20D8-4740-B7CA-15CFA2BA2AA0}" srcOrd="6" destOrd="0" parTransId="{95317D80-E163-D548-9C03-EB07595AE9BA}" sibTransId="{04ED79A8-288E-D945-93AB-0D3ABB7FA021}"/>
    <dgm:cxn modelId="{65EB64D9-3DBF-E843-A7CA-48651F4FA3A9}" srcId="{68ED9276-C458-8142-B275-E7FBD491E06E}" destId="{AF86B206-21E1-B34E-B133-0F85991BFF9B}" srcOrd="0" destOrd="0" parTransId="{E6014F4B-2EF7-7A42-A039-A5D92350ECA9}" sibTransId="{62F3DF65-28B8-7648-9844-33BB9E032AE7}"/>
    <dgm:cxn modelId="{5F24C09A-3390-3547-85C8-8F5C389311D6}" type="presOf" srcId="{56F29519-6026-4A4A-B806-9683FEB1A695}" destId="{CF81A654-7755-AE43-8571-6A026101F66A}" srcOrd="0" destOrd="0" presId="urn:microsoft.com/office/officeart/2005/8/layout/hProcess11"/>
    <dgm:cxn modelId="{3C070514-6B5F-A74E-820F-D2FA5DF765A3}" type="presOf" srcId="{26623AFA-31D2-A94C-AA33-4E73FD2855E1}" destId="{F7F11B18-FF05-2C42-8904-8B6DDDF84E21}" srcOrd="0" destOrd="0" presId="urn:microsoft.com/office/officeart/2005/8/layout/hProcess11"/>
    <dgm:cxn modelId="{240470A6-87FE-2C4F-91D8-97B260DCD4CB}" type="presOf" srcId="{AF86B206-21E1-B34E-B133-0F85991BFF9B}" destId="{E8890ADD-D04E-2F4A-A1FA-A63673A1A437}" srcOrd="0" destOrd="0" presId="urn:microsoft.com/office/officeart/2005/8/layout/hProcess11"/>
    <dgm:cxn modelId="{121F9EA3-D5DD-3A46-972A-469DF4CA2177}" type="presParOf" srcId="{4DC659C3-58BE-DC49-9D3C-0F1F400B8CEB}" destId="{621BD1EB-1515-044D-AFFE-96E9EEB8ACA3}" srcOrd="0" destOrd="0" presId="urn:microsoft.com/office/officeart/2005/8/layout/hProcess11"/>
    <dgm:cxn modelId="{A9F707F1-E0BC-AA42-AF49-6091D66C9AAF}" type="presParOf" srcId="{4DC659C3-58BE-DC49-9D3C-0F1F400B8CEB}" destId="{4FAC79DA-7DA4-6841-8FB7-A546BAE7A20F}" srcOrd="1" destOrd="0" presId="urn:microsoft.com/office/officeart/2005/8/layout/hProcess11"/>
    <dgm:cxn modelId="{794F634C-606B-0A4A-8167-79E42A3B6B4E}" type="presParOf" srcId="{4FAC79DA-7DA4-6841-8FB7-A546BAE7A20F}" destId="{A89278E2-1C05-8446-A26B-28BC81128594}" srcOrd="0" destOrd="0" presId="urn:microsoft.com/office/officeart/2005/8/layout/hProcess11"/>
    <dgm:cxn modelId="{1B4D812D-0217-4945-B2BE-2D0BA31E3162}" type="presParOf" srcId="{A89278E2-1C05-8446-A26B-28BC81128594}" destId="{E8890ADD-D04E-2F4A-A1FA-A63673A1A437}" srcOrd="0" destOrd="0" presId="urn:microsoft.com/office/officeart/2005/8/layout/hProcess11"/>
    <dgm:cxn modelId="{354D776B-C336-D940-938A-408847090DF5}" type="presParOf" srcId="{A89278E2-1C05-8446-A26B-28BC81128594}" destId="{536F3A07-03F1-A540-8BE1-C4ACDD7E26E4}" srcOrd="1" destOrd="0" presId="urn:microsoft.com/office/officeart/2005/8/layout/hProcess11"/>
    <dgm:cxn modelId="{8681D03B-5C19-FF4A-8180-14980C8581C5}" type="presParOf" srcId="{A89278E2-1C05-8446-A26B-28BC81128594}" destId="{2FCA67C0-4553-4A42-A64B-7ABB5FF866D0}" srcOrd="2" destOrd="0" presId="urn:microsoft.com/office/officeart/2005/8/layout/hProcess11"/>
    <dgm:cxn modelId="{D7D1B484-4DE4-844D-BF23-3AD1DA9471F0}" type="presParOf" srcId="{4FAC79DA-7DA4-6841-8FB7-A546BAE7A20F}" destId="{2308D118-B830-0746-9EAF-D3AE7C02B40D}" srcOrd="1" destOrd="0" presId="urn:microsoft.com/office/officeart/2005/8/layout/hProcess11"/>
    <dgm:cxn modelId="{53B28896-1389-5E42-936F-98963152ACD9}" type="presParOf" srcId="{4FAC79DA-7DA4-6841-8FB7-A546BAE7A20F}" destId="{FB0425E7-B0A6-664C-A2D4-C1014F951854}" srcOrd="2" destOrd="0" presId="urn:microsoft.com/office/officeart/2005/8/layout/hProcess11"/>
    <dgm:cxn modelId="{9C8AB017-8F7E-E041-8173-BC2281AB6468}" type="presParOf" srcId="{FB0425E7-B0A6-664C-A2D4-C1014F951854}" destId="{CF81A654-7755-AE43-8571-6A026101F66A}" srcOrd="0" destOrd="0" presId="urn:microsoft.com/office/officeart/2005/8/layout/hProcess11"/>
    <dgm:cxn modelId="{85DCBED0-DA8B-6648-9198-B0BE0E8AD3DE}" type="presParOf" srcId="{FB0425E7-B0A6-664C-A2D4-C1014F951854}" destId="{425D60C6-4F05-CF40-9D30-ED9D3CFA4E88}" srcOrd="1" destOrd="0" presId="urn:microsoft.com/office/officeart/2005/8/layout/hProcess11"/>
    <dgm:cxn modelId="{FDBB3DDA-5F26-9442-9620-02D034312F6D}" type="presParOf" srcId="{FB0425E7-B0A6-664C-A2D4-C1014F951854}" destId="{6D305C7C-14D7-C148-A33E-95B4464A5E62}" srcOrd="2" destOrd="0" presId="urn:microsoft.com/office/officeart/2005/8/layout/hProcess11"/>
    <dgm:cxn modelId="{17659231-AE48-3E41-A62C-BCE096FB98B5}" type="presParOf" srcId="{4FAC79DA-7DA4-6841-8FB7-A546BAE7A20F}" destId="{EBA91268-C487-E94D-9D97-B198D2BD358C}" srcOrd="3" destOrd="0" presId="urn:microsoft.com/office/officeart/2005/8/layout/hProcess11"/>
    <dgm:cxn modelId="{2528006F-8DA3-204C-A5A2-8798564765FA}" type="presParOf" srcId="{4FAC79DA-7DA4-6841-8FB7-A546BAE7A20F}" destId="{A5D02F31-020C-A64A-A810-8EF1127CD500}" srcOrd="4" destOrd="0" presId="urn:microsoft.com/office/officeart/2005/8/layout/hProcess11"/>
    <dgm:cxn modelId="{CF4EC4C4-3075-8640-8423-556DFEDC1135}" type="presParOf" srcId="{A5D02F31-020C-A64A-A810-8EF1127CD500}" destId="{7EFD10C6-CAA2-244D-8A58-17E07B783261}" srcOrd="0" destOrd="0" presId="urn:microsoft.com/office/officeart/2005/8/layout/hProcess11"/>
    <dgm:cxn modelId="{5E67A549-FE12-7A4A-934E-2255FDC9E364}" type="presParOf" srcId="{A5D02F31-020C-A64A-A810-8EF1127CD500}" destId="{00780C7D-9F19-3D43-8394-500D8D8B0FDC}" srcOrd="1" destOrd="0" presId="urn:microsoft.com/office/officeart/2005/8/layout/hProcess11"/>
    <dgm:cxn modelId="{FB112676-C4F5-9A4D-9022-7AA19057BB07}" type="presParOf" srcId="{A5D02F31-020C-A64A-A810-8EF1127CD500}" destId="{DD7D2500-C072-C74B-BD11-DF2D31209DBC}" srcOrd="2" destOrd="0" presId="urn:microsoft.com/office/officeart/2005/8/layout/hProcess11"/>
    <dgm:cxn modelId="{70AB2001-7F75-254A-9D4D-31F9B0080FF5}" type="presParOf" srcId="{4FAC79DA-7DA4-6841-8FB7-A546BAE7A20F}" destId="{85DC934E-B7E3-264E-9DB6-AC8C74B13F48}" srcOrd="5" destOrd="0" presId="urn:microsoft.com/office/officeart/2005/8/layout/hProcess11"/>
    <dgm:cxn modelId="{3CA9C160-030B-B345-9989-1B52A2A0EA9D}" type="presParOf" srcId="{4FAC79DA-7DA4-6841-8FB7-A546BAE7A20F}" destId="{50F270CE-5017-2544-B557-C315FD4FB7FF}" srcOrd="6" destOrd="0" presId="urn:microsoft.com/office/officeart/2005/8/layout/hProcess11"/>
    <dgm:cxn modelId="{BE84566A-94B6-1248-88A1-19C9E9A2A1DD}" type="presParOf" srcId="{50F270CE-5017-2544-B557-C315FD4FB7FF}" destId="{34201CC0-2A33-8A43-853E-35C90DD1D2A4}" srcOrd="0" destOrd="0" presId="urn:microsoft.com/office/officeart/2005/8/layout/hProcess11"/>
    <dgm:cxn modelId="{95AE4AD0-F353-5745-AF2F-BBDF4CA3ECC2}" type="presParOf" srcId="{50F270CE-5017-2544-B557-C315FD4FB7FF}" destId="{1A2BCD76-472E-CF49-9B8A-A48DBA5377D8}" srcOrd="1" destOrd="0" presId="urn:microsoft.com/office/officeart/2005/8/layout/hProcess11"/>
    <dgm:cxn modelId="{CF70309B-3D10-F34B-9522-6969CB10B192}" type="presParOf" srcId="{50F270CE-5017-2544-B557-C315FD4FB7FF}" destId="{8A10F8BE-ABFF-614E-8928-447C02C7478A}" srcOrd="2" destOrd="0" presId="urn:microsoft.com/office/officeart/2005/8/layout/hProcess11"/>
    <dgm:cxn modelId="{7E8C93A6-6EAE-804C-867E-302D197B6446}" type="presParOf" srcId="{4FAC79DA-7DA4-6841-8FB7-A546BAE7A20F}" destId="{DE338313-1767-A742-B358-8EBC8CF2EC27}" srcOrd="7" destOrd="0" presId="urn:microsoft.com/office/officeart/2005/8/layout/hProcess11"/>
    <dgm:cxn modelId="{1B9F55AA-6202-1942-9D79-7150FB8574A9}" type="presParOf" srcId="{4FAC79DA-7DA4-6841-8FB7-A546BAE7A20F}" destId="{EDEA71CF-6602-DE4A-BE86-E82E3738712B}" srcOrd="8" destOrd="0" presId="urn:microsoft.com/office/officeart/2005/8/layout/hProcess11"/>
    <dgm:cxn modelId="{2E00AFEF-DBA9-744F-BB57-984ECBF0D773}" type="presParOf" srcId="{EDEA71CF-6602-DE4A-BE86-E82E3738712B}" destId="{F7F11B18-FF05-2C42-8904-8B6DDDF84E21}" srcOrd="0" destOrd="0" presId="urn:microsoft.com/office/officeart/2005/8/layout/hProcess11"/>
    <dgm:cxn modelId="{6F8D6F5E-F3AB-1B44-819F-9997A46604EC}" type="presParOf" srcId="{EDEA71CF-6602-DE4A-BE86-E82E3738712B}" destId="{3D1781FB-69EC-354A-8CE4-2988D0620EAE}" srcOrd="1" destOrd="0" presId="urn:microsoft.com/office/officeart/2005/8/layout/hProcess11"/>
    <dgm:cxn modelId="{6EF0BF4A-C78B-9842-AE10-B5B7A306D5ED}" type="presParOf" srcId="{EDEA71CF-6602-DE4A-BE86-E82E3738712B}" destId="{3E0492C9-8680-E343-975B-BD38BBD17604}" srcOrd="2" destOrd="0" presId="urn:microsoft.com/office/officeart/2005/8/layout/hProcess11"/>
    <dgm:cxn modelId="{369BE23D-FCDC-2B47-B784-6E02C4FF4574}" type="presParOf" srcId="{4FAC79DA-7DA4-6841-8FB7-A546BAE7A20F}" destId="{794449F6-BB00-0440-8F22-82E0FC4F99A4}" srcOrd="9" destOrd="0" presId="urn:microsoft.com/office/officeart/2005/8/layout/hProcess11"/>
    <dgm:cxn modelId="{BC1A08E5-5FC4-3A46-BDC7-F01C250D26B2}" type="presParOf" srcId="{4FAC79DA-7DA4-6841-8FB7-A546BAE7A20F}" destId="{2ACA6566-7821-B04D-85FC-4E90DA555782}" srcOrd="10" destOrd="0" presId="urn:microsoft.com/office/officeart/2005/8/layout/hProcess11"/>
    <dgm:cxn modelId="{3BB282AA-042A-A34C-9CE8-C6375D12DCEC}" type="presParOf" srcId="{2ACA6566-7821-B04D-85FC-4E90DA555782}" destId="{21F5047E-72D3-C94E-ACF1-460271908507}" srcOrd="0" destOrd="0" presId="urn:microsoft.com/office/officeart/2005/8/layout/hProcess11"/>
    <dgm:cxn modelId="{7EB30A24-248D-1141-AAF4-AF0D51F15595}" type="presParOf" srcId="{2ACA6566-7821-B04D-85FC-4E90DA555782}" destId="{437F8CA5-D0D9-FF40-BE63-C9E2BD536871}" srcOrd="1" destOrd="0" presId="urn:microsoft.com/office/officeart/2005/8/layout/hProcess11"/>
    <dgm:cxn modelId="{3ADF6C85-DD86-5D41-9825-36F10761A885}" type="presParOf" srcId="{2ACA6566-7821-B04D-85FC-4E90DA555782}" destId="{F8507A6A-E9DD-B040-9BC7-0AD404B04034}" srcOrd="2" destOrd="0" presId="urn:microsoft.com/office/officeart/2005/8/layout/hProcess11"/>
    <dgm:cxn modelId="{8375338B-19E8-7A44-8865-7DD74ACA7E8E}" type="presParOf" srcId="{4FAC79DA-7DA4-6841-8FB7-A546BAE7A20F}" destId="{B8E06A15-78E4-524C-8746-F64DB0FB8FDE}" srcOrd="11" destOrd="0" presId="urn:microsoft.com/office/officeart/2005/8/layout/hProcess11"/>
    <dgm:cxn modelId="{FDFCC4DE-FE8A-124A-AE80-88D45CFAC75B}" type="presParOf" srcId="{4FAC79DA-7DA4-6841-8FB7-A546BAE7A20F}" destId="{DFC97565-66CC-E04A-A16A-F6D35170DAF5}" srcOrd="12" destOrd="0" presId="urn:microsoft.com/office/officeart/2005/8/layout/hProcess11"/>
    <dgm:cxn modelId="{6367EF65-ADD4-CE48-B751-00F690EAD003}" type="presParOf" srcId="{DFC97565-66CC-E04A-A16A-F6D35170DAF5}" destId="{E3F8B8D0-C6D9-B446-B862-41846F021566}" srcOrd="0" destOrd="0" presId="urn:microsoft.com/office/officeart/2005/8/layout/hProcess11"/>
    <dgm:cxn modelId="{F0A45488-9D31-A24B-A312-45F43494EDAC}" type="presParOf" srcId="{DFC97565-66CC-E04A-A16A-F6D35170DAF5}" destId="{BB1D5609-F7D0-FD4B-AC9F-F7794BCDA90B}" srcOrd="1" destOrd="0" presId="urn:microsoft.com/office/officeart/2005/8/layout/hProcess11"/>
    <dgm:cxn modelId="{1B453A85-3524-834B-8F1C-234F46D62033}" type="presParOf" srcId="{DFC97565-66CC-E04A-A16A-F6D35170DAF5}" destId="{2FAC5AE5-D685-AA48-A395-B60A0BDA37F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 xmlns:a16="http://schemas.microsoft.com/office/drawing/2014/main" id="{8F508533-8B4F-B004-7F95-1E44EE477083}"/>
              </a:ext>
            </a:extLst>
          </p:cNvPr>
          <p:cNvSpPr>
            <a:spLocks noChangeArrowheads="1"/>
          </p:cNvSpPr>
          <p:nvPr/>
        </p:nvSpPr>
        <p:spPr bwMode="auto">
          <a:xfrm>
            <a:off x="5840413" y="236538"/>
            <a:ext cx="533400" cy="282575"/>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1-</a:t>
            </a:r>
            <a:fld id="{2F8D2B85-A2A6-F844-A390-ECD27F5B0256}" type="slidenum">
              <a:rPr lang="en-GB" altLang="en-US" sz="1700" b="1" smtClean="0">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4101" name="Rectangle 5">
            <a:extLst>
              <a:ext uri="{FF2B5EF4-FFF2-40B4-BE49-F238E27FC236}">
                <a16:creationId xmlns="" xmlns:a16="http://schemas.microsoft.com/office/drawing/2014/main" id="{0CD8E7AB-25D7-B94E-151B-F057A48BF238}"/>
              </a:ext>
            </a:extLst>
          </p:cNvPr>
          <p:cNvSpPr>
            <a:spLocks noChangeArrowheads="1"/>
          </p:cNvSpPr>
          <p:nvPr/>
        </p:nvSpPr>
        <p:spPr bwMode="auto">
          <a:xfrm>
            <a:off x="5041900" y="9426575"/>
            <a:ext cx="1325563" cy="18573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p>
        </p:txBody>
      </p:sp>
      <p:sp>
        <p:nvSpPr>
          <p:cNvPr id="4102" name="Rectangle 6">
            <a:extLst>
              <a:ext uri="{FF2B5EF4-FFF2-40B4-BE49-F238E27FC236}">
                <a16:creationId xmlns="" xmlns:a16="http://schemas.microsoft.com/office/drawing/2014/main" id="{84FDCA36-6EC2-06E0-E279-28CA30D85A87}"/>
              </a:ext>
            </a:extLst>
          </p:cNvPr>
          <p:cNvSpPr>
            <a:spLocks noChangeArrowheads="1"/>
          </p:cNvSpPr>
          <p:nvPr/>
        </p:nvSpPr>
        <p:spPr bwMode="auto">
          <a:xfrm>
            <a:off x="444500" y="9437688"/>
            <a:ext cx="769938"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p>
        </p:txBody>
      </p:sp>
      <p:sp>
        <p:nvSpPr>
          <p:cNvPr id="14341" name="Line 7">
            <a:extLst>
              <a:ext uri="{FF2B5EF4-FFF2-40B4-BE49-F238E27FC236}">
                <a16:creationId xmlns="" xmlns:a16="http://schemas.microsoft.com/office/drawing/2014/main" id="{8AB6AFC2-7409-A105-CDAA-C59B291AC253}"/>
              </a:ext>
            </a:extLst>
          </p:cNvPr>
          <p:cNvSpPr>
            <a:spLocks noChangeShapeType="1"/>
          </p:cNvSpPr>
          <p:nvPr/>
        </p:nvSpPr>
        <p:spPr bwMode="auto">
          <a:xfrm>
            <a:off x="752475" y="4927600"/>
            <a:ext cx="51657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B11D43FE-DF41-9C9D-9131-406B9AB280F1}"/>
              </a:ext>
            </a:extLst>
          </p:cNvPr>
          <p:cNvSpPr>
            <a:spLocks noGrp="1" noChangeArrowheads="1"/>
          </p:cNvSpPr>
          <p:nvPr>
            <p:ph type="hdr" sz="quarter"/>
          </p:nvPr>
        </p:nvSpPr>
        <p:spPr bwMode="auto">
          <a:xfrm>
            <a:off x="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 xmlns:a16="http://schemas.microsoft.com/office/drawing/2014/main" id="{B034F899-E478-4BB7-61D7-9FC7E1D8241A}"/>
              </a:ext>
            </a:extLst>
          </p:cNvPr>
          <p:cNvSpPr>
            <a:spLocks noGrp="1" noChangeArrowheads="1"/>
          </p:cNvSpPr>
          <p:nvPr>
            <p:ph type="dt" idx="1"/>
          </p:nvPr>
        </p:nvSpPr>
        <p:spPr bwMode="auto">
          <a:xfrm>
            <a:off x="377825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 xmlns:a16="http://schemas.microsoft.com/office/drawing/2014/main" id="{E7DA0124-1879-99A8-B7AC-261C45C4875E}"/>
              </a:ext>
            </a:extLst>
          </p:cNvPr>
          <p:cNvSpPr>
            <a:spLocks noGrp="1" noChangeArrowheads="1"/>
          </p:cNvSpPr>
          <p:nvPr>
            <p:ph type="ftr" sz="quarter" idx="4"/>
          </p:nvPr>
        </p:nvSpPr>
        <p:spPr bwMode="auto">
          <a:xfrm>
            <a:off x="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 xmlns:a16="http://schemas.microsoft.com/office/drawing/2014/main" id="{864274B6-A4F9-2AEB-6AB8-7C10AAB65DDC}"/>
              </a:ext>
            </a:extLst>
          </p:cNvPr>
          <p:cNvSpPr>
            <a:spLocks noGrp="1" noChangeArrowheads="1"/>
          </p:cNvSpPr>
          <p:nvPr>
            <p:ph type="sldNum" sz="quarter" idx="5"/>
          </p:nvPr>
        </p:nvSpPr>
        <p:spPr bwMode="auto">
          <a:xfrm>
            <a:off x="377825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0CBF0E21-12A6-254D-8C8D-9DDFD0702E9A}" type="slidenum">
              <a:rPr lang="en-GB" altLang="en-US"/>
              <a:pPr>
                <a:defRPr/>
              </a:pPr>
              <a:t>‹#›</a:t>
            </a:fld>
            <a:endParaRPr lang="en-GB" altLang="en-US"/>
          </a:p>
        </p:txBody>
      </p:sp>
      <p:sp>
        <p:nvSpPr>
          <p:cNvPr id="13318" name="Rectangle 6">
            <a:extLst>
              <a:ext uri="{FF2B5EF4-FFF2-40B4-BE49-F238E27FC236}">
                <a16:creationId xmlns="" xmlns:a16="http://schemas.microsoft.com/office/drawing/2014/main" id="{EC264603-B811-F086-6B55-5455468B5393}"/>
              </a:ext>
            </a:extLst>
          </p:cNvPr>
          <p:cNvSpPr>
            <a:spLocks noGrp="1" noRot="1" noChangeAspect="1" noChangeArrowheads="1" noTextEdit="1"/>
          </p:cNvSpPr>
          <p:nvPr>
            <p:ph type="sldImg" idx="2"/>
          </p:nvPr>
        </p:nvSpPr>
        <p:spPr bwMode="auto">
          <a:xfrm>
            <a:off x="847725" y="838200"/>
            <a:ext cx="4987925" cy="34528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 xmlns:a16="http://schemas.microsoft.com/office/drawing/2014/main" id="{578EC485-E429-E818-C57E-23D29622C9F7}"/>
              </a:ext>
            </a:extLst>
          </p:cNvPr>
          <p:cNvSpPr>
            <a:spLocks noChangeArrowheads="1"/>
          </p:cNvSpPr>
          <p:nvPr/>
        </p:nvSpPr>
        <p:spPr bwMode="auto">
          <a:xfrm>
            <a:off x="625475" y="4494213"/>
            <a:ext cx="714375" cy="266700"/>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 xmlns:a16="http://schemas.microsoft.com/office/drawing/2014/main" id="{5AC08BBE-6E4F-FB25-B530-91848A5868CB}"/>
              </a:ext>
            </a:extLst>
          </p:cNvPr>
          <p:cNvSpPr>
            <a:spLocks noChangeArrowheads="1"/>
          </p:cNvSpPr>
          <p:nvPr/>
        </p:nvSpPr>
        <p:spPr bwMode="auto">
          <a:xfrm>
            <a:off x="6088063" y="182563"/>
            <a:ext cx="360362" cy="292100"/>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5C8A4D74-909B-FB43-ADEA-E9F0AF96885C}" type="slidenum">
              <a:rPr lang="en-GB" altLang="en-US" sz="1700" b="1" smtClean="0">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 xmlns:a16="http://schemas.microsoft.com/office/drawing/2014/main" id="{8947017F-0D85-2A7F-DF9E-D5AB6FC58402}"/>
              </a:ext>
            </a:extLst>
          </p:cNvPr>
          <p:cNvSpPr>
            <a:spLocks noChangeArrowheads="1"/>
          </p:cNvSpPr>
          <p:nvPr/>
        </p:nvSpPr>
        <p:spPr bwMode="auto">
          <a:xfrm>
            <a:off x="5041900" y="9426575"/>
            <a:ext cx="1354138" cy="17938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extLst>
      <p:ext uri="{BB962C8B-B14F-4D97-AF65-F5344CB8AC3E}">
        <p14:creationId xmlns:p14="http://schemas.microsoft.com/office/powerpoint/2010/main" val="9643607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 xmlns:a16="http://schemas.microsoft.com/office/drawing/2014/main"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 xmlns:a16="http://schemas.microsoft.com/office/drawing/2014/main"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16387" name="Slide Number Placeholder 3">
            <a:extLst>
              <a:ext uri="{FF2B5EF4-FFF2-40B4-BE49-F238E27FC236}">
                <a16:creationId xmlns="" xmlns:a16="http://schemas.microsoft.com/office/drawing/2014/main"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236157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11</a:t>
            </a:fld>
            <a:endParaRPr lang="en-GB" altLang="en-US"/>
          </a:p>
        </p:txBody>
      </p:sp>
    </p:spTree>
    <p:extLst>
      <p:ext uri="{BB962C8B-B14F-4D97-AF65-F5344CB8AC3E}">
        <p14:creationId xmlns:p14="http://schemas.microsoft.com/office/powerpoint/2010/main" val="19625731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118</a:t>
            </a:fld>
            <a:endParaRPr lang="en-GB" altLang="en-US"/>
          </a:p>
        </p:txBody>
      </p:sp>
    </p:spTree>
    <p:extLst>
      <p:ext uri="{BB962C8B-B14F-4D97-AF65-F5344CB8AC3E}">
        <p14:creationId xmlns:p14="http://schemas.microsoft.com/office/powerpoint/2010/main" val="3991143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12</a:t>
            </a:fld>
            <a:endParaRPr lang="en-GB" altLang="en-US"/>
          </a:p>
        </p:txBody>
      </p:sp>
    </p:spTree>
    <p:extLst>
      <p:ext uri="{BB962C8B-B14F-4D97-AF65-F5344CB8AC3E}">
        <p14:creationId xmlns:p14="http://schemas.microsoft.com/office/powerpoint/2010/main" val="317802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13</a:t>
            </a:fld>
            <a:endParaRPr lang="en-GB" altLang="en-US"/>
          </a:p>
        </p:txBody>
      </p:sp>
    </p:spTree>
    <p:extLst>
      <p:ext uri="{BB962C8B-B14F-4D97-AF65-F5344CB8AC3E}">
        <p14:creationId xmlns:p14="http://schemas.microsoft.com/office/powerpoint/2010/main" val="3458933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14</a:t>
            </a:fld>
            <a:endParaRPr lang="en-GB" altLang="en-US"/>
          </a:p>
        </p:txBody>
      </p:sp>
    </p:spTree>
    <p:extLst>
      <p:ext uri="{BB962C8B-B14F-4D97-AF65-F5344CB8AC3E}">
        <p14:creationId xmlns:p14="http://schemas.microsoft.com/office/powerpoint/2010/main" val="134103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15</a:t>
            </a:fld>
            <a:endParaRPr lang="en-GB" altLang="en-US"/>
          </a:p>
        </p:txBody>
      </p:sp>
    </p:spTree>
    <p:extLst>
      <p:ext uri="{BB962C8B-B14F-4D97-AF65-F5344CB8AC3E}">
        <p14:creationId xmlns:p14="http://schemas.microsoft.com/office/powerpoint/2010/main" val="198347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16</a:t>
            </a:fld>
            <a:endParaRPr lang="en-GB" altLang="en-US"/>
          </a:p>
        </p:txBody>
      </p:sp>
    </p:spTree>
    <p:extLst>
      <p:ext uri="{BB962C8B-B14F-4D97-AF65-F5344CB8AC3E}">
        <p14:creationId xmlns:p14="http://schemas.microsoft.com/office/powerpoint/2010/main" val="277469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17</a:t>
            </a:fld>
            <a:endParaRPr lang="en-GB" altLang="en-US"/>
          </a:p>
        </p:txBody>
      </p:sp>
    </p:spTree>
    <p:extLst>
      <p:ext uri="{BB962C8B-B14F-4D97-AF65-F5344CB8AC3E}">
        <p14:creationId xmlns:p14="http://schemas.microsoft.com/office/powerpoint/2010/main" val="235644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18</a:t>
            </a:fld>
            <a:endParaRPr lang="en-GB" altLang="en-US"/>
          </a:p>
        </p:txBody>
      </p:sp>
    </p:spTree>
    <p:extLst>
      <p:ext uri="{BB962C8B-B14F-4D97-AF65-F5344CB8AC3E}">
        <p14:creationId xmlns:p14="http://schemas.microsoft.com/office/powerpoint/2010/main" val="3760107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19</a:t>
            </a:fld>
            <a:endParaRPr lang="en-GB" altLang="en-US"/>
          </a:p>
        </p:txBody>
      </p:sp>
    </p:spTree>
    <p:extLst>
      <p:ext uri="{BB962C8B-B14F-4D97-AF65-F5344CB8AC3E}">
        <p14:creationId xmlns:p14="http://schemas.microsoft.com/office/powerpoint/2010/main" val="1300054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9 object</a:t>
            </a:r>
            <a:r>
              <a:rPr lang="en-GB" baseline="0" dirty="0" smtClean="0"/>
              <a:t>ive</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20</a:t>
            </a:fld>
            <a:endParaRPr lang="en-GB" altLang="en-US"/>
          </a:p>
        </p:txBody>
      </p:sp>
    </p:spTree>
    <p:extLst>
      <p:ext uri="{BB962C8B-B14F-4D97-AF65-F5344CB8AC3E}">
        <p14:creationId xmlns:p14="http://schemas.microsoft.com/office/powerpoint/2010/main" val="35154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a:t>How can a software cause injury or death? – Can you think of an example?</a:t>
            </a:r>
          </a:p>
          <a:p>
            <a:r>
              <a:rPr lang="en-GB" dirty="0"/>
              <a:t>There are many scenarios</a:t>
            </a:r>
          </a:p>
          <a:p>
            <a:pPr marL="171450" indent="-171450">
              <a:buFontTx/>
              <a:buChar char="-"/>
            </a:pPr>
            <a:r>
              <a:rPr lang="en-GB" dirty="0"/>
              <a:t>If you’re driving a car, your car contains around 50 microcontroller, 50 small computers: one for the brakes, one for your seat, one for the gears, and so on. If there is a problem, for example, in the software that is attached to the brakes, you might have an accident. OR, supposed that you are not concentrating and you’re driving your car; then the navigation application told you to turn right and this is a one-way street.</a:t>
            </a:r>
          </a:p>
          <a:p>
            <a:pPr marL="171450" indent="-171450">
              <a:buFontTx/>
              <a:buChar char="-"/>
            </a:pPr>
            <a:r>
              <a:rPr lang="en-GB" dirty="0"/>
              <a:t>Alzheimer patient and there’s an application that reminds him of his pill’s timing. If there is a problem with the application &amp; it rings at a wrong time, the patient’s health might be in great danger.</a:t>
            </a:r>
          </a:p>
          <a:p>
            <a:pPr marL="171450" indent="-171450">
              <a:buFontTx/>
              <a:buChar char="-"/>
            </a:pPr>
            <a:r>
              <a:rPr lang="en-GB" dirty="0"/>
              <a:t>Airplanes</a:t>
            </a:r>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a:t>
            </a:fld>
            <a:endParaRPr lang="en-GB" altLang="en-US"/>
          </a:p>
        </p:txBody>
      </p:sp>
    </p:spTree>
    <p:extLst>
      <p:ext uri="{BB962C8B-B14F-4D97-AF65-F5344CB8AC3E}">
        <p14:creationId xmlns:p14="http://schemas.microsoft.com/office/powerpoint/2010/main" val="241506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21</a:t>
            </a:fld>
            <a:endParaRPr lang="en-GB" altLang="en-US"/>
          </a:p>
        </p:txBody>
      </p:sp>
    </p:spTree>
    <p:extLst>
      <p:ext uri="{BB962C8B-B14F-4D97-AF65-F5344CB8AC3E}">
        <p14:creationId xmlns:p14="http://schemas.microsoft.com/office/powerpoint/2010/main" val="396887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22</a:t>
            </a:fld>
            <a:endParaRPr lang="en-GB" altLang="en-US"/>
          </a:p>
        </p:txBody>
      </p:sp>
    </p:spTree>
    <p:extLst>
      <p:ext uri="{BB962C8B-B14F-4D97-AF65-F5344CB8AC3E}">
        <p14:creationId xmlns:p14="http://schemas.microsoft.com/office/powerpoint/2010/main" val="312202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Test</a:t>
            </a:r>
            <a:r>
              <a:rPr lang="en-US" baseline="0" dirty="0" smtClean="0"/>
              <a:t> basis: requirement, user story , design document</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25</a:t>
            </a:fld>
            <a:endParaRPr lang="en-GB" altLang="en-US"/>
          </a:p>
        </p:txBody>
      </p:sp>
    </p:spTree>
    <p:extLst>
      <p:ext uri="{BB962C8B-B14F-4D97-AF65-F5344CB8AC3E}">
        <p14:creationId xmlns:p14="http://schemas.microsoft.com/office/powerpoint/2010/main" val="3640071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Tester</a:t>
            </a:r>
            <a:r>
              <a:rPr lang="en-GB" baseline="0" dirty="0" smtClean="0"/>
              <a:t> </a:t>
            </a:r>
            <a:r>
              <a:rPr lang="en-GB" baseline="0" dirty="0" err="1" smtClean="0"/>
              <a:t>tìm</a:t>
            </a:r>
            <a:r>
              <a:rPr lang="en-GB" baseline="0" dirty="0" smtClean="0"/>
              <a:t> bug </a:t>
            </a:r>
            <a:r>
              <a:rPr lang="en-GB" baseline="0" dirty="0" err="1" smtClean="0"/>
              <a:t>còn</a:t>
            </a:r>
            <a:r>
              <a:rPr lang="en-GB" baseline="0" dirty="0" smtClean="0"/>
              <a:t> </a:t>
            </a:r>
            <a:r>
              <a:rPr lang="en-GB" baseline="0" dirty="0" err="1" smtClean="0"/>
              <a:t>dev</a:t>
            </a:r>
            <a:r>
              <a:rPr lang="en-GB" baseline="0" dirty="0" smtClean="0"/>
              <a:t> </a:t>
            </a:r>
            <a:r>
              <a:rPr lang="en-GB" baseline="0" dirty="0" err="1" smtClean="0"/>
              <a:t>thì</a:t>
            </a:r>
            <a:r>
              <a:rPr lang="en-GB" baseline="0" dirty="0" smtClean="0"/>
              <a:t> debug</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27</a:t>
            </a:fld>
            <a:endParaRPr lang="en-GB" altLang="en-US"/>
          </a:p>
        </p:txBody>
      </p:sp>
    </p:spTree>
    <p:extLst>
      <p:ext uri="{BB962C8B-B14F-4D97-AF65-F5344CB8AC3E}">
        <p14:creationId xmlns:p14="http://schemas.microsoft.com/office/powerpoint/2010/main" val="2780973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28</a:t>
            </a:fld>
            <a:endParaRPr lang="en-GB" altLang="en-US"/>
          </a:p>
        </p:txBody>
      </p:sp>
    </p:spTree>
    <p:extLst>
      <p:ext uri="{BB962C8B-B14F-4D97-AF65-F5344CB8AC3E}">
        <p14:creationId xmlns:p14="http://schemas.microsoft.com/office/powerpoint/2010/main" val="2935402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29</a:t>
            </a:fld>
            <a:endParaRPr lang="en-GB" altLang="en-US"/>
          </a:p>
        </p:txBody>
      </p:sp>
    </p:spTree>
    <p:extLst>
      <p:ext uri="{BB962C8B-B14F-4D97-AF65-F5344CB8AC3E}">
        <p14:creationId xmlns:p14="http://schemas.microsoft.com/office/powerpoint/2010/main" val="765680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33</a:t>
            </a:fld>
            <a:endParaRPr lang="en-GB" altLang="en-US"/>
          </a:p>
        </p:txBody>
      </p:sp>
    </p:spTree>
    <p:extLst>
      <p:ext uri="{BB962C8B-B14F-4D97-AF65-F5344CB8AC3E}">
        <p14:creationId xmlns:p14="http://schemas.microsoft.com/office/powerpoint/2010/main" val="2810858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Work</a:t>
            </a:r>
            <a:r>
              <a:rPr lang="en-GB" baseline="0" dirty="0" smtClean="0"/>
              <a:t> close with requirement phase</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34</a:t>
            </a:fld>
            <a:endParaRPr lang="en-GB" altLang="en-US"/>
          </a:p>
        </p:txBody>
      </p:sp>
    </p:spTree>
    <p:extLst>
      <p:ext uri="{BB962C8B-B14F-4D97-AF65-F5344CB8AC3E}">
        <p14:creationId xmlns:p14="http://schemas.microsoft.com/office/powerpoint/2010/main" val="4069628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Work</a:t>
            </a:r>
            <a:r>
              <a:rPr lang="en-GB" baseline="0" dirty="0" smtClean="0"/>
              <a:t> close with designer</a:t>
            </a:r>
            <a:endParaRPr lang="en-GB" dirty="0" smtClean="0"/>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35</a:t>
            </a:fld>
            <a:endParaRPr lang="en-GB" altLang="en-US"/>
          </a:p>
        </p:txBody>
      </p:sp>
    </p:spTree>
    <p:extLst>
      <p:ext uri="{BB962C8B-B14F-4D97-AF65-F5344CB8AC3E}">
        <p14:creationId xmlns:p14="http://schemas.microsoft.com/office/powerpoint/2010/main" val="3190004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Work</a:t>
            </a:r>
            <a:r>
              <a:rPr lang="en-GB" baseline="0" dirty="0" smtClean="0"/>
              <a:t> close with developer</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36</a:t>
            </a:fld>
            <a:endParaRPr lang="en-GB" altLang="en-US"/>
          </a:p>
        </p:txBody>
      </p:sp>
    </p:spTree>
    <p:extLst>
      <p:ext uri="{BB962C8B-B14F-4D97-AF65-F5344CB8AC3E}">
        <p14:creationId xmlns:p14="http://schemas.microsoft.com/office/powerpoint/2010/main" val="5755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 xmlns:a16="http://schemas.microsoft.com/office/drawing/2014/main" id="{09D3BC5C-BC7F-FBB6-FCEB-1486C3417F4E}"/>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 xmlns:a16="http://schemas.microsoft.com/office/drawing/2014/main" id="{77B30A1E-E882-032E-4E49-1E8201C408D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1" name="Slide Number Placeholder 3">
            <a:extLst>
              <a:ext uri="{FF2B5EF4-FFF2-40B4-BE49-F238E27FC236}">
                <a16:creationId xmlns="" xmlns:a16="http://schemas.microsoft.com/office/drawing/2014/main" id="{9CC0F1FF-D616-EDAD-80C3-520973B0063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67782D0-9E55-074B-8E03-40F4D0507963}" type="slidenum">
              <a:rPr lang="en-GB" altLang="en-US" sz="1000" smtClean="0">
                <a:latin typeface="Times New Roman" panose="02020603050405020304" pitchFamily="18" charset="0"/>
              </a:rPr>
              <a:pPr/>
              <a:t>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631436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37</a:t>
            </a:fld>
            <a:endParaRPr lang="en-GB" altLang="en-US"/>
          </a:p>
        </p:txBody>
      </p:sp>
    </p:spTree>
    <p:extLst>
      <p:ext uri="{BB962C8B-B14F-4D97-AF65-F5344CB8AC3E}">
        <p14:creationId xmlns:p14="http://schemas.microsoft.com/office/powerpoint/2010/main" val="3223574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SG"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38</a:t>
            </a:fld>
            <a:endParaRPr lang="en-GB" altLang="en-US"/>
          </a:p>
        </p:txBody>
      </p:sp>
    </p:spTree>
    <p:extLst>
      <p:ext uri="{BB962C8B-B14F-4D97-AF65-F5344CB8AC3E}">
        <p14:creationId xmlns:p14="http://schemas.microsoft.com/office/powerpoint/2010/main" val="2616029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 xmlns:a16="http://schemas.microsoft.com/office/drawing/2014/main" id="{EA4E60D0-63FD-89AB-6948-EF882627FE51}"/>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 xmlns:a16="http://schemas.microsoft.com/office/drawing/2014/main" id="{8E9550F8-A114-C5AE-2835-55232DFB771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1507" name="Slide Number Placeholder 3">
            <a:extLst>
              <a:ext uri="{FF2B5EF4-FFF2-40B4-BE49-F238E27FC236}">
                <a16:creationId xmlns="" xmlns:a16="http://schemas.microsoft.com/office/drawing/2014/main" id="{5BC3FB1B-A216-0067-96BD-417322E380F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47F3548-735F-D644-BB00-15B0C4D79D98}" type="slidenum">
              <a:rPr lang="en-GB" altLang="en-US" sz="1000" smtClean="0">
                <a:latin typeface="Times New Roman" panose="02020603050405020304" pitchFamily="18" charset="0"/>
              </a:rPr>
              <a:pPr/>
              <a:t>39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178259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Error</a:t>
            </a:r>
            <a:r>
              <a:rPr lang="en-GB" baseline="0" dirty="0" smtClean="0"/>
              <a:t> = mistake ( </a:t>
            </a:r>
            <a:r>
              <a:rPr lang="en-GB" baseline="0" dirty="0" err="1" smtClean="0"/>
              <a:t>nằm</a:t>
            </a:r>
            <a:r>
              <a:rPr lang="en-GB" baseline="0" dirty="0" smtClean="0"/>
              <a:t>  </a:t>
            </a:r>
            <a:r>
              <a:rPr lang="en-GB" baseline="0" dirty="0" err="1" smtClean="0"/>
              <a:t>trong</a:t>
            </a:r>
            <a:r>
              <a:rPr lang="en-GB" baseline="0" dirty="0" smtClean="0"/>
              <a:t> </a:t>
            </a:r>
            <a:r>
              <a:rPr lang="en-GB" baseline="0" dirty="0" err="1" smtClean="0"/>
              <a:t>máy</a:t>
            </a:r>
            <a:r>
              <a:rPr lang="en-GB" baseline="0" dirty="0" smtClean="0"/>
              <a:t> developer </a:t>
            </a:r>
            <a:r>
              <a:rPr lang="en-GB" baseline="0" dirty="0" err="1" smtClean="0"/>
              <a:t>nhưng</a:t>
            </a:r>
            <a:r>
              <a:rPr lang="en-GB" baseline="0" dirty="0" smtClean="0"/>
              <a:t> </a:t>
            </a:r>
            <a:r>
              <a:rPr lang="en-GB" baseline="0" dirty="0" err="1" smtClean="0"/>
              <a:t>chưa</a:t>
            </a:r>
            <a:r>
              <a:rPr lang="en-GB" baseline="0" dirty="0" smtClean="0"/>
              <a:t> </a:t>
            </a:r>
            <a:r>
              <a:rPr lang="en-GB" baseline="0" dirty="0" err="1" smtClean="0"/>
              <a:t>xảy</a:t>
            </a:r>
            <a:r>
              <a:rPr lang="en-GB" baseline="0" dirty="0" smtClean="0"/>
              <a:t> </a:t>
            </a:r>
            <a:r>
              <a:rPr lang="en-GB" baseline="0" dirty="0" err="1" smtClean="0"/>
              <a:t>ra</a:t>
            </a:r>
            <a:r>
              <a:rPr lang="en-GB" baseline="0" dirty="0" smtClean="0"/>
              <a:t> </a:t>
            </a:r>
            <a:r>
              <a:rPr lang="en-GB" baseline="0" dirty="0" err="1" smtClean="0"/>
              <a:t>gì</a:t>
            </a:r>
            <a:r>
              <a:rPr lang="en-GB" baseline="0" dirty="0" smtClean="0"/>
              <a:t> </a:t>
            </a:r>
            <a:r>
              <a:rPr lang="en-GB" baseline="0" dirty="0" err="1" smtClean="0"/>
              <a:t>hết</a:t>
            </a:r>
            <a:r>
              <a:rPr lang="en-GB" baseline="0" dirty="0" smtClean="0"/>
              <a:t>) </a:t>
            </a:r>
            <a:r>
              <a:rPr lang="en-US" b="1" dirty="0" err="1" smtClean="0"/>
              <a:t>Ví</a:t>
            </a:r>
            <a:r>
              <a:rPr lang="en-US" b="1" dirty="0" smtClean="0"/>
              <a:t> </a:t>
            </a:r>
            <a:r>
              <a:rPr lang="en-US" b="1" dirty="0" err="1" smtClean="0"/>
              <a:t>dụ</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t>
            </a:r>
            <a:r>
              <a:rPr lang="en-US" dirty="0" err="1" smtClean="0"/>
              <a:t>viết</a:t>
            </a:r>
            <a:r>
              <a:rPr lang="en-US" dirty="0" smtClean="0"/>
              <a:t> </a:t>
            </a:r>
            <a:r>
              <a:rPr lang="en-US" dirty="0" err="1" smtClean="0"/>
              <a:t>nhầm</a:t>
            </a:r>
            <a:r>
              <a:rPr lang="en-US" dirty="0" smtClean="0"/>
              <a:t> </a:t>
            </a:r>
            <a:r>
              <a:rPr lang="en-US" dirty="0" err="1" smtClean="0"/>
              <a:t>công</a:t>
            </a:r>
            <a:r>
              <a:rPr lang="en-US" dirty="0" smtClean="0"/>
              <a:t> </a:t>
            </a:r>
            <a:r>
              <a:rPr lang="en-US" dirty="0" err="1" smtClean="0"/>
              <a:t>thức</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trong</a:t>
            </a:r>
            <a:r>
              <a:rPr lang="en-US" dirty="0" smtClean="0"/>
              <a:t> </a:t>
            </a:r>
            <a:r>
              <a:rPr lang="en-US" dirty="0" err="1" smtClean="0"/>
              <a:t>đoạn</a:t>
            </a:r>
            <a:r>
              <a:rPr lang="en-US" dirty="0" smtClean="0"/>
              <a:t> </a:t>
            </a:r>
            <a:r>
              <a:rPr lang="en-US" dirty="0" err="1" smtClean="0"/>
              <a:t>mã</a:t>
            </a:r>
            <a:r>
              <a:rPr lang="en-US" dirty="0" smtClean="0"/>
              <a:t>.</a:t>
            </a:r>
            <a:endParaRPr lang="en-GB" baseline="0" dirty="0" smtClean="0"/>
          </a:p>
          <a:p>
            <a:r>
              <a:rPr lang="en-GB" baseline="0" dirty="0" smtClean="0"/>
              <a:t>Bug = defect= fault ( </a:t>
            </a:r>
            <a:r>
              <a:rPr lang="en-GB" baseline="0" dirty="0" err="1" smtClean="0"/>
              <a:t>sau</a:t>
            </a:r>
            <a:r>
              <a:rPr lang="en-GB" baseline="0" dirty="0" smtClean="0"/>
              <a:t> </a:t>
            </a:r>
            <a:r>
              <a:rPr lang="en-GB" baseline="0" dirty="0" err="1" smtClean="0"/>
              <a:t>khi</a:t>
            </a:r>
            <a:r>
              <a:rPr lang="en-GB" baseline="0" dirty="0" smtClean="0"/>
              <a:t> build </a:t>
            </a:r>
            <a:r>
              <a:rPr lang="en-GB" baseline="0" dirty="0" err="1" smtClean="0"/>
              <a:t>phần</a:t>
            </a:r>
            <a:r>
              <a:rPr lang="en-GB" baseline="0" dirty="0" smtClean="0"/>
              <a:t> </a:t>
            </a:r>
            <a:r>
              <a:rPr lang="en-GB" baseline="0" dirty="0" err="1" smtClean="0"/>
              <a:t>mềm</a:t>
            </a:r>
            <a:r>
              <a:rPr lang="en-GB" baseline="0" dirty="0" smtClean="0"/>
              <a:t> </a:t>
            </a:r>
            <a:r>
              <a:rPr lang="en-GB" baseline="0" dirty="0" err="1" smtClean="0"/>
              <a:t>thì</a:t>
            </a:r>
            <a:r>
              <a:rPr lang="en-GB" baseline="0" dirty="0" smtClean="0"/>
              <a:t> error </a:t>
            </a:r>
            <a:r>
              <a:rPr lang="en-GB" baseline="0" dirty="0" err="1" smtClean="0"/>
              <a:t>thành</a:t>
            </a:r>
            <a:r>
              <a:rPr lang="en-GB" baseline="0" dirty="0" smtClean="0"/>
              <a:t> bug, tester </a:t>
            </a:r>
            <a:r>
              <a:rPr lang="en-GB" baseline="0" dirty="0" err="1" smtClean="0"/>
              <a:t>phát</a:t>
            </a:r>
            <a:r>
              <a:rPr lang="en-GB" baseline="0" dirty="0" smtClean="0"/>
              <a:t> </a:t>
            </a:r>
            <a:r>
              <a:rPr lang="en-GB" baseline="0" dirty="0" err="1" smtClean="0"/>
              <a:t>hiện</a:t>
            </a:r>
            <a:r>
              <a:rPr lang="en-GB" baseline="0" dirty="0" smtClean="0"/>
              <a:t> </a:t>
            </a:r>
            <a:r>
              <a:rPr lang="en-GB" baseline="0" dirty="0" err="1" smtClean="0"/>
              <a:t>ra</a:t>
            </a:r>
            <a:r>
              <a:rPr lang="en-GB" baseline="0" dirty="0" smtClean="0"/>
              <a:t>) </a:t>
            </a:r>
            <a:r>
              <a:rPr lang="vi-VN" b="1" dirty="0" smtClean="0"/>
              <a:t>Ví dụ</a:t>
            </a:r>
            <a:r>
              <a:rPr lang="vi-VN" dirty="0" smtClean="0"/>
              <a:t>: Khi tester phát hiện kết quả tính toán của chương trình không chính xác vì đoạn mã bị lỗi.</a:t>
            </a:r>
            <a:endParaRPr lang="en-GB" baseline="0" dirty="0" smtClean="0"/>
          </a:p>
          <a:p>
            <a:r>
              <a:rPr lang="en-GB" baseline="0" dirty="0" smtClean="0"/>
              <a:t>Failure ( </a:t>
            </a:r>
            <a:r>
              <a:rPr lang="en-GB" baseline="0" dirty="0" err="1" smtClean="0"/>
              <a:t>môi</a:t>
            </a:r>
            <a:r>
              <a:rPr lang="en-GB" baseline="0" dirty="0" smtClean="0"/>
              <a:t> </a:t>
            </a:r>
            <a:r>
              <a:rPr lang="en-GB" baseline="0" dirty="0" err="1" smtClean="0"/>
              <a:t>trường</a:t>
            </a:r>
            <a:r>
              <a:rPr lang="en-GB" baseline="0" dirty="0" smtClean="0"/>
              <a:t> </a:t>
            </a:r>
            <a:r>
              <a:rPr lang="en-GB" baseline="0" dirty="0" err="1" smtClean="0"/>
              <a:t>khách</a:t>
            </a:r>
            <a:r>
              <a:rPr lang="en-GB" baseline="0" dirty="0" smtClean="0"/>
              <a:t> </a:t>
            </a:r>
            <a:r>
              <a:rPr lang="en-GB" baseline="0" dirty="0" err="1" smtClean="0"/>
              <a:t>hàng</a:t>
            </a:r>
            <a:r>
              <a:rPr lang="en-GB" baseline="0" dirty="0" smtClean="0"/>
              <a:t>) </a:t>
            </a:r>
            <a:r>
              <a:rPr lang="vi-VN" b="1" dirty="0" smtClean="0"/>
              <a:t>Ví dụ</a:t>
            </a:r>
            <a:r>
              <a:rPr lang="vi-VN" dirty="0" smtClean="0"/>
              <a:t>: Khách hàng sử dụng phần mềm và nhận được kết quả sai lệch trong báo cáo tài chính, </a:t>
            </a:r>
            <a:endParaRPr lang="en-GB" baseline="0" dirty="0" smtClean="0"/>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40</a:t>
            </a:fld>
            <a:endParaRPr lang="en-GB" altLang="en-US"/>
          </a:p>
        </p:txBody>
      </p:sp>
    </p:spTree>
    <p:extLst>
      <p:ext uri="{BB962C8B-B14F-4D97-AF65-F5344CB8AC3E}">
        <p14:creationId xmlns:p14="http://schemas.microsoft.com/office/powerpoint/2010/main" val="4270837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41</a:t>
            </a:fld>
            <a:endParaRPr lang="en-GB" altLang="en-US"/>
          </a:p>
        </p:txBody>
      </p:sp>
    </p:spTree>
    <p:extLst>
      <p:ext uri="{BB962C8B-B14F-4D97-AF65-F5344CB8AC3E}">
        <p14:creationId xmlns:p14="http://schemas.microsoft.com/office/powerpoint/2010/main" val="924878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 xmlns:a16="http://schemas.microsoft.com/office/drawing/2014/main" id="{9CDCEBE1-006B-71B3-91A3-76869610BDD3}"/>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 xmlns:a16="http://schemas.microsoft.com/office/drawing/2014/main" id="{F6B8870E-E8D4-BC8E-D4B5-2F2495CDD33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5" name="Slide Number Placeholder 3">
            <a:extLst>
              <a:ext uri="{FF2B5EF4-FFF2-40B4-BE49-F238E27FC236}">
                <a16:creationId xmlns="" xmlns:a16="http://schemas.microsoft.com/office/drawing/2014/main" id="{CF6D2936-0F27-663E-7E3E-1A98C391DAA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A228B8-6A6A-4B44-9BDB-1886BD064C58}" type="slidenum">
              <a:rPr lang="en-GB" altLang="en-US" sz="1000" smtClean="0">
                <a:latin typeface="Times New Roman" panose="02020603050405020304" pitchFamily="18" charset="0"/>
              </a:rPr>
              <a:pPr/>
              <a:t>42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549280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u="sng"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43</a:t>
            </a:fld>
            <a:endParaRPr lang="en-GB" altLang="en-US"/>
          </a:p>
        </p:txBody>
      </p:sp>
    </p:spTree>
    <p:extLst>
      <p:ext uri="{BB962C8B-B14F-4D97-AF65-F5344CB8AC3E}">
        <p14:creationId xmlns:p14="http://schemas.microsoft.com/office/powerpoint/2010/main" val="2625290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 xmlns:a16="http://schemas.microsoft.com/office/drawing/2014/main" id="{82D2B2AD-97B6-E83E-D834-67FB946BF1D7}"/>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 xmlns:a16="http://schemas.microsoft.com/office/drawing/2014/main" id="{38FC5CA0-7520-7E03-8E3D-0561F923BBD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79" name="Slide Number Placeholder 3">
            <a:extLst>
              <a:ext uri="{FF2B5EF4-FFF2-40B4-BE49-F238E27FC236}">
                <a16:creationId xmlns="" xmlns:a16="http://schemas.microsoft.com/office/drawing/2014/main" id="{3768D9CE-6ABB-E3C7-E504-36D2CB9DDF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D1A73A2-0B18-E548-9A60-8239AB6446B2}" type="slidenum">
              <a:rPr lang="en-GB" altLang="en-US" sz="1000" smtClean="0">
                <a:latin typeface="Times New Roman" panose="02020603050405020304" pitchFamily="18" charset="0"/>
              </a:rPr>
              <a:pPr/>
              <a:t>44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9768341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 xmlns:a16="http://schemas.microsoft.com/office/drawing/2014/main"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 xmlns:a16="http://schemas.microsoft.com/office/drawing/2014/main"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26627" name="Slide Number Placeholder 3">
            <a:extLst>
              <a:ext uri="{FF2B5EF4-FFF2-40B4-BE49-F238E27FC236}">
                <a16:creationId xmlns="" xmlns:a16="http://schemas.microsoft.com/office/drawing/2014/main"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2034712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 xmlns:a16="http://schemas.microsoft.com/office/drawing/2014/main"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 xmlns:a16="http://schemas.microsoft.com/office/drawing/2014/main"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t>8 </a:t>
            </a:r>
            <a:r>
              <a:rPr lang="en-US" altLang="en-US" b="1" dirty="0" err="1" smtClean="0"/>
              <a:t>nguyên</a:t>
            </a:r>
            <a:r>
              <a:rPr lang="en-US" altLang="en-US" b="1" baseline="0" dirty="0" smtClean="0"/>
              <a:t> </a:t>
            </a:r>
            <a:r>
              <a:rPr lang="en-US" altLang="en-US" b="1" baseline="0" dirty="0" err="1" smtClean="0"/>
              <a:t>nhân</a:t>
            </a:r>
            <a:r>
              <a:rPr lang="en-US" altLang="en-US" b="1" baseline="0" dirty="0" smtClean="0"/>
              <a:t> Error </a:t>
            </a:r>
            <a:r>
              <a:rPr lang="en-US" altLang="en-US" b="1" baseline="0" dirty="0" err="1" smtClean="0"/>
              <a:t>xảy</a:t>
            </a:r>
            <a:r>
              <a:rPr lang="en-US" altLang="en-US" b="1" baseline="0" dirty="0" smtClean="0"/>
              <a:t> </a:t>
            </a:r>
            <a:r>
              <a:rPr lang="en-US" altLang="en-US" b="1" baseline="0" dirty="0" err="1" smtClean="0"/>
              <a:t>ra</a:t>
            </a:r>
            <a:endParaRPr lang="en-US" altLang="en-US" b="1" dirty="0"/>
          </a:p>
        </p:txBody>
      </p:sp>
      <p:sp>
        <p:nvSpPr>
          <p:cNvPr id="26627" name="Slide Number Placeholder 3">
            <a:extLst>
              <a:ext uri="{FF2B5EF4-FFF2-40B4-BE49-F238E27FC236}">
                <a16:creationId xmlns="" xmlns:a16="http://schemas.microsoft.com/office/drawing/2014/main"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0330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 xmlns:a16="http://schemas.microsoft.com/office/drawing/2014/main" id="{9110F495-5C23-8F60-EBCB-BE1185CCD06F}"/>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 xmlns:a16="http://schemas.microsoft.com/office/drawing/2014/main" id="{7E4EE8F5-DFC9-65AE-B6DE-81EB7DD1AFB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19" name="Slide Number Placeholder 3">
            <a:extLst>
              <a:ext uri="{FF2B5EF4-FFF2-40B4-BE49-F238E27FC236}">
                <a16:creationId xmlns="" xmlns:a16="http://schemas.microsoft.com/office/drawing/2014/main" id="{63510633-F021-D2ED-D4E4-5FDDF3D381B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5A80732-CF36-E048-B2CE-EE4B815F059C}" type="slidenum">
              <a:rPr lang="en-GB" altLang="en-US" sz="1000" smtClean="0">
                <a:latin typeface="Times New Roman" panose="02020603050405020304" pitchFamily="18" charset="0"/>
              </a:rPr>
              <a:pPr/>
              <a:t>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704333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 xmlns:a16="http://schemas.microsoft.com/office/drawing/2014/main" id="{75645ADC-48F9-5128-1003-198697DD37D7}"/>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 xmlns:a16="http://schemas.microsoft.com/office/drawing/2014/main" id="{4D3DC582-071E-67A9-602E-ECCECE7E845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3" name="Slide Number Placeholder 3">
            <a:extLst>
              <a:ext uri="{FF2B5EF4-FFF2-40B4-BE49-F238E27FC236}">
                <a16:creationId xmlns="" xmlns:a16="http://schemas.microsoft.com/office/drawing/2014/main" id="{44E1D084-206C-938A-71F7-947CD59DAAE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0CE21B9-1139-6044-B55A-68A2B552E709}" type="slidenum">
              <a:rPr lang="en-GB" altLang="en-US" sz="1000" smtClean="0">
                <a:latin typeface="Times New Roman" panose="02020603050405020304" pitchFamily="18" charset="0"/>
              </a:rPr>
              <a:pPr/>
              <a:t>47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764065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 xmlns:a16="http://schemas.microsoft.com/office/drawing/2014/main" id="{53035E5B-5724-70BB-71F7-84BEDC4C32B9}"/>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 xmlns:a16="http://schemas.microsoft.com/office/drawing/2014/main" id="{D1E4FD9A-3B31-84D2-4508-4E649C1F33E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7" name="Slide Number Placeholder 3">
            <a:extLst>
              <a:ext uri="{FF2B5EF4-FFF2-40B4-BE49-F238E27FC236}">
                <a16:creationId xmlns="" xmlns:a16="http://schemas.microsoft.com/office/drawing/2014/main" id="{080DABE9-FDDF-28D4-7436-47A12C77231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6AB7D41-627F-8C46-9977-CDF69D8D503B}" type="slidenum">
              <a:rPr lang="en-GB" altLang="en-US" sz="1000" smtClean="0">
                <a:latin typeface="Times New Roman" panose="02020603050405020304" pitchFamily="18" charset="0"/>
              </a:rPr>
              <a:pPr/>
              <a:t>48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650605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49</a:t>
            </a:fld>
            <a:endParaRPr lang="en-GB" altLang="en-US"/>
          </a:p>
        </p:txBody>
      </p:sp>
    </p:spTree>
    <p:extLst>
      <p:ext uri="{BB962C8B-B14F-4D97-AF65-F5344CB8AC3E}">
        <p14:creationId xmlns:p14="http://schemas.microsoft.com/office/powerpoint/2010/main" val="32987393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50</a:t>
            </a:fld>
            <a:endParaRPr lang="en-GB" altLang="en-US"/>
          </a:p>
        </p:txBody>
      </p:sp>
    </p:spTree>
    <p:extLst>
      <p:ext uri="{BB962C8B-B14F-4D97-AF65-F5344CB8AC3E}">
        <p14:creationId xmlns:p14="http://schemas.microsoft.com/office/powerpoint/2010/main" val="1583797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51</a:t>
            </a:fld>
            <a:endParaRPr lang="en-GB" altLang="en-US"/>
          </a:p>
        </p:txBody>
      </p:sp>
    </p:spTree>
    <p:extLst>
      <p:ext uri="{BB962C8B-B14F-4D97-AF65-F5344CB8AC3E}">
        <p14:creationId xmlns:p14="http://schemas.microsoft.com/office/powerpoint/2010/main" val="12846645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Root cause analysis (RCA) is a problem-solving technique that can be used throughout various stages of a life cycle, including development, testing, and production. By identifying and addressing the underlying causes of defects, RCA helps prevent similar issues from recurring and improves overall process quality.</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52</a:t>
            </a:fld>
            <a:endParaRPr lang="en-GB" altLang="en-US"/>
          </a:p>
        </p:txBody>
      </p:sp>
    </p:spTree>
    <p:extLst>
      <p:ext uri="{BB962C8B-B14F-4D97-AF65-F5344CB8AC3E}">
        <p14:creationId xmlns:p14="http://schemas.microsoft.com/office/powerpoint/2010/main" val="4607799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54</a:t>
            </a:fld>
            <a:endParaRPr lang="en-GB" altLang="en-US"/>
          </a:p>
        </p:txBody>
      </p:sp>
    </p:spTree>
    <p:extLst>
      <p:ext uri="{BB962C8B-B14F-4D97-AF65-F5344CB8AC3E}">
        <p14:creationId xmlns:p14="http://schemas.microsoft.com/office/powerpoint/2010/main" val="3916730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 xmlns:a16="http://schemas.microsoft.com/office/drawing/2014/main" id="{095D9479-99CF-5D5E-028C-C52FB14310B4}"/>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 xmlns:a16="http://schemas.microsoft.com/office/drawing/2014/main" id="{DF55DCF8-C812-8773-22D4-F72C169DF6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7" name="Slide Number Placeholder 3">
            <a:extLst>
              <a:ext uri="{FF2B5EF4-FFF2-40B4-BE49-F238E27FC236}">
                <a16:creationId xmlns="" xmlns:a16="http://schemas.microsoft.com/office/drawing/2014/main" id="{60E0BA85-77C6-B36A-00B9-BFD650DAB0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F5AB59F-3C34-D940-B53A-C5C66EE35DC1}" type="slidenum">
              <a:rPr lang="en-GB" altLang="en-US" sz="1000" smtClean="0">
                <a:latin typeface="Times New Roman" panose="02020603050405020304" pitchFamily="18" charset="0"/>
              </a:rPr>
              <a:pPr/>
              <a:t>56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0507600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 xmlns:a16="http://schemas.microsoft.com/office/drawing/2014/main" id="{433D7F8E-F26B-AB23-DA87-B526ECC6354E}"/>
              </a:ext>
            </a:extLst>
          </p:cNvPr>
          <p:cNvSpPr>
            <a:spLocks noGrp="1" noRot="1" noChangeAspect="1" noChangeArrowheads="1" noTextEdit="1"/>
          </p:cNvSpPr>
          <p:nvPr>
            <p:ph type="sldImg"/>
          </p:nvPr>
        </p:nvSpPr>
        <p:spPr>
          <a:ln/>
        </p:spPr>
      </p:sp>
      <p:sp>
        <p:nvSpPr>
          <p:cNvPr id="59394" name="Notes Placeholder 2">
            <a:extLst>
              <a:ext uri="{FF2B5EF4-FFF2-40B4-BE49-F238E27FC236}">
                <a16:creationId xmlns="" xmlns:a16="http://schemas.microsoft.com/office/drawing/2014/main" id="{004C7F1D-1539-42CE-6154-0AF9CC53D9D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5" name="Slide Number Placeholder 3">
            <a:extLst>
              <a:ext uri="{FF2B5EF4-FFF2-40B4-BE49-F238E27FC236}">
                <a16:creationId xmlns="" xmlns:a16="http://schemas.microsoft.com/office/drawing/2014/main" id="{E93AA8F8-1213-DB72-C7FD-E907248A8B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657D12A-2C55-7146-ACAC-C41315EEC81A}" type="slidenum">
              <a:rPr lang="en-GB" altLang="en-US" sz="1000" smtClean="0">
                <a:latin typeface="Times New Roman" panose="02020603050405020304" pitchFamily="18" charset="0"/>
              </a:rPr>
              <a:pPr/>
              <a:t>57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983002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 xmlns:a16="http://schemas.microsoft.com/office/drawing/2014/main" id="{A46A21E1-3319-3063-9B2C-83873BC2D39D}"/>
              </a:ext>
            </a:extLst>
          </p:cNvPr>
          <p:cNvSpPr>
            <a:spLocks noGrp="1" noRot="1" noChangeAspect="1" noChangeArrowheads="1" noTextEdit="1"/>
          </p:cNvSpPr>
          <p:nvPr>
            <p:ph type="sldImg"/>
          </p:nvPr>
        </p:nvSpPr>
        <p:spPr>
          <a:ln/>
        </p:spPr>
      </p:sp>
      <p:sp>
        <p:nvSpPr>
          <p:cNvPr id="38914" name="Notes Placeholder 2">
            <a:extLst>
              <a:ext uri="{FF2B5EF4-FFF2-40B4-BE49-F238E27FC236}">
                <a16:creationId xmlns="" xmlns:a16="http://schemas.microsoft.com/office/drawing/2014/main" id="{702BC448-C705-F348-639A-E806574694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8915" name="Slide Number Placeholder 3">
            <a:extLst>
              <a:ext uri="{FF2B5EF4-FFF2-40B4-BE49-F238E27FC236}">
                <a16:creationId xmlns="" xmlns:a16="http://schemas.microsoft.com/office/drawing/2014/main" id="{4AC5611F-8ABD-4D7C-1135-76EDB967936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3F341F-6AC1-6F48-81AF-BB778168DB97}" type="slidenum">
              <a:rPr lang="en-GB" altLang="en-US" sz="1000" smtClean="0">
                <a:latin typeface="Times New Roman" panose="02020603050405020304" pitchFamily="18" charset="0"/>
              </a:rPr>
              <a:pPr/>
              <a:t>58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3416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 xmlns:a16="http://schemas.microsoft.com/office/drawing/2014/main" id="{478D3442-E054-62EC-E814-6D5335C376EB}"/>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 xmlns:a16="http://schemas.microsoft.com/office/drawing/2014/main" id="{F16953A2-0148-E0AE-CD91-A5EEEE72AEE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59" name="Slide Number Placeholder 3">
            <a:extLst>
              <a:ext uri="{FF2B5EF4-FFF2-40B4-BE49-F238E27FC236}">
                <a16:creationId xmlns="" xmlns:a16="http://schemas.microsoft.com/office/drawing/2014/main" id="{528D9EF9-8CF7-CD5F-DC29-6A28ED38DE3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02DF0E6D-4A53-5A48-904B-8EB5328A92B3}" type="slidenum">
              <a:rPr lang="en-GB" altLang="en-US" sz="1000" smtClean="0">
                <a:latin typeface="Times New Roman" panose="02020603050405020304" pitchFamily="18" charset="0"/>
              </a:rPr>
              <a:pPr/>
              <a:t>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51480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 xmlns:a16="http://schemas.microsoft.com/office/drawing/2014/main" id="{72AFF1B3-F0A6-7724-17B8-532D1BEC626B}"/>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 xmlns:a16="http://schemas.microsoft.com/office/drawing/2014/main" id="{2BB4DB55-060E-7D1E-682E-E2AC93C026D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3" name="Slide Number Placeholder 3">
            <a:extLst>
              <a:ext uri="{FF2B5EF4-FFF2-40B4-BE49-F238E27FC236}">
                <a16:creationId xmlns="" xmlns:a16="http://schemas.microsoft.com/office/drawing/2014/main" id="{59B7263C-B527-73D1-8510-37B5FBEDD97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1301894-970F-9441-BD26-85DE735FC78A}" type="slidenum">
              <a:rPr lang="en-GB" altLang="en-US" sz="1000" smtClean="0">
                <a:latin typeface="Times New Roman" panose="02020603050405020304" pitchFamily="18" charset="0"/>
              </a:rPr>
              <a:pPr/>
              <a:t>59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366814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 xmlns:a16="http://schemas.microsoft.com/office/drawing/2014/main" id="{CC9B4549-2740-0450-2225-950AA528B2FE}"/>
              </a:ext>
            </a:extLst>
          </p:cNvPr>
          <p:cNvSpPr>
            <a:spLocks noGrp="1" noRot="1" noChangeAspect="1" noChangeArrowheads="1" noTextEdit="1"/>
          </p:cNvSpPr>
          <p:nvPr>
            <p:ph type="sldImg"/>
          </p:nvPr>
        </p:nvSpPr>
        <p:spPr>
          <a:ln/>
        </p:spPr>
      </p:sp>
      <p:sp>
        <p:nvSpPr>
          <p:cNvPr id="44034" name="Notes Placeholder 2">
            <a:extLst>
              <a:ext uri="{FF2B5EF4-FFF2-40B4-BE49-F238E27FC236}">
                <a16:creationId xmlns="" xmlns:a16="http://schemas.microsoft.com/office/drawing/2014/main" id="{B4ECF435-078F-5B11-C4F1-A8A8A05916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5" name="Slide Number Placeholder 3">
            <a:extLst>
              <a:ext uri="{FF2B5EF4-FFF2-40B4-BE49-F238E27FC236}">
                <a16:creationId xmlns="" xmlns:a16="http://schemas.microsoft.com/office/drawing/2014/main" id="{65F7CB2C-11C4-7ADB-2035-64CAE427845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227CD5C-B739-3640-B3B1-4EBAF5789704}" type="slidenum">
              <a:rPr lang="en-GB" altLang="en-US" sz="1000" smtClean="0">
                <a:latin typeface="Times New Roman" panose="02020603050405020304" pitchFamily="18" charset="0"/>
              </a:rPr>
              <a:pPr/>
              <a:t>61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2668185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 xmlns:a16="http://schemas.microsoft.com/office/drawing/2014/main" id="{47666E10-F739-5829-1BC1-85CDDC9B8607}"/>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 xmlns:a16="http://schemas.microsoft.com/office/drawing/2014/main" id="{9F8481C2-C28C-B643-3BF6-55A03445533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3" name="Slide Number Placeholder 3">
            <a:extLst>
              <a:ext uri="{FF2B5EF4-FFF2-40B4-BE49-F238E27FC236}">
                <a16:creationId xmlns="" xmlns:a16="http://schemas.microsoft.com/office/drawing/2014/main" id="{023C4184-A060-2D0F-7BA1-6CCCEA3C0ED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4D8EE97-F91E-9648-AE63-13A02975CD9F}" type="slidenum">
              <a:rPr lang="en-GB" altLang="en-US" sz="1000" smtClean="0">
                <a:latin typeface="Times New Roman" panose="02020603050405020304" pitchFamily="18" charset="0"/>
              </a:rPr>
              <a:pPr/>
              <a:t>62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276824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 xmlns:a16="http://schemas.microsoft.com/office/drawing/2014/main" id="{BFCE0763-333D-9CA9-B29F-DE15BB54CC9F}"/>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 xmlns:a16="http://schemas.microsoft.com/office/drawing/2014/main" id="{CB6F2964-6ECE-3929-2D68-8E7A448B0D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1" name="Slide Number Placeholder 3">
            <a:extLst>
              <a:ext uri="{FF2B5EF4-FFF2-40B4-BE49-F238E27FC236}">
                <a16:creationId xmlns="" xmlns:a16="http://schemas.microsoft.com/office/drawing/2014/main" id="{36B6678D-722F-9D82-98E3-7B95FC4B72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C2CAFAC-F2AB-484D-9CEB-5B6F58461385}" type="slidenum">
              <a:rPr lang="en-GB" altLang="en-US" sz="1000" smtClean="0">
                <a:latin typeface="Times New Roman" panose="02020603050405020304" pitchFamily="18" charset="0"/>
              </a:rPr>
              <a:pPr/>
              <a:t>63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0288520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 xmlns:a16="http://schemas.microsoft.com/office/drawing/2014/main" id="{BEE59F74-0E60-164E-1F13-A6B8CCCE1F80}"/>
              </a:ext>
            </a:extLst>
          </p:cNvPr>
          <p:cNvSpPr>
            <a:spLocks noGrp="1" noRot="1" noChangeAspect="1" noChangeArrowheads="1" noTextEdit="1"/>
          </p:cNvSpPr>
          <p:nvPr>
            <p:ph type="sldImg"/>
          </p:nvPr>
        </p:nvSpPr>
        <p:spPr>
          <a:ln/>
        </p:spPr>
      </p:sp>
      <p:sp>
        <p:nvSpPr>
          <p:cNvPr id="50178" name="Notes Placeholder 2">
            <a:extLst>
              <a:ext uri="{FF2B5EF4-FFF2-40B4-BE49-F238E27FC236}">
                <a16:creationId xmlns="" xmlns:a16="http://schemas.microsoft.com/office/drawing/2014/main" id="{5971EAF8-0ACE-4FE9-4427-A69E90E6026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Qc = quality</a:t>
            </a:r>
            <a:r>
              <a:rPr lang="en-US" altLang="en-US" baseline="0" dirty="0" smtClean="0"/>
              <a:t> control  tester</a:t>
            </a:r>
          </a:p>
          <a:p>
            <a:r>
              <a:rPr lang="en-US" altLang="en-US" baseline="0" dirty="0" err="1" smtClean="0"/>
              <a:t>Qa</a:t>
            </a:r>
            <a:r>
              <a:rPr lang="en-US" altLang="en-US" baseline="0" dirty="0" smtClean="0"/>
              <a:t> = </a:t>
            </a:r>
            <a:endParaRPr lang="en-US" altLang="en-US" dirty="0"/>
          </a:p>
        </p:txBody>
      </p:sp>
      <p:sp>
        <p:nvSpPr>
          <p:cNvPr id="50179" name="Slide Number Placeholder 3">
            <a:extLst>
              <a:ext uri="{FF2B5EF4-FFF2-40B4-BE49-F238E27FC236}">
                <a16:creationId xmlns="" xmlns:a16="http://schemas.microsoft.com/office/drawing/2014/main" id="{AAA4508E-0D1D-D8B0-9AC0-EE3F00712A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21F8392-A930-C344-84D9-8E4067E167AB}" type="slidenum">
              <a:rPr lang="en-GB" altLang="en-US" sz="1000" smtClean="0">
                <a:latin typeface="Times New Roman" panose="02020603050405020304" pitchFamily="18" charset="0"/>
              </a:rPr>
              <a:pPr/>
              <a:t>64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672141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 xmlns:a16="http://schemas.microsoft.com/office/drawing/2014/main" id="{E040B850-E264-8679-6701-F6CE106D7081}"/>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 xmlns:a16="http://schemas.microsoft.com/office/drawing/2014/main" id="{9ABD22E7-4CD0-9FDC-C131-0F89AD1CFA2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3</a:t>
            </a:r>
            <a:r>
              <a:rPr lang="en-GB" altLang="en-US" baseline="0" dirty="0" smtClean="0"/>
              <a:t> factors</a:t>
            </a:r>
            <a:endParaRPr lang="en-GB" altLang="en-US" dirty="0"/>
          </a:p>
        </p:txBody>
      </p:sp>
      <p:sp>
        <p:nvSpPr>
          <p:cNvPr id="52227" name="Slide Number Placeholder 3">
            <a:extLst>
              <a:ext uri="{FF2B5EF4-FFF2-40B4-BE49-F238E27FC236}">
                <a16:creationId xmlns="" xmlns:a16="http://schemas.microsoft.com/office/drawing/2014/main" id="{CE301AA9-8E91-7A12-BA13-FB31C57FF24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32BD28E-3144-E545-B739-4AE00D1B96B3}" type="slidenum">
              <a:rPr lang="en-GB" altLang="en-US" sz="1000" smtClean="0">
                <a:latin typeface="Times New Roman" panose="02020603050405020304" pitchFamily="18" charset="0"/>
              </a:rPr>
              <a:pPr/>
              <a:t>65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693136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 xmlns:a16="http://schemas.microsoft.com/office/drawing/2014/main" id="{E6AE44D8-7451-5BB6-4627-A1A0E9337C37}"/>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 xmlns:a16="http://schemas.microsoft.com/office/drawing/2014/main" id="{138EC100-8113-5EC9-D789-937710A90AA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3" name="Slide Number Placeholder 3">
            <a:extLst>
              <a:ext uri="{FF2B5EF4-FFF2-40B4-BE49-F238E27FC236}">
                <a16:creationId xmlns="" xmlns:a16="http://schemas.microsoft.com/office/drawing/2014/main" id="{CF48528E-1687-9420-9056-1388ABD386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E337B90-3EA4-4545-A469-A2E3E9BAE97B}" type="slidenum">
              <a:rPr lang="en-GB" altLang="en-US" sz="1000" smtClean="0">
                <a:latin typeface="Times New Roman" panose="02020603050405020304" pitchFamily="18" charset="0"/>
              </a:rPr>
              <a:pPr/>
              <a:t>66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61419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 xmlns:a16="http://schemas.microsoft.com/office/drawing/2014/main" id="{77A13E0D-B9C8-53D9-DAEB-951AF71EC43D}"/>
              </a:ext>
            </a:extLst>
          </p:cNvPr>
          <p:cNvSpPr>
            <a:spLocks noGrp="1" noRot="1" noChangeAspect="1" noChangeArrowheads="1" noTextEdit="1"/>
          </p:cNvSpPr>
          <p:nvPr>
            <p:ph type="sldImg"/>
          </p:nvPr>
        </p:nvSpPr>
        <p:spPr>
          <a:ln/>
        </p:spPr>
      </p:sp>
      <p:sp>
        <p:nvSpPr>
          <p:cNvPr id="63490" name="Notes Placeholder 2">
            <a:extLst>
              <a:ext uri="{FF2B5EF4-FFF2-40B4-BE49-F238E27FC236}">
                <a16:creationId xmlns="" xmlns:a16="http://schemas.microsoft.com/office/drawing/2014/main" id="{9240D768-1F21-E0F0-ECBB-3A9EEDC36DB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1" name="Slide Number Placeholder 3">
            <a:extLst>
              <a:ext uri="{FF2B5EF4-FFF2-40B4-BE49-F238E27FC236}">
                <a16:creationId xmlns="" xmlns:a16="http://schemas.microsoft.com/office/drawing/2014/main" id="{CADBCD3D-AE7C-F597-BF60-2A0246CC75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E19346E-5753-9440-ADF1-2A4CF15EAE9D}" type="slidenum">
              <a:rPr lang="en-GB" altLang="en-US" sz="1000" smtClean="0">
                <a:latin typeface="Times New Roman" panose="02020603050405020304" pitchFamily="18" charset="0"/>
              </a:rPr>
              <a:pPr/>
              <a:t>67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298033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 xmlns:a16="http://schemas.microsoft.com/office/drawing/2014/main" id="{BF6E9F56-BD0F-85CE-9FA8-42C346312C82}"/>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 xmlns:a16="http://schemas.microsoft.com/office/drawing/2014/main" id="{1F5FD40D-1537-1E2A-4FE0-C2B83275BB4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39" name="Slide Number Placeholder 3">
            <a:extLst>
              <a:ext uri="{FF2B5EF4-FFF2-40B4-BE49-F238E27FC236}">
                <a16:creationId xmlns="" xmlns:a16="http://schemas.microsoft.com/office/drawing/2014/main" id="{B94B593B-88EE-5AB9-7416-A400DB038C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D12937-C491-2F45-9ABC-1910CFA12B0E}" type="slidenum">
              <a:rPr lang="en-GB" altLang="en-US" sz="1000" smtClean="0">
                <a:latin typeface="Times New Roman" panose="02020603050405020304" pitchFamily="18" charset="0"/>
              </a:rPr>
              <a:pPr/>
              <a:t>68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9290528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 xmlns:a16="http://schemas.microsoft.com/office/drawing/2014/main" id="{60C88666-1098-E782-2FAD-0BC5771DB5D8}"/>
              </a:ext>
            </a:extLst>
          </p:cNvPr>
          <p:cNvSpPr>
            <a:spLocks noGrp="1" noRot="1" noChangeAspect="1" noChangeArrowheads="1" noTextEdit="1"/>
          </p:cNvSpPr>
          <p:nvPr>
            <p:ph type="sldImg"/>
          </p:nvPr>
        </p:nvSpPr>
        <p:spPr>
          <a:ln/>
        </p:spPr>
      </p:sp>
      <p:sp>
        <p:nvSpPr>
          <p:cNvPr id="67586" name="Notes Placeholder 2">
            <a:extLst>
              <a:ext uri="{FF2B5EF4-FFF2-40B4-BE49-F238E27FC236}">
                <a16:creationId xmlns="" xmlns:a16="http://schemas.microsoft.com/office/drawing/2014/main" id="{B9201EC9-759E-6D61-DA56-656494C741D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7" name="Slide Number Placeholder 3">
            <a:extLst>
              <a:ext uri="{FF2B5EF4-FFF2-40B4-BE49-F238E27FC236}">
                <a16:creationId xmlns="" xmlns:a16="http://schemas.microsoft.com/office/drawing/2014/main" id="{B1A5008D-8DFA-8ED8-E48D-D35E880B94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E1EC4D3-2C31-BE43-A162-87717EB7616E}" type="slidenum">
              <a:rPr lang="en-GB" altLang="en-US" sz="1000" smtClean="0">
                <a:latin typeface="Times New Roman" panose="02020603050405020304" pitchFamily="18" charset="0"/>
              </a:rPr>
              <a:pPr/>
              <a:t>69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193776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a:t>
            </a:fld>
            <a:endParaRPr lang="en-GB" altLang="en-US"/>
          </a:p>
        </p:txBody>
      </p:sp>
    </p:spTree>
    <p:extLst>
      <p:ext uri="{BB962C8B-B14F-4D97-AF65-F5344CB8AC3E}">
        <p14:creationId xmlns:p14="http://schemas.microsoft.com/office/powerpoint/2010/main" val="1267800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 xmlns:a16="http://schemas.microsoft.com/office/drawing/2014/main" id="{1DF5CF3F-6A75-EA5F-B0FD-412978F2E7CD}"/>
              </a:ext>
            </a:extLst>
          </p:cNvPr>
          <p:cNvSpPr>
            <a:spLocks noGrp="1" noRot="1" noChangeAspect="1" noChangeArrowheads="1" noTextEdit="1"/>
          </p:cNvSpPr>
          <p:nvPr>
            <p:ph type="sldImg"/>
          </p:nvPr>
        </p:nvSpPr>
        <p:spPr>
          <a:ln/>
        </p:spPr>
      </p:sp>
      <p:sp>
        <p:nvSpPr>
          <p:cNvPr id="69634" name="Notes Placeholder 2">
            <a:extLst>
              <a:ext uri="{FF2B5EF4-FFF2-40B4-BE49-F238E27FC236}">
                <a16:creationId xmlns="" xmlns:a16="http://schemas.microsoft.com/office/drawing/2014/main" id="{F4EBC502-AB9F-85F7-52F4-06A20295CA5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5" name="Slide Number Placeholder 3">
            <a:extLst>
              <a:ext uri="{FF2B5EF4-FFF2-40B4-BE49-F238E27FC236}">
                <a16:creationId xmlns="" xmlns:a16="http://schemas.microsoft.com/office/drawing/2014/main" id="{205C4ED3-7D08-3BEE-0A70-82AAF30A76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322403D-55C1-BB45-9EFF-C49B53E1D45B}" type="slidenum">
              <a:rPr lang="en-GB" altLang="en-US" sz="1000" smtClean="0">
                <a:latin typeface="Times New Roman" panose="02020603050405020304" pitchFamily="18" charset="0"/>
              </a:rPr>
              <a:pPr/>
              <a:t>70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8653104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72</a:t>
            </a:fld>
            <a:endParaRPr lang="en-GB" altLang="en-US"/>
          </a:p>
        </p:txBody>
      </p:sp>
    </p:spTree>
    <p:extLst>
      <p:ext uri="{BB962C8B-B14F-4D97-AF65-F5344CB8AC3E}">
        <p14:creationId xmlns:p14="http://schemas.microsoft.com/office/powerpoint/2010/main" val="4888730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76</a:t>
            </a:fld>
            <a:endParaRPr lang="en-GB" altLang="en-US"/>
          </a:p>
        </p:txBody>
      </p:sp>
    </p:spTree>
    <p:extLst>
      <p:ext uri="{BB962C8B-B14F-4D97-AF65-F5344CB8AC3E}">
        <p14:creationId xmlns:p14="http://schemas.microsoft.com/office/powerpoint/2010/main" val="17920603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fontAlgn="base"/>
            <a:r>
              <a:rPr lang="en-GB" dirty="0" smtClean="0"/>
              <a:t>Test</a:t>
            </a:r>
            <a:r>
              <a:rPr lang="en-GB" baseline="0" dirty="0" smtClean="0"/>
              <a:t> basis </a:t>
            </a:r>
            <a:r>
              <a:rPr lang="en-GB" baseline="0" dirty="0" err="1" smtClean="0"/>
              <a:t>là</a:t>
            </a:r>
            <a:r>
              <a:rPr lang="en-GB" baseline="0" dirty="0" smtClean="0"/>
              <a:t> </a:t>
            </a:r>
            <a:r>
              <a:rPr lang="en-GB" baseline="0" dirty="0" err="1" smtClean="0"/>
              <a:t>tài</a:t>
            </a:r>
            <a:r>
              <a:rPr lang="en-GB" baseline="0" dirty="0" smtClean="0"/>
              <a:t> </a:t>
            </a:r>
            <a:r>
              <a:rPr lang="en-GB" baseline="0" dirty="0" err="1" smtClean="0"/>
              <a:t>nguyên</a:t>
            </a:r>
            <a:r>
              <a:rPr lang="en-GB" baseline="0" dirty="0" smtClean="0"/>
              <a:t> </a:t>
            </a:r>
            <a:r>
              <a:rPr lang="en-GB" baseline="0" dirty="0" err="1" smtClean="0"/>
              <a:t>dùng</a:t>
            </a:r>
            <a:r>
              <a:rPr lang="en-GB" baseline="0" dirty="0" smtClean="0"/>
              <a:t> </a:t>
            </a:r>
            <a:r>
              <a:rPr lang="en-GB" baseline="0" dirty="0" err="1" smtClean="0"/>
              <a:t>cho</a:t>
            </a:r>
            <a:r>
              <a:rPr lang="en-GB" baseline="0" dirty="0" smtClean="0"/>
              <a:t> </a:t>
            </a:r>
            <a:r>
              <a:rPr lang="en-GB" baseline="0" dirty="0" err="1" smtClean="0"/>
              <a:t>việc</a:t>
            </a:r>
            <a:r>
              <a:rPr lang="en-GB" baseline="0" dirty="0" smtClean="0"/>
              <a:t> test</a:t>
            </a:r>
          </a:p>
          <a:p>
            <a:pPr algn="l" fontAlgn="base"/>
            <a:endParaRPr lang="en-US" dirty="0" smtClean="0"/>
          </a:p>
          <a:p>
            <a:pPr algn="l" fontAlgn="base"/>
            <a:r>
              <a:rPr lang="en-GB" dirty="0" smtClean="0">
                <a:solidFill>
                  <a:srgbClr val="C00000"/>
                </a:solidFill>
              </a:rPr>
              <a:t>Coverage: </a:t>
            </a:r>
            <a:r>
              <a:rPr lang="en-US" dirty="0" smtClean="0"/>
              <a:t>it's typically expressed as a </a:t>
            </a:r>
            <a:r>
              <a:rPr lang="en-US" b="1" dirty="0" smtClean="0"/>
              <a:t>percentage</a:t>
            </a:r>
            <a:r>
              <a:rPr lang="en-US" dirty="0" smtClean="0"/>
              <a:t> to indicate how much of the system has been tested.</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78</a:t>
            </a:fld>
            <a:endParaRPr lang="en-GB" altLang="en-US"/>
          </a:p>
        </p:txBody>
      </p:sp>
    </p:spTree>
    <p:extLst>
      <p:ext uri="{BB962C8B-B14F-4D97-AF65-F5344CB8AC3E}">
        <p14:creationId xmlns:p14="http://schemas.microsoft.com/office/powerpoint/2010/main" val="4657227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80</a:t>
            </a:fld>
            <a:endParaRPr lang="en-GB" altLang="en-US"/>
          </a:p>
        </p:txBody>
      </p:sp>
    </p:spTree>
    <p:extLst>
      <p:ext uri="{BB962C8B-B14F-4D97-AF65-F5344CB8AC3E}">
        <p14:creationId xmlns:p14="http://schemas.microsoft.com/office/powerpoint/2010/main" val="6689878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81</a:t>
            </a:fld>
            <a:endParaRPr lang="en-GB" altLang="en-US"/>
          </a:p>
        </p:txBody>
      </p:sp>
    </p:spTree>
    <p:extLst>
      <p:ext uri="{BB962C8B-B14F-4D97-AF65-F5344CB8AC3E}">
        <p14:creationId xmlns:p14="http://schemas.microsoft.com/office/powerpoint/2010/main" val="208846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 xmlns:a16="http://schemas.microsoft.com/office/drawing/2014/main"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 xmlns:a16="http://schemas.microsoft.com/office/drawing/2014/main"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7" name="Slide Number Placeholder 3">
            <a:extLst>
              <a:ext uri="{FF2B5EF4-FFF2-40B4-BE49-F238E27FC236}">
                <a16:creationId xmlns="" xmlns:a16="http://schemas.microsoft.com/office/drawing/2014/main"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3835942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 xmlns:a16="http://schemas.microsoft.com/office/drawing/2014/main"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 xmlns:a16="http://schemas.microsoft.com/office/drawing/2014/main"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Test Monitoring Metrics</a:t>
            </a:r>
            <a:r>
              <a:rPr lang="en-US" dirty="0" smtClean="0"/>
              <a:t>: These are specific metrics defined in the test plan that help assess testing progress. </a:t>
            </a:r>
          </a:p>
          <a:p>
            <a:endParaRPr lang="en-US" dirty="0" smtClean="0"/>
          </a:p>
          <a:p>
            <a:r>
              <a:rPr lang="en-US" dirty="0" smtClean="0"/>
              <a:t>- Common metrics include:</a:t>
            </a:r>
          </a:p>
          <a:p>
            <a:r>
              <a:rPr lang="en-US" b="1" dirty="0" smtClean="0"/>
              <a:t>Test Case Execution Rate</a:t>
            </a:r>
            <a:r>
              <a:rPr lang="en-US" dirty="0" smtClean="0"/>
              <a:t>: Percentage of test cases executed versus planned.</a:t>
            </a:r>
          </a:p>
          <a:p>
            <a:r>
              <a:rPr lang="en-US" b="1" dirty="0" smtClean="0"/>
              <a:t>Defect Discovery Rate</a:t>
            </a:r>
            <a:r>
              <a:rPr lang="en-US" dirty="0" smtClean="0"/>
              <a:t>: Number of defects found over time.</a:t>
            </a:r>
          </a:p>
          <a:p>
            <a:r>
              <a:rPr lang="en-US" b="1" dirty="0" smtClean="0"/>
              <a:t>Test Coverage</a:t>
            </a:r>
            <a:r>
              <a:rPr lang="en-US" dirty="0" smtClean="0"/>
              <a:t>: The percentage of requirements or code covered by tests.</a:t>
            </a:r>
          </a:p>
          <a:p>
            <a:r>
              <a:rPr lang="en-US" b="1" dirty="0" smtClean="0"/>
              <a:t>Test Completion Rate</a:t>
            </a:r>
            <a:r>
              <a:rPr lang="en-US" dirty="0" smtClean="0"/>
              <a:t>: Percentage of test cases completed compared to total planned.</a:t>
            </a:r>
          </a:p>
          <a:p>
            <a:endParaRPr lang="en-US" altLang="en-US" dirty="0"/>
          </a:p>
        </p:txBody>
      </p:sp>
      <p:sp>
        <p:nvSpPr>
          <p:cNvPr id="77827" name="Slide Number Placeholder 3">
            <a:extLst>
              <a:ext uri="{FF2B5EF4-FFF2-40B4-BE49-F238E27FC236}">
                <a16:creationId xmlns="" xmlns:a16="http://schemas.microsoft.com/office/drawing/2014/main"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7401281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A </a:t>
            </a:r>
            <a:r>
              <a:rPr lang="en-US" b="1" dirty="0" smtClean="0"/>
              <a:t>test condition</a:t>
            </a:r>
            <a:r>
              <a:rPr lang="en-US" dirty="0" smtClean="0"/>
              <a:t> is a specific aspect of the test basis that is relevant for achieving particular test objectives. It represents what needs to be tested in the system.</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84</a:t>
            </a:fld>
            <a:endParaRPr lang="en-GB" altLang="en-US"/>
          </a:p>
        </p:txBody>
      </p:sp>
    </p:spTree>
    <p:extLst>
      <p:ext uri="{BB962C8B-B14F-4D97-AF65-F5344CB8AC3E}">
        <p14:creationId xmlns:p14="http://schemas.microsoft.com/office/powerpoint/2010/main" val="20864175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err="1" smtClean="0"/>
              <a:t>Đ</a:t>
            </a:r>
            <a:r>
              <a:rPr lang="en-GB" baseline="0" dirty="0" err="1" smtClean="0"/>
              <a:t>i</a:t>
            </a:r>
            <a:r>
              <a:rPr lang="en-GB" baseline="0" dirty="0" smtClean="0"/>
              <a:t> </a:t>
            </a:r>
            <a:r>
              <a:rPr lang="en-GB" baseline="0" dirty="0" err="1" smtClean="0"/>
              <a:t>viết</a:t>
            </a:r>
            <a:r>
              <a:rPr lang="en-GB" baseline="0" dirty="0" smtClean="0"/>
              <a:t> test case</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85</a:t>
            </a:fld>
            <a:endParaRPr lang="en-GB" altLang="en-US"/>
          </a:p>
        </p:txBody>
      </p:sp>
    </p:spTree>
    <p:extLst>
      <p:ext uri="{BB962C8B-B14F-4D97-AF65-F5344CB8AC3E}">
        <p14:creationId xmlns:p14="http://schemas.microsoft.com/office/powerpoint/2010/main" val="1214681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a</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a:t>
            </a:fld>
            <a:endParaRPr lang="en-GB" altLang="en-US"/>
          </a:p>
        </p:txBody>
      </p:sp>
    </p:spTree>
    <p:extLst>
      <p:ext uri="{BB962C8B-B14F-4D97-AF65-F5344CB8AC3E}">
        <p14:creationId xmlns:p14="http://schemas.microsoft.com/office/powerpoint/2010/main" val="36094138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a:extLst>
              <a:ext uri="{FF2B5EF4-FFF2-40B4-BE49-F238E27FC236}">
                <a16:creationId xmlns="" xmlns:a16="http://schemas.microsoft.com/office/drawing/2014/main" id="{A0754039-7384-62CF-1363-44D20517918B}"/>
              </a:ext>
            </a:extLst>
          </p:cNvPr>
          <p:cNvSpPr>
            <a:spLocks noGrp="1" noRot="1" noChangeAspect="1" noChangeArrowheads="1" noTextEdit="1"/>
          </p:cNvSpPr>
          <p:nvPr>
            <p:ph type="sldImg"/>
          </p:nvPr>
        </p:nvSpPr>
        <p:spPr>
          <a:ln/>
        </p:spPr>
      </p:sp>
      <p:sp>
        <p:nvSpPr>
          <p:cNvPr id="82946" name="Notes Placeholder 2">
            <a:extLst>
              <a:ext uri="{FF2B5EF4-FFF2-40B4-BE49-F238E27FC236}">
                <a16:creationId xmlns="" xmlns:a16="http://schemas.microsoft.com/office/drawing/2014/main" id="{9036BBAD-D642-1C99-6220-944224CD993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7" name="Slide Number Placeholder 3">
            <a:extLst>
              <a:ext uri="{FF2B5EF4-FFF2-40B4-BE49-F238E27FC236}">
                <a16:creationId xmlns="" xmlns:a16="http://schemas.microsoft.com/office/drawing/2014/main" id="{EB4FF408-F5A6-4DBB-8D14-0C87D478D5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2D9F109-32E2-214D-A4CA-E8F56E4989A7}" type="slidenum">
              <a:rPr lang="en-GB" altLang="en-US" sz="1000" smtClean="0">
                <a:latin typeface="Times New Roman" panose="02020603050405020304" pitchFamily="18" charset="0"/>
              </a:rPr>
              <a:pPr/>
              <a:t>86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874494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87</a:t>
            </a:fld>
            <a:endParaRPr lang="en-GB" altLang="en-US"/>
          </a:p>
        </p:txBody>
      </p:sp>
    </p:spTree>
    <p:extLst>
      <p:ext uri="{BB962C8B-B14F-4D97-AF65-F5344CB8AC3E}">
        <p14:creationId xmlns:p14="http://schemas.microsoft.com/office/powerpoint/2010/main" val="7462426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 A </a:t>
            </a:r>
            <a:r>
              <a:rPr lang="en-US" b="1" dirty="0" smtClean="0"/>
              <a:t>test suite</a:t>
            </a:r>
            <a:r>
              <a:rPr lang="en-US" dirty="0" smtClean="0"/>
              <a:t> is a collection of test cases</a:t>
            </a:r>
            <a:endParaRPr lang="en-GB" dirty="0" smtClean="0"/>
          </a:p>
          <a:p>
            <a:endParaRPr lang="en-US" dirty="0" smtClean="0"/>
          </a:p>
          <a:p>
            <a:r>
              <a:rPr lang="en-US" dirty="0" smtClean="0"/>
              <a:t>-</a:t>
            </a:r>
            <a:r>
              <a:rPr lang="en-US" baseline="0" dirty="0" smtClean="0"/>
              <a:t> </a:t>
            </a:r>
            <a:r>
              <a:rPr lang="en-US" dirty="0" smtClean="0"/>
              <a:t>A </a:t>
            </a:r>
            <a:r>
              <a:rPr lang="en-US" b="1" dirty="0" smtClean="0"/>
              <a:t>test procedure</a:t>
            </a:r>
            <a:r>
              <a:rPr lang="en-US" dirty="0" smtClean="0"/>
              <a:t> is a detailed document on</a:t>
            </a:r>
            <a:r>
              <a:rPr lang="en-US" baseline="0" dirty="0" smtClean="0"/>
              <a:t> steps to execute a test case.</a:t>
            </a:r>
            <a:endParaRPr lang="en-US" dirty="0" smtClean="0"/>
          </a:p>
          <a:p>
            <a:r>
              <a:rPr lang="en-US" b="1" dirty="0" smtClean="0"/>
              <a:t>Example</a:t>
            </a:r>
            <a:r>
              <a:rPr lang="en-US" dirty="0" smtClean="0"/>
              <a:t>: A test procedure for the login functionality might include:</a:t>
            </a:r>
          </a:p>
          <a:p>
            <a:r>
              <a:rPr lang="en-US" dirty="0" smtClean="0"/>
              <a:t>Step 1: Navigate to the login page.</a:t>
            </a:r>
          </a:p>
          <a:p>
            <a:r>
              <a:rPr lang="en-US" dirty="0" smtClean="0"/>
              <a:t>Step 2: Enter a valid username and password.</a:t>
            </a:r>
          </a:p>
          <a:p>
            <a:r>
              <a:rPr lang="en-US" dirty="0" smtClean="0"/>
              <a:t>Step 3: Click the "Login" button.</a:t>
            </a:r>
          </a:p>
          <a:p>
            <a:r>
              <a:rPr lang="en-US" dirty="0" smtClean="0"/>
              <a:t>Step 4: Verify that the user is redirected to the dashboard page.</a:t>
            </a:r>
          </a:p>
          <a:p>
            <a:r>
              <a:rPr lang="en-US" dirty="0" smtClean="0"/>
              <a:t>Step 5: Log out and clean up test data.</a:t>
            </a:r>
          </a:p>
          <a:p>
            <a:endParaRPr lang="en-GB" dirty="0" smtClean="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88</a:t>
            </a:fld>
            <a:endParaRPr lang="en-GB" altLang="en-US"/>
          </a:p>
        </p:txBody>
      </p:sp>
    </p:spTree>
    <p:extLst>
      <p:ext uri="{BB962C8B-B14F-4D97-AF65-F5344CB8AC3E}">
        <p14:creationId xmlns:p14="http://schemas.microsoft.com/office/powerpoint/2010/main" val="33573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89</a:t>
            </a:fld>
            <a:endParaRPr lang="en-GB" altLang="en-US"/>
          </a:p>
        </p:txBody>
      </p:sp>
    </p:spTree>
    <p:extLst>
      <p:ext uri="{BB962C8B-B14F-4D97-AF65-F5344CB8AC3E}">
        <p14:creationId xmlns:p14="http://schemas.microsoft.com/office/powerpoint/2010/main" val="5124602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SG" b="0" i="0" dirty="0">
                <a:solidFill>
                  <a:srgbClr val="040C28"/>
                </a:solidFill>
                <a:effectLst/>
                <a:latin typeface="Google Sans"/>
              </a:rPr>
              <a:t>ANOMALY / DEFECT REPORT SAMPLE</a:t>
            </a:r>
          </a:p>
          <a:p>
            <a:endParaRPr lang="en-SG" b="0" i="0" dirty="0">
              <a:solidFill>
                <a:srgbClr val="040C28"/>
              </a:solidFill>
              <a:effectLst/>
              <a:latin typeface="Google Sans"/>
            </a:endParaRPr>
          </a:p>
          <a:p>
            <a:r>
              <a:rPr lang="en-SG" b="0" i="0" dirty="0">
                <a:solidFill>
                  <a:srgbClr val="040C28"/>
                </a:solidFill>
                <a:effectLst/>
                <a:latin typeface="Google Sans"/>
              </a:rPr>
              <a:t>Severity is a term that denotes </a:t>
            </a:r>
            <a:r>
              <a:rPr lang="en-SG" b="0" i="0" u="sng" dirty="0">
                <a:solidFill>
                  <a:srgbClr val="040C28"/>
                </a:solidFill>
                <a:effectLst/>
                <a:latin typeface="Google Sans"/>
              </a:rPr>
              <a:t>how severely a defect can affect the functionality </a:t>
            </a:r>
            <a:r>
              <a:rPr lang="en-SG" b="0" i="0" dirty="0">
                <a:solidFill>
                  <a:srgbClr val="040C28"/>
                </a:solidFill>
                <a:effectLst/>
                <a:latin typeface="Google Sans"/>
              </a:rPr>
              <a:t>of the software.</a:t>
            </a:r>
            <a:r>
              <a:rPr lang="en-SG" b="0" i="0" dirty="0">
                <a:solidFill>
                  <a:srgbClr val="202124"/>
                </a:solidFill>
                <a:effectLst/>
                <a:latin typeface="Google Sans"/>
              </a:rPr>
              <a:t> </a:t>
            </a:r>
          </a:p>
          <a:p>
            <a:r>
              <a:rPr lang="en-SG" b="0" i="0" dirty="0">
                <a:solidFill>
                  <a:srgbClr val="040C28"/>
                </a:solidFill>
                <a:effectLst/>
                <a:latin typeface="Google Sans"/>
              </a:rPr>
              <a:t>Priority is a term that defines </a:t>
            </a:r>
            <a:r>
              <a:rPr lang="en-SG" b="0" i="0" u="sng" dirty="0">
                <a:solidFill>
                  <a:srgbClr val="040C28"/>
                </a:solidFill>
                <a:effectLst/>
                <a:latin typeface="Google Sans"/>
              </a:rPr>
              <a:t>how fast we need to fix a defect</a:t>
            </a:r>
            <a:r>
              <a:rPr lang="en-SG" b="0" i="0" dirty="0">
                <a:solidFill>
                  <a:srgbClr val="202124"/>
                </a:solidFill>
                <a:effectLst/>
                <a:latin typeface="Google Sans"/>
              </a:rPr>
              <a:t>.</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90</a:t>
            </a:fld>
            <a:endParaRPr lang="en-GB" altLang="en-US"/>
          </a:p>
        </p:txBody>
      </p:sp>
    </p:spTree>
    <p:extLst>
      <p:ext uri="{BB962C8B-B14F-4D97-AF65-F5344CB8AC3E}">
        <p14:creationId xmlns:p14="http://schemas.microsoft.com/office/powerpoint/2010/main" val="6405318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a:r>
              <a:rPr lang="en-SG" b="0" i="0" dirty="0">
                <a:solidFill>
                  <a:srgbClr val="1C1D1F"/>
                </a:solidFill>
                <a:effectLst/>
                <a:latin typeface="udemy sans"/>
              </a:rPr>
              <a:t>So now we begin to collect information based on the execution status that happened.</a:t>
            </a:r>
          </a:p>
          <a:p>
            <a:pPr algn="l"/>
            <a:r>
              <a:rPr lang="en-SG" b="0" i="0" dirty="0">
                <a:solidFill>
                  <a:srgbClr val="1C1D1F"/>
                </a:solidFill>
                <a:effectLst/>
                <a:latin typeface="udemy sans"/>
              </a:rPr>
              <a:t>How many test cases did we run?</a:t>
            </a:r>
          </a:p>
          <a:p>
            <a:pPr algn="l"/>
            <a:r>
              <a:rPr lang="en-SG" b="0" i="0" dirty="0">
                <a:solidFill>
                  <a:srgbClr val="1C1D1F"/>
                </a:solidFill>
                <a:effectLst/>
                <a:latin typeface="udemy sans"/>
              </a:rPr>
              <a:t>How many defects did we find?</a:t>
            </a:r>
          </a:p>
          <a:p>
            <a:pPr algn="l"/>
            <a:r>
              <a:rPr lang="en-SG" b="0" i="0" dirty="0">
                <a:solidFill>
                  <a:srgbClr val="1C1D1F"/>
                </a:solidFill>
                <a:effectLst/>
                <a:latin typeface="udemy sans"/>
              </a:rPr>
              <a:t>How many defects are solved?</a:t>
            </a:r>
          </a:p>
          <a:p>
            <a:pPr algn="l"/>
            <a:r>
              <a:rPr lang="en-SG" b="0" i="0" dirty="0">
                <a:solidFill>
                  <a:srgbClr val="1C1D1F"/>
                </a:solidFill>
                <a:effectLst/>
                <a:latin typeface="udemy sans"/>
              </a:rPr>
              <a:t>What is the priority and severity of each defect?</a:t>
            </a:r>
          </a:p>
          <a:p>
            <a:pPr algn="l"/>
            <a:endParaRPr lang="en-SG" b="0" i="0" dirty="0">
              <a:solidFill>
                <a:srgbClr val="1C1D1F"/>
              </a:solidFill>
              <a:effectLst/>
              <a:latin typeface="udemy sans"/>
            </a:endParaRPr>
          </a:p>
          <a:p>
            <a:pPr algn="l"/>
            <a:r>
              <a:rPr lang="en-SG" b="0" i="0" dirty="0">
                <a:solidFill>
                  <a:srgbClr val="1C1D1F"/>
                </a:solidFill>
                <a:effectLst/>
                <a:latin typeface="udemy sans"/>
              </a:rPr>
              <a:t>Why do we do this? in order to give the stakeholders a chance to make a decision.</a:t>
            </a:r>
          </a:p>
          <a:p>
            <a:pPr algn="l"/>
            <a:r>
              <a:rPr lang="en-SG" b="0" i="0" dirty="0">
                <a:solidFill>
                  <a:srgbClr val="1C1D1F"/>
                </a:solidFill>
                <a:effectLst/>
                <a:latin typeface="udemy sans"/>
              </a:rPr>
              <a:t>Are we ready to deliver the software?</a:t>
            </a:r>
          </a:p>
          <a:p>
            <a:pPr algn="l"/>
            <a:r>
              <a:rPr lang="en-SG" b="0" i="0" dirty="0">
                <a:solidFill>
                  <a:srgbClr val="1C1D1F"/>
                </a:solidFill>
                <a:effectLst/>
                <a:latin typeface="udemy sans"/>
              </a:rPr>
              <a:t>Are we ready to move on to the next step of testing or not?</a:t>
            </a:r>
          </a:p>
          <a:p>
            <a:pPr algn="l"/>
            <a:r>
              <a:rPr lang="en-SG" b="0" i="0" u="sng" dirty="0">
                <a:solidFill>
                  <a:srgbClr val="401B9C"/>
                </a:solidFill>
                <a:effectLst/>
                <a:latin typeface="udemy sans"/>
              </a:rPr>
              <a:t>Test completion doesn't happen only one time in the project.</a:t>
            </a:r>
          </a:p>
          <a:p>
            <a:endParaRPr lang="en-GB" dirty="0"/>
          </a:p>
          <a:p>
            <a:pPr algn="l"/>
            <a:r>
              <a:rPr lang="en-SG" b="0" i="0" dirty="0">
                <a:solidFill>
                  <a:srgbClr val="1C1D1F"/>
                </a:solidFill>
                <a:effectLst/>
                <a:latin typeface="udemy sans"/>
              </a:rPr>
              <a:t>So </a:t>
            </a:r>
            <a:r>
              <a:rPr lang="en-SG" b="1" i="0" dirty="0">
                <a:solidFill>
                  <a:srgbClr val="1C1D1F"/>
                </a:solidFill>
                <a:effectLst/>
                <a:latin typeface="udemy sans"/>
              </a:rPr>
              <a:t>test summary report </a:t>
            </a:r>
            <a:r>
              <a:rPr lang="en-SG" b="0" i="0" dirty="0">
                <a:solidFill>
                  <a:srgbClr val="1C1D1F"/>
                </a:solidFill>
                <a:effectLst/>
                <a:latin typeface="udemy sans"/>
              </a:rPr>
              <a:t>is a work product that happens in monitoring and control and also at test completion.</a:t>
            </a:r>
          </a:p>
          <a:p>
            <a:pPr algn="l"/>
            <a:r>
              <a:rPr lang="en-SG" b="0" i="0" u="none" dirty="0">
                <a:solidFill>
                  <a:srgbClr val="401B9C"/>
                </a:solidFill>
                <a:effectLst/>
                <a:latin typeface="udemy sans"/>
              </a:rPr>
              <a:t>But </a:t>
            </a:r>
            <a:r>
              <a:rPr lang="en-SG" b="1" i="0" u="none" dirty="0">
                <a:solidFill>
                  <a:srgbClr val="401B9C"/>
                </a:solidFill>
                <a:effectLst/>
                <a:latin typeface="udemy sans"/>
              </a:rPr>
              <a:t>test progress report </a:t>
            </a:r>
            <a:r>
              <a:rPr lang="en-SG" b="0" i="0" u="none" dirty="0">
                <a:solidFill>
                  <a:srgbClr val="401B9C"/>
                </a:solidFill>
                <a:effectLst/>
                <a:latin typeface="udemy sans"/>
              </a:rPr>
              <a:t>only happens in test monitoring and control.</a:t>
            </a:r>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91</a:t>
            </a:fld>
            <a:endParaRPr lang="en-GB" altLang="en-US"/>
          </a:p>
        </p:txBody>
      </p:sp>
    </p:spTree>
    <p:extLst>
      <p:ext uri="{BB962C8B-B14F-4D97-AF65-F5344CB8AC3E}">
        <p14:creationId xmlns:p14="http://schemas.microsoft.com/office/powerpoint/2010/main" val="3263393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92</a:t>
            </a:fld>
            <a:endParaRPr lang="en-GB" altLang="en-US"/>
          </a:p>
        </p:txBody>
      </p:sp>
    </p:spTree>
    <p:extLst>
      <p:ext uri="{BB962C8B-B14F-4D97-AF65-F5344CB8AC3E}">
        <p14:creationId xmlns:p14="http://schemas.microsoft.com/office/powerpoint/2010/main" val="30029362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93</a:t>
            </a:fld>
            <a:endParaRPr lang="en-GB" altLang="en-US"/>
          </a:p>
        </p:txBody>
      </p:sp>
    </p:spTree>
    <p:extLst>
      <p:ext uri="{BB962C8B-B14F-4D97-AF65-F5344CB8AC3E}">
        <p14:creationId xmlns:p14="http://schemas.microsoft.com/office/powerpoint/2010/main" val="37945336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94</a:t>
            </a:fld>
            <a:endParaRPr lang="en-GB" altLang="en-US"/>
          </a:p>
        </p:txBody>
      </p:sp>
    </p:spTree>
    <p:extLst>
      <p:ext uri="{BB962C8B-B14F-4D97-AF65-F5344CB8AC3E}">
        <p14:creationId xmlns:p14="http://schemas.microsoft.com/office/powerpoint/2010/main" val="32838713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95</a:t>
            </a:fld>
            <a:endParaRPr lang="en-GB" altLang="en-US"/>
          </a:p>
        </p:txBody>
      </p:sp>
    </p:spTree>
    <p:extLst>
      <p:ext uri="{BB962C8B-B14F-4D97-AF65-F5344CB8AC3E}">
        <p14:creationId xmlns:p14="http://schemas.microsoft.com/office/powerpoint/2010/main" val="2185475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a:t>
            </a:fld>
            <a:endParaRPr lang="en-GB" altLang="en-US"/>
          </a:p>
        </p:txBody>
      </p:sp>
    </p:spTree>
    <p:extLst>
      <p:ext uri="{BB962C8B-B14F-4D97-AF65-F5344CB8AC3E}">
        <p14:creationId xmlns:p14="http://schemas.microsoft.com/office/powerpoint/2010/main" val="11388344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97</a:t>
            </a:fld>
            <a:endParaRPr lang="en-GB" altLang="en-US"/>
          </a:p>
        </p:txBody>
      </p:sp>
    </p:spTree>
    <p:extLst>
      <p:ext uri="{BB962C8B-B14F-4D97-AF65-F5344CB8AC3E}">
        <p14:creationId xmlns:p14="http://schemas.microsoft.com/office/powerpoint/2010/main" val="18912534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98</a:t>
            </a:fld>
            <a:endParaRPr lang="en-GB" altLang="en-US"/>
          </a:p>
        </p:txBody>
      </p:sp>
    </p:spTree>
    <p:extLst>
      <p:ext uri="{BB962C8B-B14F-4D97-AF65-F5344CB8AC3E}">
        <p14:creationId xmlns:p14="http://schemas.microsoft.com/office/powerpoint/2010/main" val="23658272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100</a:t>
            </a:fld>
            <a:endParaRPr lang="en-GB" altLang="en-US"/>
          </a:p>
        </p:txBody>
      </p:sp>
    </p:spTree>
    <p:extLst>
      <p:ext uri="{BB962C8B-B14F-4D97-AF65-F5344CB8AC3E}">
        <p14:creationId xmlns:p14="http://schemas.microsoft.com/office/powerpoint/2010/main" val="36745672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101</a:t>
            </a:fld>
            <a:endParaRPr lang="en-GB" altLang="en-US"/>
          </a:p>
        </p:txBody>
      </p:sp>
    </p:spTree>
    <p:extLst>
      <p:ext uri="{BB962C8B-B14F-4D97-AF65-F5344CB8AC3E}">
        <p14:creationId xmlns:p14="http://schemas.microsoft.com/office/powerpoint/2010/main" val="10682742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102</a:t>
            </a:fld>
            <a:endParaRPr lang="en-GB" altLang="en-US"/>
          </a:p>
        </p:txBody>
      </p:sp>
    </p:spTree>
    <p:extLst>
      <p:ext uri="{BB962C8B-B14F-4D97-AF65-F5344CB8AC3E}">
        <p14:creationId xmlns:p14="http://schemas.microsoft.com/office/powerpoint/2010/main" val="38812496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 xmlns:a16="http://schemas.microsoft.com/office/drawing/2014/main" id="{73B2F075-C83F-9859-DCC9-40C7EDCF9C42}"/>
              </a:ext>
            </a:extLst>
          </p:cNvPr>
          <p:cNvSpPr>
            <a:spLocks noGrp="1" noRot="1" noChangeAspect="1" noChangeArrowheads="1" noTextEdit="1"/>
          </p:cNvSpPr>
          <p:nvPr>
            <p:ph type="sldImg"/>
          </p:nvPr>
        </p:nvSpPr>
        <p:spPr>
          <a:ln/>
        </p:spPr>
      </p:sp>
      <p:sp>
        <p:nvSpPr>
          <p:cNvPr id="106498" name="Notes Placeholder 2">
            <a:extLst>
              <a:ext uri="{FF2B5EF4-FFF2-40B4-BE49-F238E27FC236}">
                <a16:creationId xmlns="" xmlns:a16="http://schemas.microsoft.com/office/drawing/2014/main" id="{B473DFAD-F6FD-B071-8F47-499B27BC3CE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6499" name="Slide Number Placeholder 3">
            <a:extLst>
              <a:ext uri="{FF2B5EF4-FFF2-40B4-BE49-F238E27FC236}">
                <a16:creationId xmlns="" xmlns:a16="http://schemas.microsoft.com/office/drawing/2014/main" id="{3EDD9CA5-6084-AC46-36FB-4C17E33F7D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D65B59C-7EE8-1D4E-8EF8-9993E2D2A33E}" type="slidenum">
              <a:rPr lang="en-GB" altLang="en-US" sz="1000" smtClean="0">
                <a:latin typeface="Times New Roman" panose="02020603050405020304" pitchFamily="18" charset="0"/>
              </a:rPr>
              <a:pPr/>
              <a:t>103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81859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a:extLst>
              <a:ext uri="{FF2B5EF4-FFF2-40B4-BE49-F238E27FC236}">
                <a16:creationId xmlns="" xmlns:a16="http://schemas.microsoft.com/office/drawing/2014/main" id="{7E9450EE-9B5B-68F2-659A-CC51B7719600}"/>
              </a:ext>
            </a:extLst>
          </p:cNvPr>
          <p:cNvSpPr>
            <a:spLocks noGrp="1" noRot="1" noChangeAspect="1" noChangeArrowheads="1" noTextEdit="1"/>
          </p:cNvSpPr>
          <p:nvPr>
            <p:ph type="sldImg"/>
          </p:nvPr>
        </p:nvSpPr>
        <p:spPr>
          <a:ln/>
        </p:spPr>
      </p:sp>
      <p:sp>
        <p:nvSpPr>
          <p:cNvPr id="109570" name="Notes Placeholder 2">
            <a:extLst>
              <a:ext uri="{FF2B5EF4-FFF2-40B4-BE49-F238E27FC236}">
                <a16:creationId xmlns="" xmlns:a16="http://schemas.microsoft.com/office/drawing/2014/main" id="{1937C54C-B7D5-043D-EE3E-A7F06C3C1CA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DEVELOPERS’ PERSPECTIVE - CONFIRMATION BIAS</a:t>
            </a:r>
          </a:p>
        </p:txBody>
      </p:sp>
      <p:sp>
        <p:nvSpPr>
          <p:cNvPr id="109571" name="Slide Number Placeholder 3">
            <a:extLst>
              <a:ext uri="{FF2B5EF4-FFF2-40B4-BE49-F238E27FC236}">
                <a16:creationId xmlns="" xmlns:a16="http://schemas.microsoft.com/office/drawing/2014/main" id="{4E502F7A-2286-5E8E-FF94-8681EF6CEBB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BF06A34-D567-3449-BAB9-E0A3F330B6B7}" type="slidenum">
              <a:rPr lang="en-GB" altLang="en-US" sz="1000" smtClean="0">
                <a:latin typeface="Times New Roman" panose="02020603050405020304" pitchFamily="18" charset="0"/>
              </a:rPr>
              <a:pPr/>
              <a:t>104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647726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 xmlns:a16="http://schemas.microsoft.com/office/drawing/2014/main" id="{959E65F3-FA94-2204-12AA-ADCAB53345AB}"/>
              </a:ext>
            </a:extLst>
          </p:cNvPr>
          <p:cNvSpPr>
            <a:spLocks noGrp="1" noRot="1" noChangeAspect="1" noChangeArrowheads="1" noTextEdit="1"/>
          </p:cNvSpPr>
          <p:nvPr>
            <p:ph type="sldImg"/>
          </p:nvPr>
        </p:nvSpPr>
        <p:spPr>
          <a:ln/>
        </p:spPr>
      </p:sp>
      <p:sp>
        <p:nvSpPr>
          <p:cNvPr id="123906" name="Notes Placeholder 2">
            <a:extLst>
              <a:ext uri="{FF2B5EF4-FFF2-40B4-BE49-F238E27FC236}">
                <a16:creationId xmlns="" xmlns:a16="http://schemas.microsoft.com/office/drawing/2014/main" id="{146C7F67-3F26-D108-7836-0C3FE16A9E1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7" name="Slide Number Placeholder 3">
            <a:extLst>
              <a:ext uri="{FF2B5EF4-FFF2-40B4-BE49-F238E27FC236}">
                <a16:creationId xmlns="" xmlns:a16="http://schemas.microsoft.com/office/drawing/2014/main" id="{09D76719-BCCC-2881-63B6-DACADF30C0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4D05BA7-747B-3642-9D47-19D5F1C8601A}" type="slidenum">
              <a:rPr lang="en-GB" altLang="en-US" sz="1000" smtClean="0">
                <a:latin typeface="Times New Roman" panose="02020603050405020304" pitchFamily="18" charset="0"/>
              </a:rPr>
              <a:pPr/>
              <a:t>105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499788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 xmlns:a16="http://schemas.microsoft.com/office/drawing/2014/main" id="{AB1DB03B-22DD-B9B1-6C5D-7FEDCD690FD7}"/>
              </a:ext>
            </a:extLst>
          </p:cNvPr>
          <p:cNvSpPr>
            <a:spLocks noGrp="1" noRot="1" noChangeAspect="1" noChangeArrowheads="1" noTextEdit="1"/>
          </p:cNvSpPr>
          <p:nvPr>
            <p:ph type="sldImg"/>
          </p:nvPr>
        </p:nvSpPr>
        <p:spPr>
          <a:ln/>
        </p:spPr>
      </p:sp>
      <p:sp>
        <p:nvSpPr>
          <p:cNvPr id="125954" name="Notes Placeholder 2">
            <a:extLst>
              <a:ext uri="{FF2B5EF4-FFF2-40B4-BE49-F238E27FC236}">
                <a16:creationId xmlns="" xmlns:a16="http://schemas.microsoft.com/office/drawing/2014/main" id="{08F955C8-7CDA-0112-E0C0-6CF4258D108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5955" name="Slide Number Placeholder 3">
            <a:extLst>
              <a:ext uri="{FF2B5EF4-FFF2-40B4-BE49-F238E27FC236}">
                <a16:creationId xmlns="" xmlns:a16="http://schemas.microsoft.com/office/drawing/2014/main" id="{694FE319-9831-024C-8845-3F318E7BD4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0D8C22-9BA5-E147-A4AD-7857B0BDAD69}" type="slidenum">
              <a:rPr lang="en-GB" altLang="en-US" sz="1000" smtClean="0">
                <a:latin typeface="Times New Roman" panose="02020603050405020304" pitchFamily="18" charset="0"/>
              </a:rPr>
              <a:pPr/>
              <a:t>106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933606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Confirmation bias</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also called reinforcement bias, is the tendency to analyse information in such a way that it confirms your prior beliefs while ignoring information that conflicts with it.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It is particularly strong when they believe is important to you.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influences how people seek out information. They will seek out sources that </a:t>
            </a:r>
            <a:r>
              <a:rPr lang="en-GB" sz="1800" u="sng"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 their beliefs </a:t>
            </a: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and ignore sources that challenge their opinions.</a:t>
            </a:r>
            <a:endParaRPr lang="en-SG"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causes people to interpret information in a way that </a:t>
            </a:r>
            <a:r>
              <a:rPr lang="en-GB" sz="1800" u="sng"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confirms their beliefs.</a:t>
            </a:r>
            <a:endParaRPr lang="en-SG" sz="1800" u="sng"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bias also leads to biased recall of information.</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Why might confirmation bias exist?</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It is essentially a shortcut to conserve mental energy.</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dirty="0"/>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A </a:t>
            </a: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cognitive bias</a:t>
            </a:r>
            <a:r>
              <a:rPr lang="en-GB" sz="1800"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 </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is a systemic error in thinking that </a:t>
            </a:r>
            <a:r>
              <a:rPr lang="en-GB" sz="1800" u="sng"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affects the decisions and judgments that people make</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when they are processing information about the world around </a:t>
            </a: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them.</a:t>
            </a:r>
            <a:r>
              <a:rPr lang="en-SG" sz="1800" baseline="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 (</a:t>
            </a:r>
            <a:r>
              <a:rPr lang="en-GB" dirty="0" smtClean="0"/>
              <a:t>Confirmation</a:t>
            </a:r>
            <a:r>
              <a:rPr lang="en-GB" baseline="0" dirty="0" smtClean="0"/>
              <a:t> bias is a type of cognitive bias)</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107</a:t>
            </a:fld>
            <a:endParaRPr lang="en-GB" altLang="en-US"/>
          </a:p>
        </p:txBody>
      </p:sp>
    </p:spTree>
    <p:extLst>
      <p:ext uri="{BB962C8B-B14F-4D97-AF65-F5344CB8AC3E}">
        <p14:creationId xmlns:p14="http://schemas.microsoft.com/office/powerpoint/2010/main" val="54262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10</a:t>
            </a:fld>
            <a:endParaRPr lang="en-GB" altLang="en-US"/>
          </a:p>
        </p:txBody>
      </p:sp>
    </p:spTree>
    <p:extLst>
      <p:ext uri="{BB962C8B-B14F-4D97-AF65-F5344CB8AC3E}">
        <p14:creationId xmlns:p14="http://schemas.microsoft.com/office/powerpoint/2010/main" val="147965218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171450" indent="-171450">
              <a:buFontTx/>
              <a:buChar char="-"/>
            </a:pPr>
            <a:r>
              <a:rPr lang="en-US" dirty="0" smtClean="0"/>
              <a:t>Try to understand what they feel</a:t>
            </a:r>
          </a:p>
          <a:p>
            <a:pPr marL="171450" indent="-171450">
              <a:buFontTx/>
              <a:buChar char="-"/>
            </a:pPr>
            <a:r>
              <a:rPr lang="en-US" dirty="0" smtClean="0"/>
              <a:t>Confirm</a:t>
            </a:r>
            <a:r>
              <a:rPr lang="en-US" baseline="0" dirty="0" smtClean="0"/>
              <a:t> they understood</a:t>
            </a:r>
          </a:p>
          <a:p>
            <a:pPr marL="171450" indent="-171450">
              <a:buFontTx/>
              <a:buChar char="-"/>
            </a:pPr>
            <a:r>
              <a:rPr lang="en-US" baseline="0" dirty="0" smtClean="0"/>
              <a:t>Emphasize benefits of testing </a:t>
            </a:r>
          </a:p>
          <a:p>
            <a:pPr marL="171450" indent="-171450">
              <a:buFontTx/>
              <a:buChar char="-"/>
            </a:pPr>
            <a:r>
              <a:rPr lang="en-US" baseline="0" dirty="0" smtClean="0"/>
              <a:t>Communicate test results and findings in neutral way</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108</a:t>
            </a:fld>
            <a:endParaRPr lang="en-GB" altLang="en-US"/>
          </a:p>
        </p:txBody>
      </p:sp>
    </p:spTree>
    <p:extLst>
      <p:ext uri="{BB962C8B-B14F-4D97-AF65-F5344CB8AC3E}">
        <p14:creationId xmlns:p14="http://schemas.microsoft.com/office/powerpoint/2010/main" val="71197361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 xmlns:a16="http://schemas.microsoft.com/office/drawing/2014/main" id="{B28F5243-E518-3411-DDD1-6639CC9791F7}"/>
              </a:ext>
            </a:extLst>
          </p:cNvPr>
          <p:cNvSpPr>
            <a:spLocks noGrp="1" noRot="1" noChangeAspect="1" noChangeArrowheads="1" noTextEdit="1"/>
          </p:cNvSpPr>
          <p:nvPr>
            <p:ph type="sldImg"/>
          </p:nvPr>
        </p:nvSpPr>
        <p:spPr>
          <a:ln/>
        </p:spPr>
      </p:sp>
      <p:sp>
        <p:nvSpPr>
          <p:cNvPr id="111618" name="Notes Placeholder 2">
            <a:extLst>
              <a:ext uri="{FF2B5EF4-FFF2-40B4-BE49-F238E27FC236}">
                <a16:creationId xmlns="" xmlns:a16="http://schemas.microsoft.com/office/drawing/2014/main" id="{84B02374-F54A-B48F-D3A0-27CEC87540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Slide Number Placeholder 3">
            <a:extLst>
              <a:ext uri="{FF2B5EF4-FFF2-40B4-BE49-F238E27FC236}">
                <a16:creationId xmlns="" xmlns:a16="http://schemas.microsoft.com/office/drawing/2014/main" id="{0EA66932-ABDF-62A6-1715-867FB4BB35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3F8395E-E53B-0A46-A8AC-34759A0CDA5E}" type="slidenum">
              <a:rPr lang="en-GB" altLang="en-US" sz="1000" smtClean="0">
                <a:latin typeface="Times New Roman" panose="02020603050405020304" pitchFamily="18" charset="0"/>
              </a:rPr>
              <a:pPr/>
              <a:t>109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52951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 xmlns:a16="http://schemas.microsoft.com/office/drawing/2014/main" id="{901EB9D2-09CB-00DB-FC7C-0F555B3BDAAE}"/>
              </a:ext>
            </a:extLst>
          </p:cNvPr>
          <p:cNvSpPr>
            <a:spLocks noGrp="1" noRot="1" noChangeAspect="1" noChangeArrowheads="1" noTextEdit="1"/>
          </p:cNvSpPr>
          <p:nvPr>
            <p:ph type="sldImg"/>
          </p:nvPr>
        </p:nvSpPr>
        <p:spPr>
          <a:ln/>
        </p:spPr>
      </p:sp>
      <p:sp>
        <p:nvSpPr>
          <p:cNvPr id="113666" name="Notes Placeholder 2">
            <a:extLst>
              <a:ext uri="{FF2B5EF4-FFF2-40B4-BE49-F238E27FC236}">
                <a16:creationId xmlns="" xmlns:a16="http://schemas.microsoft.com/office/drawing/2014/main" id="{4C4CA940-C30F-EF24-ED7D-CB3BD1C454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7" name="Slide Number Placeholder 3">
            <a:extLst>
              <a:ext uri="{FF2B5EF4-FFF2-40B4-BE49-F238E27FC236}">
                <a16:creationId xmlns="" xmlns:a16="http://schemas.microsoft.com/office/drawing/2014/main" id="{1B348699-B0D4-0A31-D403-D9D8493C1D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7795D5B-8B5E-0F43-8D10-6B46A41138D4}" type="slidenum">
              <a:rPr lang="en-GB" altLang="en-US" sz="1000" smtClean="0">
                <a:latin typeface="Times New Roman" panose="02020603050405020304" pitchFamily="18" charset="0"/>
              </a:rPr>
              <a:pPr/>
              <a:t>110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9193249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 xmlns:a16="http://schemas.microsoft.com/office/drawing/2014/main" id="{F898E7FE-C962-580A-3FF3-5B9DDA388B0F}"/>
              </a:ext>
            </a:extLst>
          </p:cNvPr>
          <p:cNvSpPr>
            <a:spLocks noGrp="1" noRot="1" noChangeAspect="1" noChangeArrowheads="1" noTextEdit="1"/>
          </p:cNvSpPr>
          <p:nvPr>
            <p:ph type="sldImg"/>
          </p:nvPr>
        </p:nvSpPr>
        <p:spPr>
          <a:ln/>
        </p:spPr>
      </p:sp>
      <p:sp>
        <p:nvSpPr>
          <p:cNvPr id="115714" name="Notes Placeholder 2">
            <a:extLst>
              <a:ext uri="{FF2B5EF4-FFF2-40B4-BE49-F238E27FC236}">
                <a16:creationId xmlns="" xmlns:a16="http://schemas.microsoft.com/office/drawing/2014/main" id="{D39677B1-E6F9-BF01-B9BB-7DBDC8A5B32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5715" name="Slide Number Placeholder 3">
            <a:extLst>
              <a:ext uri="{FF2B5EF4-FFF2-40B4-BE49-F238E27FC236}">
                <a16:creationId xmlns="" xmlns:a16="http://schemas.microsoft.com/office/drawing/2014/main" id="{0B4F65DE-EBFD-B8D5-9EA2-714EB63F86B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7F3439-F4A0-3D40-BFAF-6CD4907C2F82}" type="slidenum">
              <a:rPr lang="en-GB" altLang="en-US" sz="1000" smtClean="0">
                <a:latin typeface="Times New Roman" panose="02020603050405020304" pitchFamily="18" charset="0"/>
              </a:rPr>
              <a:pPr/>
              <a:t>111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21483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a:extLst>
              <a:ext uri="{FF2B5EF4-FFF2-40B4-BE49-F238E27FC236}">
                <a16:creationId xmlns="" xmlns:a16="http://schemas.microsoft.com/office/drawing/2014/main" id="{0466173F-60BC-B479-BD49-6395DD2FBBCD}"/>
              </a:ext>
            </a:extLst>
          </p:cNvPr>
          <p:cNvSpPr>
            <a:spLocks noGrp="1" noRot="1" noChangeAspect="1" noChangeArrowheads="1" noTextEdit="1"/>
          </p:cNvSpPr>
          <p:nvPr>
            <p:ph type="sldImg"/>
          </p:nvPr>
        </p:nvSpPr>
        <p:spPr>
          <a:ln/>
        </p:spPr>
      </p:sp>
      <p:sp>
        <p:nvSpPr>
          <p:cNvPr id="117762" name="Notes Placeholder 2">
            <a:extLst>
              <a:ext uri="{FF2B5EF4-FFF2-40B4-BE49-F238E27FC236}">
                <a16:creationId xmlns="" xmlns:a16="http://schemas.microsoft.com/office/drawing/2014/main" id="{70D87EB1-668C-F6CE-9318-2C57D525758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Slide Number Placeholder 3">
            <a:extLst>
              <a:ext uri="{FF2B5EF4-FFF2-40B4-BE49-F238E27FC236}">
                <a16:creationId xmlns="" xmlns:a16="http://schemas.microsoft.com/office/drawing/2014/main" id="{67A5B6A1-8DF2-63B0-438F-CD655C998F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BB360E5-FF02-A14F-A340-5AB84143BCD9}" type="slidenum">
              <a:rPr lang="en-GB" altLang="en-US" sz="1000" smtClean="0">
                <a:latin typeface="Times New Roman" panose="02020603050405020304" pitchFamily="18" charset="0"/>
              </a:rPr>
              <a:pPr/>
              <a:t>112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30388615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 xmlns:a16="http://schemas.microsoft.com/office/drawing/2014/main" id="{6E37CE5B-0995-056D-96B9-0104E5F6DE25}"/>
              </a:ext>
            </a:extLst>
          </p:cNvPr>
          <p:cNvSpPr>
            <a:spLocks noGrp="1" noRot="1" noChangeAspect="1" noChangeArrowheads="1" noTextEdit="1"/>
          </p:cNvSpPr>
          <p:nvPr>
            <p:ph type="sldImg"/>
          </p:nvPr>
        </p:nvSpPr>
        <p:spPr>
          <a:ln/>
        </p:spPr>
      </p:sp>
      <p:sp>
        <p:nvSpPr>
          <p:cNvPr id="119810" name="Notes Placeholder 2">
            <a:extLst>
              <a:ext uri="{FF2B5EF4-FFF2-40B4-BE49-F238E27FC236}">
                <a16:creationId xmlns="" xmlns:a16="http://schemas.microsoft.com/office/drawing/2014/main" id="{6B2F608A-AF5F-BADD-B560-BBB4B461DFA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Accurate Information About Progress and Changes</a:t>
            </a:r>
            <a:r>
              <a:rPr lang="en-US" dirty="0" smtClean="0"/>
              <a:t>:</a:t>
            </a:r>
          </a:p>
          <a:p>
            <a:r>
              <a:rPr lang="en-US" dirty="0" smtClean="0"/>
              <a:t>Testers should receive timely and accurate updates on project status, including any changes to requirements, timelines, or features. This transparency allows them to adjust their testing strategies accordingly.</a:t>
            </a:r>
          </a:p>
          <a:p>
            <a:r>
              <a:rPr lang="en-US" b="1" dirty="0" smtClean="0"/>
              <a:t>Insight from Developers About Areas of the Software</a:t>
            </a:r>
            <a:r>
              <a:rPr lang="en-US" dirty="0" smtClean="0"/>
              <a:t>:</a:t>
            </a:r>
          </a:p>
          <a:p>
            <a:r>
              <a:rPr lang="en-US" dirty="0" smtClean="0"/>
              <a:t>Collaboration with developers is crucial. Testers have the right to access insights regarding complex areas of the code, which helps them focus their testing efforts on potentially problematic regions.</a:t>
            </a:r>
          </a:p>
          <a:p>
            <a:r>
              <a:rPr lang="en-US" b="1" dirty="0" smtClean="0"/>
              <a:t>Delivered Code Tested to an Agreed Standard</a:t>
            </a:r>
            <a:r>
              <a:rPr lang="en-US" dirty="0" smtClean="0"/>
              <a:t>:</a:t>
            </a:r>
          </a:p>
          <a:p>
            <a:r>
              <a:rPr lang="en-US" dirty="0" smtClean="0"/>
              <a:t>Testers should expect that the code delivered for testing meets predefined quality standards. This includes adherence to coding practices, documentation, and initial testing (e.g., unit tests) performed by developers.</a:t>
            </a:r>
          </a:p>
          <a:p>
            <a:r>
              <a:rPr lang="en-US" b="1" dirty="0" smtClean="0"/>
              <a:t>Be Regarded as Professionals (No Abuse!)</a:t>
            </a:r>
            <a:r>
              <a:rPr lang="en-US" dirty="0" smtClean="0"/>
              <a:t>:</a:t>
            </a:r>
          </a:p>
          <a:p>
            <a:r>
              <a:rPr lang="en-US" dirty="0" smtClean="0"/>
              <a:t>Testers should be treated with respect and professionalism. A positive work environment fosters better collaboration and communication among team members.</a:t>
            </a:r>
          </a:p>
          <a:p>
            <a:r>
              <a:rPr lang="en-US" b="1" dirty="0" smtClean="0"/>
              <a:t>Find Faults!</a:t>
            </a:r>
            <a:r>
              <a:rPr lang="en-US" dirty="0" smtClean="0"/>
              <a:t>:</a:t>
            </a:r>
          </a:p>
          <a:p>
            <a:r>
              <a:rPr lang="en-US" dirty="0" smtClean="0"/>
              <a:t>Testers have the right to identify and report defects. Their primary responsibility is to ensure the software meets quality standards, and finding faults is a critical part of that process.</a:t>
            </a:r>
          </a:p>
          <a:p>
            <a:r>
              <a:rPr lang="en-US" b="1" dirty="0" smtClean="0"/>
              <a:t>Challenge Specifications and Test Plans</a:t>
            </a:r>
            <a:r>
              <a:rPr lang="en-US" dirty="0" smtClean="0"/>
              <a:t>:</a:t>
            </a:r>
          </a:p>
          <a:p>
            <a:r>
              <a:rPr lang="en-US" dirty="0" smtClean="0"/>
              <a:t>Testers should feel empowered to question specifications and test plans when they are unclear, incomplete, or impractical. This can lead to better testing practices and more robust products.</a:t>
            </a:r>
          </a:p>
          <a:p>
            <a:r>
              <a:rPr lang="en-US" b="1" dirty="0" smtClean="0"/>
              <a:t>Have Reported Faults Taken Seriously (Non-Reproducible)</a:t>
            </a:r>
            <a:r>
              <a:rPr lang="en-US" dirty="0" smtClean="0"/>
              <a:t>:</a:t>
            </a:r>
          </a:p>
          <a:p>
            <a:r>
              <a:rPr lang="en-US" dirty="0" smtClean="0"/>
              <a:t>Even if a defect cannot be reproduced immediately, testers have the right to have their findings taken seriously. Teams should investigate reported issues thoroughly, as they may indicate underlying problems.</a:t>
            </a:r>
          </a:p>
          <a:p>
            <a:r>
              <a:rPr lang="en-US" b="1" dirty="0" smtClean="0"/>
              <a:t>Take Predictions About Future Fault Levels</a:t>
            </a:r>
            <a:r>
              <a:rPr lang="en-US" dirty="0" smtClean="0"/>
              <a:t>:</a:t>
            </a:r>
          </a:p>
          <a:p>
            <a:r>
              <a:rPr lang="en-US" dirty="0" smtClean="0"/>
              <a:t>Testers should be able to provide insights or predictions about potential future defect levels based on current testing outcomes, trends, and historical data. This helps in risk assessment and project planning.</a:t>
            </a:r>
          </a:p>
          <a:p>
            <a:r>
              <a:rPr lang="en-US" b="1" dirty="0" smtClean="0"/>
              <a:t>Improve Your Own Testing Process</a:t>
            </a:r>
            <a:r>
              <a:rPr lang="en-US" dirty="0" smtClean="0"/>
              <a:t>:</a:t>
            </a:r>
          </a:p>
          <a:p>
            <a:r>
              <a:rPr lang="en-US" dirty="0" smtClean="0"/>
              <a:t>Testers should have the opportunity to reflect on and improve their testing processes. Continuous improvement is essential for maintaining and enhancing the effectiveness of the testing efforts.</a:t>
            </a:r>
          </a:p>
          <a:p>
            <a:endParaRPr lang="en-US" altLang="en-US" dirty="0"/>
          </a:p>
        </p:txBody>
      </p:sp>
      <p:sp>
        <p:nvSpPr>
          <p:cNvPr id="119811" name="Slide Number Placeholder 3">
            <a:extLst>
              <a:ext uri="{FF2B5EF4-FFF2-40B4-BE49-F238E27FC236}">
                <a16:creationId xmlns="" xmlns:a16="http://schemas.microsoft.com/office/drawing/2014/main" id="{9E498F78-8CD0-257D-6703-FD9A2622EE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67362D9B-F7ED-954D-96C3-E8E5C64D3B82}" type="slidenum">
              <a:rPr lang="en-GB" altLang="en-US" sz="1000" smtClean="0">
                <a:latin typeface="Times New Roman" panose="02020603050405020304" pitchFamily="18" charset="0"/>
              </a:rPr>
              <a:pPr/>
              <a:t>113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79471597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 xmlns:a16="http://schemas.microsoft.com/office/drawing/2014/main" id="{CA805BF8-1F6F-426A-390D-C975802650D4}"/>
              </a:ext>
            </a:extLst>
          </p:cNvPr>
          <p:cNvSpPr>
            <a:spLocks noGrp="1" noRot="1" noChangeAspect="1" noChangeArrowheads="1" noTextEdit="1"/>
          </p:cNvSpPr>
          <p:nvPr>
            <p:ph type="sldImg"/>
          </p:nvPr>
        </p:nvSpPr>
        <p:spPr>
          <a:ln/>
        </p:spPr>
      </p:sp>
      <p:sp>
        <p:nvSpPr>
          <p:cNvPr id="121858" name="Notes Placeholder 2">
            <a:extLst>
              <a:ext uri="{FF2B5EF4-FFF2-40B4-BE49-F238E27FC236}">
                <a16:creationId xmlns="" xmlns:a16="http://schemas.microsoft.com/office/drawing/2014/main" id="{41349454-59C3-3A0C-52ED-46BC482C12A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59" name="Slide Number Placeholder 3">
            <a:extLst>
              <a:ext uri="{FF2B5EF4-FFF2-40B4-BE49-F238E27FC236}">
                <a16:creationId xmlns="" xmlns:a16="http://schemas.microsoft.com/office/drawing/2014/main" id="{EB6FB422-D910-C9A7-C82E-0B829D6125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3648D08-6E7C-3E44-8A36-12938D158AF5}" type="slidenum">
              <a:rPr lang="en-GB" altLang="en-US" sz="1000" smtClean="0">
                <a:latin typeface="Times New Roman" panose="02020603050405020304" pitchFamily="18" charset="0"/>
              </a:rPr>
              <a:pPr/>
              <a:t>114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16582473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115</a:t>
            </a:fld>
            <a:endParaRPr lang="en-GB" altLang="en-US"/>
          </a:p>
        </p:txBody>
      </p:sp>
    </p:spTree>
    <p:extLst>
      <p:ext uri="{BB962C8B-B14F-4D97-AF65-F5344CB8AC3E}">
        <p14:creationId xmlns:p14="http://schemas.microsoft.com/office/powerpoint/2010/main" val="97096087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a:extLst>
              <a:ext uri="{FF2B5EF4-FFF2-40B4-BE49-F238E27FC236}">
                <a16:creationId xmlns="" xmlns:a16="http://schemas.microsoft.com/office/drawing/2014/main" id="{66EDF698-C894-AA01-C06A-EE8F87485063}"/>
              </a:ext>
            </a:extLst>
          </p:cNvPr>
          <p:cNvSpPr>
            <a:spLocks noGrp="1" noRot="1" noChangeAspect="1" noChangeArrowheads="1" noTextEdit="1"/>
          </p:cNvSpPr>
          <p:nvPr>
            <p:ph type="sldImg"/>
          </p:nvPr>
        </p:nvSpPr>
        <p:spPr>
          <a:ln/>
        </p:spPr>
      </p:sp>
      <p:sp>
        <p:nvSpPr>
          <p:cNvPr id="129026" name="Notes Placeholder 2">
            <a:extLst>
              <a:ext uri="{FF2B5EF4-FFF2-40B4-BE49-F238E27FC236}">
                <a16:creationId xmlns="" xmlns:a16="http://schemas.microsoft.com/office/drawing/2014/main" id="{8AC432F5-CB76-4EDF-6E5B-CD511842D08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ISTQB Code of Ethics outlines the ethical principles and standards that certified software testers are expected to uphold in their professional conduct.</a:t>
            </a:r>
          </a:p>
          <a:p>
            <a:endParaRPr lang="en-US" altLang="en-US" dirty="0" smtClean="0"/>
          </a:p>
          <a:p>
            <a:r>
              <a:rPr lang="en-US" altLang="en-US" dirty="0" smtClean="0"/>
              <a:t>8 </a:t>
            </a:r>
            <a:r>
              <a:rPr lang="en-US" altLang="en-US" smtClean="0"/>
              <a:t>cái</a:t>
            </a:r>
            <a:endParaRPr lang="en-US" altLang="en-US" dirty="0"/>
          </a:p>
        </p:txBody>
      </p:sp>
      <p:sp>
        <p:nvSpPr>
          <p:cNvPr id="129027" name="Slide Number Placeholder 3">
            <a:extLst>
              <a:ext uri="{FF2B5EF4-FFF2-40B4-BE49-F238E27FC236}">
                <a16:creationId xmlns="" xmlns:a16="http://schemas.microsoft.com/office/drawing/2014/main" id="{D83E7FA5-54A8-38D7-3F78-810F46D114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892066-4947-A94A-86C3-3AEF3ADC806E}" type="slidenum">
              <a:rPr lang="en-GB" altLang="en-US" sz="1000" smtClean="0">
                <a:latin typeface="Times New Roman" panose="02020603050405020304" pitchFamily="18" charset="0"/>
              </a:rPr>
              <a:pPr/>
              <a:t>116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81188911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a:extLst>
              <a:ext uri="{FF2B5EF4-FFF2-40B4-BE49-F238E27FC236}">
                <a16:creationId xmlns="" xmlns:a16="http://schemas.microsoft.com/office/drawing/2014/main" id="{6AB769C9-BA6E-5C88-9A0C-FD013E24AE1F}"/>
              </a:ext>
            </a:extLst>
          </p:cNvPr>
          <p:cNvSpPr>
            <a:spLocks noGrp="1" noRot="1" noChangeAspect="1" noChangeArrowheads="1" noTextEdit="1"/>
          </p:cNvSpPr>
          <p:nvPr>
            <p:ph type="sldImg"/>
          </p:nvPr>
        </p:nvSpPr>
        <p:spPr>
          <a:ln/>
        </p:spPr>
      </p:sp>
      <p:sp>
        <p:nvSpPr>
          <p:cNvPr id="131074" name="Notes Placeholder 2">
            <a:extLst>
              <a:ext uri="{FF2B5EF4-FFF2-40B4-BE49-F238E27FC236}">
                <a16:creationId xmlns="" xmlns:a16="http://schemas.microsoft.com/office/drawing/2014/main" id="{533D4EC3-8362-20DA-DD8A-848DB9A49E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1075" name="Slide Number Placeholder 3">
            <a:extLst>
              <a:ext uri="{FF2B5EF4-FFF2-40B4-BE49-F238E27FC236}">
                <a16:creationId xmlns="" xmlns:a16="http://schemas.microsoft.com/office/drawing/2014/main" id="{8BDB3A76-22F6-E610-537A-FC90E8C7F9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907340-4161-DF46-BCD8-EF6418FD1194}" type="slidenum">
              <a:rPr lang="en-GB" altLang="en-US" sz="1000" smtClean="0">
                <a:latin typeface="Times New Roman" panose="02020603050405020304" pitchFamily="18" charset="0"/>
              </a:rPr>
              <a:pPr/>
              <a:t>117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611379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Google Shape;9;p2">
            <a:extLst>
              <a:ext uri="{FF2B5EF4-FFF2-40B4-BE49-F238E27FC236}">
                <a16:creationId xmlns="" xmlns:a16="http://schemas.microsoft.com/office/drawing/2014/main"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 xmlns:a16="http://schemas.microsoft.com/office/drawing/2014/main"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2"/>
            </a:lvl1pPr>
            <a:lvl2pPr lvl="1" algn="ctr">
              <a:lnSpc>
                <a:spcPct val="100000"/>
              </a:lnSpc>
              <a:spcBef>
                <a:spcPts val="0"/>
              </a:spcBef>
              <a:spcAft>
                <a:spcPts val="0"/>
              </a:spcAft>
              <a:buSzPts val="1800"/>
              <a:buNone/>
              <a:defRPr sz="1462"/>
            </a:lvl2pPr>
            <a:lvl3pPr lvl="2" algn="ctr">
              <a:lnSpc>
                <a:spcPct val="100000"/>
              </a:lnSpc>
              <a:spcBef>
                <a:spcPts val="0"/>
              </a:spcBef>
              <a:spcAft>
                <a:spcPts val="0"/>
              </a:spcAft>
              <a:buSzPts val="1800"/>
              <a:buNone/>
              <a:defRPr sz="1462"/>
            </a:lvl3pPr>
            <a:lvl4pPr lvl="3" algn="ctr">
              <a:lnSpc>
                <a:spcPct val="100000"/>
              </a:lnSpc>
              <a:spcBef>
                <a:spcPts val="0"/>
              </a:spcBef>
              <a:spcAft>
                <a:spcPts val="0"/>
              </a:spcAft>
              <a:buSzPts val="1800"/>
              <a:buNone/>
              <a:defRPr sz="1462"/>
            </a:lvl4pPr>
            <a:lvl5pPr lvl="4" algn="ctr">
              <a:lnSpc>
                <a:spcPct val="100000"/>
              </a:lnSpc>
              <a:spcBef>
                <a:spcPts val="0"/>
              </a:spcBef>
              <a:spcAft>
                <a:spcPts val="0"/>
              </a:spcAft>
              <a:buSzPts val="1800"/>
              <a:buNone/>
              <a:defRPr sz="1462"/>
            </a:lvl5pPr>
            <a:lvl6pPr lvl="5" algn="ctr">
              <a:lnSpc>
                <a:spcPct val="100000"/>
              </a:lnSpc>
              <a:spcBef>
                <a:spcPts val="0"/>
              </a:spcBef>
              <a:spcAft>
                <a:spcPts val="0"/>
              </a:spcAft>
              <a:buSzPts val="1800"/>
              <a:buNone/>
              <a:defRPr sz="1462"/>
            </a:lvl6pPr>
            <a:lvl7pPr lvl="6" algn="ctr">
              <a:lnSpc>
                <a:spcPct val="100000"/>
              </a:lnSpc>
              <a:spcBef>
                <a:spcPts val="0"/>
              </a:spcBef>
              <a:spcAft>
                <a:spcPts val="0"/>
              </a:spcAft>
              <a:buSzPts val="1800"/>
              <a:buNone/>
              <a:defRPr sz="1462"/>
            </a:lvl7pPr>
            <a:lvl8pPr lvl="7" algn="ctr">
              <a:lnSpc>
                <a:spcPct val="100000"/>
              </a:lnSpc>
              <a:spcBef>
                <a:spcPts val="0"/>
              </a:spcBef>
              <a:spcAft>
                <a:spcPts val="0"/>
              </a:spcAft>
              <a:buSzPts val="1800"/>
              <a:buNone/>
              <a:defRPr sz="1462"/>
            </a:lvl8pPr>
            <a:lvl9pPr lvl="8" algn="ctr">
              <a:lnSpc>
                <a:spcPct val="100000"/>
              </a:lnSpc>
              <a:spcBef>
                <a:spcPts val="0"/>
              </a:spcBef>
              <a:spcAft>
                <a:spcPts val="0"/>
              </a:spcAft>
              <a:buSzPts val="1800"/>
              <a:buNone/>
              <a:defRPr sz="1462"/>
            </a:lvl9pPr>
          </a:lstStyle>
          <a:p>
            <a:r>
              <a:rPr lang="en-GB"/>
              <a:t>Click to edit Master subtitle style</a:t>
            </a:r>
            <a:endParaRPr dirty="0"/>
          </a:p>
        </p:txBody>
      </p:sp>
      <p:grpSp>
        <p:nvGrpSpPr>
          <p:cNvPr id="10" name="Google Shape;26449;p50">
            <a:extLst>
              <a:ext uri="{FF2B5EF4-FFF2-40B4-BE49-F238E27FC236}">
                <a16:creationId xmlns="" xmlns:a16="http://schemas.microsoft.com/office/drawing/2014/main" id="{02A6996B-7889-370A-ACF9-5F4DF6B6AAF7}"/>
              </a:ext>
            </a:extLst>
          </p:cNvPr>
          <p:cNvGrpSpPr/>
          <p:nvPr/>
        </p:nvGrpSpPr>
        <p:grpSpPr>
          <a:xfrm>
            <a:off x="235965" y="571032"/>
            <a:ext cx="9394909" cy="5593975"/>
            <a:chOff x="313503" y="540001"/>
            <a:chExt cx="8516808" cy="4063556"/>
          </a:xfrm>
          <a:solidFill>
            <a:srgbClr val="9D9D9D"/>
          </a:solidFill>
        </p:grpSpPr>
        <p:sp>
          <p:nvSpPr>
            <p:cNvPr id="11" name="Google Shape;26450;p50">
              <a:extLst>
                <a:ext uri="{FF2B5EF4-FFF2-40B4-BE49-F238E27FC236}">
                  <a16:creationId xmlns="" xmlns:a16="http://schemas.microsoft.com/office/drawing/2014/main"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6451;p50">
              <a:extLst>
                <a:ext uri="{FF2B5EF4-FFF2-40B4-BE49-F238E27FC236}">
                  <a16:creationId xmlns="" xmlns:a16="http://schemas.microsoft.com/office/drawing/2014/main"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6452;p50">
              <a:extLst>
                <a:ext uri="{FF2B5EF4-FFF2-40B4-BE49-F238E27FC236}">
                  <a16:creationId xmlns="" xmlns:a16="http://schemas.microsoft.com/office/drawing/2014/main"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6453;p50">
              <a:extLst>
                <a:ext uri="{FF2B5EF4-FFF2-40B4-BE49-F238E27FC236}">
                  <a16:creationId xmlns="" xmlns:a16="http://schemas.microsoft.com/office/drawing/2014/main"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6454;p50">
              <a:extLst>
                <a:ext uri="{FF2B5EF4-FFF2-40B4-BE49-F238E27FC236}">
                  <a16:creationId xmlns="" xmlns:a16="http://schemas.microsoft.com/office/drawing/2014/main"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455;p50">
              <a:extLst>
                <a:ext uri="{FF2B5EF4-FFF2-40B4-BE49-F238E27FC236}">
                  <a16:creationId xmlns="" xmlns:a16="http://schemas.microsoft.com/office/drawing/2014/main"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6456;p50">
              <a:extLst>
                <a:ext uri="{FF2B5EF4-FFF2-40B4-BE49-F238E27FC236}">
                  <a16:creationId xmlns="" xmlns:a16="http://schemas.microsoft.com/office/drawing/2014/main"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6457;p50">
              <a:extLst>
                <a:ext uri="{FF2B5EF4-FFF2-40B4-BE49-F238E27FC236}">
                  <a16:creationId xmlns="" xmlns:a16="http://schemas.microsoft.com/office/drawing/2014/main"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6458;p50">
              <a:extLst>
                <a:ext uri="{FF2B5EF4-FFF2-40B4-BE49-F238E27FC236}">
                  <a16:creationId xmlns="" xmlns:a16="http://schemas.microsoft.com/office/drawing/2014/main"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6459;p50">
              <a:extLst>
                <a:ext uri="{FF2B5EF4-FFF2-40B4-BE49-F238E27FC236}">
                  <a16:creationId xmlns="" xmlns:a16="http://schemas.microsoft.com/office/drawing/2014/main"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6460;p50">
              <a:extLst>
                <a:ext uri="{FF2B5EF4-FFF2-40B4-BE49-F238E27FC236}">
                  <a16:creationId xmlns="" xmlns:a16="http://schemas.microsoft.com/office/drawing/2014/main"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6461;p50">
              <a:extLst>
                <a:ext uri="{FF2B5EF4-FFF2-40B4-BE49-F238E27FC236}">
                  <a16:creationId xmlns="" xmlns:a16="http://schemas.microsoft.com/office/drawing/2014/main"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6462;p50">
              <a:extLst>
                <a:ext uri="{FF2B5EF4-FFF2-40B4-BE49-F238E27FC236}">
                  <a16:creationId xmlns="" xmlns:a16="http://schemas.microsoft.com/office/drawing/2014/main"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6463;p50">
              <a:extLst>
                <a:ext uri="{FF2B5EF4-FFF2-40B4-BE49-F238E27FC236}">
                  <a16:creationId xmlns="" xmlns:a16="http://schemas.microsoft.com/office/drawing/2014/main"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6464;p50">
              <a:extLst>
                <a:ext uri="{FF2B5EF4-FFF2-40B4-BE49-F238E27FC236}">
                  <a16:creationId xmlns="" xmlns:a16="http://schemas.microsoft.com/office/drawing/2014/main"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6465;p50">
              <a:extLst>
                <a:ext uri="{FF2B5EF4-FFF2-40B4-BE49-F238E27FC236}">
                  <a16:creationId xmlns="" xmlns:a16="http://schemas.microsoft.com/office/drawing/2014/main"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6466;p50">
              <a:extLst>
                <a:ext uri="{FF2B5EF4-FFF2-40B4-BE49-F238E27FC236}">
                  <a16:creationId xmlns="" xmlns:a16="http://schemas.microsoft.com/office/drawing/2014/main"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6467;p50">
              <a:extLst>
                <a:ext uri="{FF2B5EF4-FFF2-40B4-BE49-F238E27FC236}">
                  <a16:creationId xmlns="" xmlns:a16="http://schemas.microsoft.com/office/drawing/2014/main"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6468;p50">
              <a:extLst>
                <a:ext uri="{FF2B5EF4-FFF2-40B4-BE49-F238E27FC236}">
                  <a16:creationId xmlns="" xmlns:a16="http://schemas.microsoft.com/office/drawing/2014/main"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6469;p50">
              <a:extLst>
                <a:ext uri="{FF2B5EF4-FFF2-40B4-BE49-F238E27FC236}">
                  <a16:creationId xmlns="" xmlns:a16="http://schemas.microsoft.com/office/drawing/2014/main"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6470;p50">
              <a:extLst>
                <a:ext uri="{FF2B5EF4-FFF2-40B4-BE49-F238E27FC236}">
                  <a16:creationId xmlns="" xmlns:a16="http://schemas.microsoft.com/office/drawing/2014/main"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6471;p50">
              <a:extLst>
                <a:ext uri="{FF2B5EF4-FFF2-40B4-BE49-F238E27FC236}">
                  <a16:creationId xmlns="" xmlns:a16="http://schemas.microsoft.com/office/drawing/2014/main"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6472;p50">
              <a:extLst>
                <a:ext uri="{FF2B5EF4-FFF2-40B4-BE49-F238E27FC236}">
                  <a16:creationId xmlns="" xmlns:a16="http://schemas.microsoft.com/office/drawing/2014/main"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6473;p50">
              <a:extLst>
                <a:ext uri="{FF2B5EF4-FFF2-40B4-BE49-F238E27FC236}">
                  <a16:creationId xmlns="" xmlns:a16="http://schemas.microsoft.com/office/drawing/2014/main"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6474;p50">
              <a:extLst>
                <a:ext uri="{FF2B5EF4-FFF2-40B4-BE49-F238E27FC236}">
                  <a16:creationId xmlns="" xmlns:a16="http://schemas.microsoft.com/office/drawing/2014/main"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6475;p50">
              <a:extLst>
                <a:ext uri="{FF2B5EF4-FFF2-40B4-BE49-F238E27FC236}">
                  <a16:creationId xmlns="" xmlns:a16="http://schemas.microsoft.com/office/drawing/2014/main"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6476;p50">
              <a:extLst>
                <a:ext uri="{FF2B5EF4-FFF2-40B4-BE49-F238E27FC236}">
                  <a16:creationId xmlns="" xmlns:a16="http://schemas.microsoft.com/office/drawing/2014/main"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6477;p50">
              <a:extLst>
                <a:ext uri="{FF2B5EF4-FFF2-40B4-BE49-F238E27FC236}">
                  <a16:creationId xmlns="" xmlns:a16="http://schemas.microsoft.com/office/drawing/2014/main"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6478;p50">
              <a:extLst>
                <a:ext uri="{FF2B5EF4-FFF2-40B4-BE49-F238E27FC236}">
                  <a16:creationId xmlns="" xmlns:a16="http://schemas.microsoft.com/office/drawing/2014/main"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6479;p50">
              <a:extLst>
                <a:ext uri="{FF2B5EF4-FFF2-40B4-BE49-F238E27FC236}">
                  <a16:creationId xmlns="" xmlns:a16="http://schemas.microsoft.com/office/drawing/2014/main"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6480;p50">
              <a:extLst>
                <a:ext uri="{FF2B5EF4-FFF2-40B4-BE49-F238E27FC236}">
                  <a16:creationId xmlns="" xmlns:a16="http://schemas.microsoft.com/office/drawing/2014/main"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6481;p50">
              <a:extLst>
                <a:ext uri="{FF2B5EF4-FFF2-40B4-BE49-F238E27FC236}">
                  <a16:creationId xmlns="" xmlns:a16="http://schemas.microsoft.com/office/drawing/2014/main"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6482;p50">
              <a:extLst>
                <a:ext uri="{FF2B5EF4-FFF2-40B4-BE49-F238E27FC236}">
                  <a16:creationId xmlns="" xmlns:a16="http://schemas.microsoft.com/office/drawing/2014/main"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6483;p50">
              <a:extLst>
                <a:ext uri="{FF2B5EF4-FFF2-40B4-BE49-F238E27FC236}">
                  <a16:creationId xmlns="" xmlns:a16="http://schemas.microsoft.com/office/drawing/2014/main"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6484;p50">
              <a:extLst>
                <a:ext uri="{FF2B5EF4-FFF2-40B4-BE49-F238E27FC236}">
                  <a16:creationId xmlns="" xmlns:a16="http://schemas.microsoft.com/office/drawing/2014/main"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6485;p50">
              <a:extLst>
                <a:ext uri="{FF2B5EF4-FFF2-40B4-BE49-F238E27FC236}">
                  <a16:creationId xmlns="" xmlns:a16="http://schemas.microsoft.com/office/drawing/2014/main"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6486;p50">
              <a:extLst>
                <a:ext uri="{FF2B5EF4-FFF2-40B4-BE49-F238E27FC236}">
                  <a16:creationId xmlns="" xmlns:a16="http://schemas.microsoft.com/office/drawing/2014/main"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6487;p50">
              <a:extLst>
                <a:ext uri="{FF2B5EF4-FFF2-40B4-BE49-F238E27FC236}">
                  <a16:creationId xmlns="" xmlns:a16="http://schemas.microsoft.com/office/drawing/2014/main"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6488;p50">
              <a:extLst>
                <a:ext uri="{FF2B5EF4-FFF2-40B4-BE49-F238E27FC236}">
                  <a16:creationId xmlns="" xmlns:a16="http://schemas.microsoft.com/office/drawing/2014/main"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6489;p50">
              <a:extLst>
                <a:ext uri="{FF2B5EF4-FFF2-40B4-BE49-F238E27FC236}">
                  <a16:creationId xmlns="" xmlns:a16="http://schemas.microsoft.com/office/drawing/2014/main"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6490;p50">
              <a:extLst>
                <a:ext uri="{FF2B5EF4-FFF2-40B4-BE49-F238E27FC236}">
                  <a16:creationId xmlns="" xmlns:a16="http://schemas.microsoft.com/office/drawing/2014/main"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6491;p50">
              <a:extLst>
                <a:ext uri="{FF2B5EF4-FFF2-40B4-BE49-F238E27FC236}">
                  <a16:creationId xmlns="" xmlns:a16="http://schemas.microsoft.com/office/drawing/2014/main"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6492;p50">
              <a:extLst>
                <a:ext uri="{FF2B5EF4-FFF2-40B4-BE49-F238E27FC236}">
                  <a16:creationId xmlns="" xmlns:a16="http://schemas.microsoft.com/office/drawing/2014/main"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6493;p50">
              <a:extLst>
                <a:ext uri="{FF2B5EF4-FFF2-40B4-BE49-F238E27FC236}">
                  <a16:creationId xmlns="" xmlns:a16="http://schemas.microsoft.com/office/drawing/2014/main"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6494;p50">
              <a:extLst>
                <a:ext uri="{FF2B5EF4-FFF2-40B4-BE49-F238E27FC236}">
                  <a16:creationId xmlns="" xmlns:a16="http://schemas.microsoft.com/office/drawing/2014/main"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6495;p50">
              <a:extLst>
                <a:ext uri="{FF2B5EF4-FFF2-40B4-BE49-F238E27FC236}">
                  <a16:creationId xmlns="" xmlns:a16="http://schemas.microsoft.com/office/drawing/2014/main"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6496;p50">
              <a:extLst>
                <a:ext uri="{FF2B5EF4-FFF2-40B4-BE49-F238E27FC236}">
                  <a16:creationId xmlns="" xmlns:a16="http://schemas.microsoft.com/office/drawing/2014/main"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497;p50">
              <a:extLst>
                <a:ext uri="{FF2B5EF4-FFF2-40B4-BE49-F238E27FC236}">
                  <a16:creationId xmlns="" xmlns:a16="http://schemas.microsoft.com/office/drawing/2014/main"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498;p50">
              <a:extLst>
                <a:ext uri="{FF2B5EF4-FFF2-40B4-BE49-F238E27FC236}">
                  <a16:creationId xmlns="" xmlns:a16="http://schemas.microsoft.com/office/drawing/2014/main"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499;p50">
              <a:extLst>
                <a:ext uri="{FF2B5EF4-FFF2-40B4-BE49-F238E27FC236}">
                  <a16:creationId xmlns="" xmlns:a16="http://schemas.microsoft.com/office/drawing/2014/main"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500;p50">
              <a:extLst>
                <a:ext uri="{FF2B5EF4-FFF2-40B4-BE49-F238E27FC236}">
                  <a16:creationId xmlns="" xmlns:a16="http://schemas.microsoft.com/office/drawing/2014/main"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501;p50">
              <a:extLst>
                <a:ext uri="{FF2B5EF4-FFF2-40B4-BE49-F238E27FC236}">
                  <a16:creationId xmlns="" xmlns:a16="http://schemas.microsoft.com/office/drawing/2014/main"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502;p50">
              <a:extLst>
                <a:ext uri="{FF2B5EF4-FFF2-40B4-BE49-F238E27FC236}">
                  <a16:creationId xmlns="" xmlns:a16="http://schemas.microsoft.com/office/drawing/2014/main"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503;p50">
              <a:extLst>
                <a:ext uri="{FF2B5EF4-FFF2-40B4-BE49-F238E27FC236}">
                  <a16:creationId xmlns="" xmlns:a16="http://schemas.microsoft.com/office/drawing/2014/main"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6504;p50">
              <a:extLst>
                <a:ext uri="{FF2B5EF4-FFF2-40B4-BE49-F238E27FC236}">
                  <a16:creationId xmlns="" xmlns:a16="http://schemas.microsoft.com/office/drawing/2014/main"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6505;p50">
              <a:extLst>
                <a:ext uri="{FF2B5EF4-FFF2-40B4-BE49-F238E27FC236}">
                  <a16:creationId xmlns="" xmlns:a16="http://schemas.microsoft.com/office/drawing/2014/main"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6506;p50">
              <a:extLst>
                <a:ext uri="{FF2B5EF4-FFF2-40B4-BE49-F238E27FC236}">
                  <a16:creationId xmlns="" xmlns:a16="http://schemas.microsoft.com/office/drawing/2014/main"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6507;p50">
              <a:extLst>
                <a:ext uri="{FF2B5EF4-FFF2-40B4-BE49-F238E27FC236}">
                  <a16:creationId xmlns="" xmlns:a16="http://schemas.microsoft.com/office/drawing/2014/main"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6508;p50">
              <a:extLst>
                <a:ext uri="{FF2B5EF4-FFF2-40B4-BE49-F238E27FC236}">
                  <a16:creationId xmlns="" xmlns:a16="http://schemas.microsoft.com/office/drawing/2014/main"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6509;p50">
              <a:extLst>
                <a:ext uri="{FF2B5EF4-FFF2-40B4-BE49-F238E27FC236}">
                  <a16:creationId xmlns="" xmlns:a16="http://schemas.microsoft.com/office/drawing/2014/main"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6510;p50">
              <a:extLst>
                <a:ext uri="{FF2B5EF4-FFF2-40B4-BE49-F238E27FC236}">
                  <a16:creationId xmlns="" xmlns:a16="http://schemas.microsoft.com/office/drawing/2014/main"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6511;p50">
              <a:extLst>
                <a:ext uri="{FF2B5EF4-FFF2-40B4-BE49-F238E27FC236}">
                  <a16:creationId xmlns="" xmlns:a16="http://schemas.microsoft.com/office/drawing/2014/main"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6512;p50">
              <a:extLst>
                <a:ext uri="{FF2B5EF4-FFF2-40B4-BE49-F238E27FC236}">
                  <a16:creationId xmlns="" xmlns:a16="http://schemas.microsoft.com/office/drawing/2014/main"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6513;p50">
              <a:extLst>
                <a:ext uri="{FF2B5EF4-FFF2-40B4-BE49-F238E27FC236}">
                  <a16:creationId xmlns="" xmlns:a16="http://schemas.microsoft.com/office/drawing/2014/main"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6514;p50">
              <a:extLst>
                <a:ext uri="{FF2B5EF4-FFF2-40B4-BE49-F238E27FC236}">
                  <a16:creationId xmlns="" xmlns:a16="http://schemas.microsoft.com/office/drawing/2014/main"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6515;p50">
              <a:extLst>
                <a:ext uri="{FF2B5EF4-FFF2-40B4-BE49-F238E27FC236}">
                  <a16:creationId xmlns="" xmlns:a16="http://schemas.microsoft.com/office/drawing/2014/main"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6516;p50">
              <a:extLst>
                <a:ext uri="{FF2B5EF4-FFF2-40B4-BE49-F238E27FC236}">
                  <a16:creationId xmlns="" xmlns:a16="http://schemas.microsoft.com/office/drawing/2014/main"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6517;p50">
              <a:extLst>
                <a:ext uri="{FF2B5EF4-FFF2-40B4-BE49-F238E27FC236}">
                  <a16:creationId xmlns="" xmlns:a16="http://schemas.microsoft.com/office/drawing/2014/main"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6518;p50">
              <a:extLst>
                <a:ext uri="{FF2B5EF4-FFF2-40B4-BE49-F238E27FC236}">
                  <a16:creationId xmlns="" xmlns:a16="http://schemas.microsoft.com/office/drawing/2014/main"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6519;p50">
              <a:extLst>
                <a:ext uri="{FF2B5EF4-FFF2-40B4-BE49-F238E27FC236}">
                  <a16:creationId xmlns="" xmlns:a16="http://schemas.microsoft.com/office/drawing/2014/main"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6520;p50">
              <a:extLst>
                <a:ext uri="{FF2B5EF4-FFF2-40B4-BE49-F238E27FC236}">
                  <a16:creationId xmlns="" xmlns:a16="http://schemas.microsoft.com/office/drawing/2014/main"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6521;p50">
              <a:extLst>
                <a:ext uri="{FF2B5EF4-FFF2-40B4-BE49-F238E27FC236}">
                  <a16:creationId xmlns="" xmlns:a16="http://schemas.microsoft.com/office/drawing/2014/main"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6522;p50">
              <a:extLst>
                <a:ext uri="{FF2B5EF4-FFF2-40B4-BE49-F238E27FC236}">
                  <a16:creationId xmlns="" xmlns:a16="http://schemas.microsoft.com/office/drawing/2014/main"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6523;p50">
              <a:extLst>
                <a:ext uri="{FF2B5EF4-FFF2-40B4-BE49-F238E27FC236}">
                  <a16:creationId xmlns="" xmlns:a16="http://schemas.microsoft.com/office/drawing/2014/main"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6524;p50">
              <a:extLst>
                <a:ext uri="{FF2B5EF4-FFF2-40B4-BE49-F238E27FC236}">
                  <a16:creationId xmlns="" xmlns:a16="http://schemas.microsoft.com/office/drawing/2014/main"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6525;p50">
              <a:extLst>
                <a:ext uri="{FF2B5EF4-FFF2-40B4-BE49-F238E27FC236}">
                  <a16:creationId xmlns="" xmlns:a16="http://schemas.microsoft.com/office/drawing/2014/main"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6526;p50">
              <a:extLst>
                <a:ext uri="{FF2B5EF4-FFF2-40B4-BE49-F238E27FC236}">
                  <a16:creationId xmlns="" xmlns:a16="http://schemas.microsoft.com/office/drawing/2014/main"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6527;p50">
              <a:extLst>
                <a:ext uri="{FF2B5EF4-FFF2-40B4-BE49-F238E27FC236}">
                  <a16:creationId xmlns="" xmlns:a16="http://schemas.microsoft.com/office/drawing/2014/main"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6528;p50">
              <a:extLst>
                <a:ext uri="{FF2B5EF4-FFF2-40B4-BE49-F238E27FC236}">
                  <a16:creationId xmlns="" xmlns:a16="http://schemas.microsoft.com/office/drawing/2014/main"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6529;p50">
              <a:extLst>
                <a:ext uri="{FF2B5EF4-FFF2-40B4-BE49-F238E27FC236}">
                  <a16:creationId xmlns="" xmlns:a16="http://schemas.microsoft.com/office/drawing/2014/main"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6530;p50">
              <a:extLst>
                <a:ext uri="{FF2B5EF4-FFF2-40B4-BE49-F238E27FC236}">
                  <a16:creationId xmlns="" xmlns:a16="http://schemas.microsoft.com/office/drawing/2014/main"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6531;p50">
              <a:extLst>
                <a:ext uri="{FF2B5EF4-FFF2-40B4-BE49-F238E27FC236}">
                  <a16:creationId xmlns="" xmlns:a16="http://schemas.microsoft.com/office/drawing/2014/main"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6532;p50">
              <a:extLst>
                <a:ext uri="{FF2B5EF4-FFF2-40B4-BE49-F238E27FC236}">
                  <a16:creationId xmlns="" xmlns:a16="http://schemas.microsoft.com/office/drawing/2014/main"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6533;p50">
              <a:extLst>
                <a:ext uri="{FF2B5EF4-FFF2-40B4-BE49-F238E27FC236}">
                  <a16:creationId xmlns="" xmlns:a16="http://schemas.microsoft.com/office/drawing/2014/main"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6534;p50">
              <a:extLst>
                <a:ext uri="{FF2B5EF4-FFF2-40B4-BE49-F238E27FC236}">
                  <a16:creationId xmlns="" xmlns:a16="http://schemas.microsoft.com/office/drawing/2014/main"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6535;p50">
              <a:extLst>
                <a:ext uri="{FF2B5EF4-FFF2-40B4-BE49-F238E27FC236}">
                  <a16:creationId xmlns="" xmlns:a16="http://schemas.microsoft.com/office/drawing/2014/main"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6536;p50">
              <a:extLst>
                <a:ext uri="{FF2B5EF4-FFF2-40B4-BE49-F238E27FC236}">
                  <a16:creationId xmlns="" xmlns:a16="http://schemas.microsoft.com/office/drawing/2014/main"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6537;p50">
              <a:extLst>
                <a:ext uri="{FF2B5EF4-FFF2-40B4-BE49-F238E27FC236}">
                  <a16:creationId xmlns="" xmlns:a16="http://schemas.microsoft.com/office/drawing/2014/main"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6538;p50">
              <a:extLst>
                <a:ext uri="{FF2B5EF4-FFF2-40B4-BE49-F238E27FC236}">
                  <a16:creationId xmlns="" xmlns:a16="http://schemas.microsoft.com/office/drawing/2014/main"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6539;p50">
              <a:extLst>
                <a:ext uri="{FF2B5EF4-FFF2-40B4-BE49-F238E27FC236}">
                  <a16:creationId xmlns="" xmlns:a16="http://schemas.microsoft.com/office/drawing/2014/main"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6540;p50">
              <a:extLst>
                <a:ext uri="{FF2B5EF4-FFF2-40B4-BE49-F238E27FC236}">
                  <a16:creationId xmlns="" xmlns:a16="http://schemas.microsoft.com/office/drawing/2014/main"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6541;p50">
              <a:extLst>
                <a:ext uri="{FF2B5EF4-FFF2-40B4-BE49-F238E27FC236}">
                  <a16:creationId xmlns="" xmlns:a16="http://schemas.microsoft.com/office/drawing/2014/main"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6542;p50">
              <a:extLst>
                <a:ext uri="{FF2B5EF4-FFF2-40B4-BE49-F238E27FC236}">
                  <a16:creationId xmlns="" xmlns:a16="http://schemas.microsoft.com/office/drawing/2014/main"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6543;p50">
              <a:extLst>
                <a:ext uri="{FF2B5EF4-FFF2-40B4-BE49-F238E27FC236}">
                  <a16:creationId xmlns="" xmlns:a16="http://schemas.microsoft.com/office/drawing/2014/main"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6544;p50">
              <a:extLst>
                <a:ext uri="{FF2B5EF4-FFF2-40B4-BE49-F238E27FC236}">
                  <a16:creationId xmlns="" xmlns:a16="http://schemas.microsoft.com/office/drawing/2014/main"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6545;p50">
              <a:extLst>
                <a:ext uri="{FF2B5EF4-FFF2-40B4-BE49-F238E27FC236}">
                  <a16:creationId xmlns="" xmlns:a16="http://schemas.microsoft.com/office/drawing/2014/main"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6546;p50">
              <a:extLst>
                <a:ext uri="{FF2B5EF4-FFF2-40B4-BE49-F238E27FC236}">
                  <a16:creationId xmlns="" xmlns:a16="http://schemas.microsoft.com/office/drawing/2014/main"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6547;p50">
              <a:extLst>
                <a:ext uri="{FF2B5EF4-FFF2-40B4-BE49-F238E27FC236}">
                  <a16:creationId xmlns="" xmlns:a16="http://schemas.microsoft.com/office/drawing/2014/main"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6548;p50">
              <a:extLst>
                <a:ext uri="{FF2B5EF4-FFF2-40B4-BE49-F238E27FC236}">
                  <a16:creationId xmlns="" xmlns:a16="http://schemas.microsoft.com/office/drawing/2014/main"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6549;p50">
              <a:extLst>
                <a:ext uri="{FF2B5EF4-FFF2-40B4-BE49-F238E27FC236}">
                  <a16:creationId xmlns="" xmlns:a16="http://schemas.microsoft.com/office/drawing/2014/main"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6550;p50">
              <a:extLst>
                <a:ext uri="{FF2B5EF4-FFF2-40B4-BE49-F238E27FC236}">
                  <a16:creationId xmlns="" xmlns:a16="http://schemas.microsoft.com/office/drawing/2014/main"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6551;p50">
              <a:extLst>
                <a:ext uri="{FF2B5EF4-FFF2-40B4-BE49-F238E27FC236}">
                  <a16:creationId xmlns="" xmlns:a16="http://schemas.microsoft.com/office/drawing/2014/main"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6552;p50">
              <a:extLst>
                <a:ext uri="{FF2B5EF4-FFF2-40B4-BE49-F238E27FC236}">
                  <a16:creationId xmlns="" xmlns:a16="http://schemas.microsoft.com/office/drawing/2014/main"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6553;p50">
              <a:extLst>
                <a:ext uri="{FF2B5EF4-FFF2-40B4-BE49-F238E27FC236}">
                  <a16:creationId xmlns="" xmlns:a16="http://schemas.microsoft.com/office/drawing/2014/main"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6554;p50">
              <a:extLst>
                <a:ext uri="{FF2B5EF4-FFF2-40B4-BE49-F238E27FC236}">
                  <a16:creationId xmlns="" xmlns:a16="http://schemas.microsoft.com/office/drawing/2014/main"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6555;p50">
              <a:extLst>
                <a:ext uri="{FF2B5EF4-FFF2-40B4-BE49-F238E27FC236}">
                  <a16:creationId xmlns="" xmlns:a16="http://schemas.microsoft.com/office/drawing/2014/main"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6556;p50">
              <a:extLst>
                <a:ext uri="{FF2B5EF4-FFF2-40B4-BE49-F238E27FC236}">
                  <a16:creationId xmlns="" xmlns:a16="http://schemas.microsoft.com/office/drawing/2014/main"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6557;p50">
              <a:extLst>
                <a:ext uri="{FF2B5EF4-FFF2-40B4-BE49-F238E27FC236}">
                  <a16:creationId xmlns="" xmlns:a16="http://schemas.microsoft.com/office/drawing/2014/main"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6558;p50">
              <a:extLst>
                <a:ext uri="{FF2B5EF4-FFF2-40B4-BE49-F238E27FC236}">
                  <a16:creationId xmlns="" xmlns:a16="http://schemas.microsoft.com/office/drawing/2014/main"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6559;p50">
              <a:extLst>
                <a:ext uri="{FF2B5EF4-FFF2-40B4-BE49-F238E27FC236}">
                  <a16:creationId xmlns="" xmlns:a16="http://schemas.microsoft.com/office/drawing/2014/main"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6560;p50">
              <a:extLst>
                <a:ext uri="{FF2B5EF4-FFF2-40B4-BE49-F238E27FC236}">
                  <a16:creationId xmlns="" xmlns:a16="http://schemas.microsoft.com/office/drawing/2014/main"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6561;p50">
              <a:extLst>
                <a:ext uri="{FF2B5EF4-FFF2-40B4-BE49-F238E27FC236}">
                  <a16:creationId xmlns="" xmlns:a16="http://schemas.microsoft.com/office/drawing/2014/main"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6562;p50">
              <a:extLst>
                <a:ext uri="{FF2B5EF4-FFF2-40B4-BE49-F238E27FC236}">
                  <a16:creationId xmlns="" xmlns:a16="http://schemas.microsoft.com/office/drawing/2014/main"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6563;p50">
              <a:extLst>
                <a:ext uri="{FF2B5EF4-FFF2-40B4-BE49-F238E27FC236}">
                  <a16:creationId xmlns="" xmlns:a16="http://schemas.microsoft.com/office/drawing/2014/main"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6564;p50">
              <a:extLst>
                <a:ext uri="{FF2B5EF4-FFF2-40B4-BE49-F238E27FC236}">
                  <a16:creationId xmlns="" xmlns:a16="http://schemas.microsoft.com/office/drawing/2014/main"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6565;p50">
              <a:extLst>
                <a:ext uri="{FF2B5EF4-FFF2-40B4-BE49-F238E27FC236}">
                  <a16:creationId xmlns="" xmlns:a16="http://schemas.microsoft.com/office/drawing/2014/main"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6566;p50">
              <a:extLst>
                <a:ext uri="{FF2B5EF4-FFF2-40B4-BE49-F238E27FC236}">
                  <a16:creationId xmlns="" xmlns:a16="http://schemas.microsoft.com/office/drawing/2014/main"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6567;p50">
              <a:extLst>
                <a:ext uri="{FF2B5EF4-FFF2-40B4-BE49-F238E27FC236}">
                  <a16:creationId xmlns="" xmlns:a16="http://schemas.microsoft.com/office/drawing/2014/main"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6568;p50">
              <a:extLst>
                <a:ext uri="{FF2B5EF4-FFF2-40B4-BE49-F238E27FC236}">
                  <a16:creationId xmlns="" xmlns:a16="http://schemas.microsoft.com/office/drawing/2014/main"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6569;p50">
              <a:extLst>
                <a:ext uri="{FF2B5EF4-FFF2-40B4-BE49-F238E27FC236}">
                  <a16:creationId xmlns="" xmlns:a16="http://schemas.microsoft.com/office/drawing/2014/main"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6570;p50">
              <a:extLst>
                <a:ext uri="{FF2B5EF4-FFF2-40B4-BE49-F238E27FC236}">
                  <a16:creationId xmlns="" xmlns:a16="http://schemas.microsoft.com/office/drawing/2014/main"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6571;p50">
              <a:extLst>
                <a:ext uri="{FF2B5EF4-FFF2-40B4-BE49-F238E27FC236}">
                  <a16:creationId xmlns="" xmlns:a16="http://schemas.microsoft.com/office/drawing/2014/main"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6572;p50">
              <a:extLst>
                <a:ext uri="{FF2B5EF4-FFF2-40B4-BE49-F238E27FC236}">
                  <a16:creationId xmlns="" xmlns:a16="http://schemas.microsoft.com/office/drawing/2014/main"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6573;p50">
              <a:extLst>
                <a:ext uri="{FF2B5EF4-FFF2-40B4-BE49-F238E27FC236}">
                  <a16:creationId xmlns="" xmlns:a16="http://schemas.microsoft.com/office/drawing/2014/main"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6574;p50">
              <a:extLst>
                <a:ext uri="{FF2B5EF4-FFF2-40B4-BE49-F238E27FC236}">
                  <a16:creationId xmlns="" xmlns:a16="http://schemas.microsoft.com/office/drawing/2014/main"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6575;p50">
              <a:extLst>
                <a:ext uri="{FF2B5EF4-FFF2-40B4-BE49-F238E27FC236}">
                  <a16:creationId xmlns="" xmlns:a16="http://schemas.microsoft.com/office/drawing/2014/main"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6576;p50">
              <a:extLst>
                <a:ext uri="{FF2B5EF4-FFF2-40B4-BE49-F238E27FC236}">
                  <a16:creationId xmlns="" xmlns:a16="http://schemas.microsoft.com/office/drawing/2014/main"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6577;p50">
              <a:extLst>
                <a:ext uri="{FF2B5EF4-FFF2-40B4-BE49-F238E27FC236}">
                  <a16:creationId xmlns="" xmlns:a16="http://schemas.microsoft.com/office/drawing/2014/main"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6578;p50">
              <a:extLst>
                <a:ext uri="{FF2B5EF4-FFF2-40B4-BE49-F238E27FC236}">
                  <a16:creationId xmlns="" xmlns:a16="http://schemas.microsoft.com/office/drawing/2014/main"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6579;p50">
              <a:extLst>
                <a:ext uri="{FF2B5EF4-FFF2-40B4-BE49-F238E27FC236}">
                  <a16:creationId xmlns="" xmlns:a16="http://schemas.microsoft.com/office/drawing/2014/main"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6580;p50">
              <a:extLst>
                <a:ext uri="{FF2B5EF4-FFF2-40B4-BE49-F238E27FC236}">
                  <a16:creationId xmlns="" xmlns:a16="http://schemas.microsoft.com/office/drawing/2014/main"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6581;p50">
              <a:extLst>
                <a:ext uri="{FF2B5EF4-FFF2-40B4-BE49-F238E27FC236}">
                  <a16:creationId xmlns="" xmlns:a16="http://schemas.microsoft.com/office/drawing/2014/main"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6582;p50">
              <a:extLst>
                <a:ext uri="{FF2B5EF4-FFF2-40B4-BE49-F238E27FC236}">
                  <a16:creationId xmlns="" xmlns:a16="http://schemas.microsoft.com/office/drawing/2014/main"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6583;p50">
              <a:extLst>
                <a:ext uri="{FF2B5EF4-FFF2-40B4-BE49-F238E27FC236}">
                  <a16:creationId xmlns="" xmlns:a16="http://schemas.microsoft.com/office/drawing/2014/main"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6584;p50">
              <a:extLst>
                <a:ext uri="{FF2B5EF4-FFF2-40B4-BE49-F238E27FC236}">
                  <a16:creationId xmlns="" xmlns:a16="http://schemas.microsoft.com/office/drawing/2014/main"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6585;p50">
              <a:extLst>
                <a:ext uri="{FF2B5EF4-FFF2-40B4-BE49-F238E27FC236}">
                  <a16:creationId xmlns="" xmlns:a16="http://schemas.microsoft.com/office/drawing/2014/main"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6586;p50">
              <a:extLst>
                <a:ext uri="{FF2B5EF4-FFF2-40B4-BE49-F238E27FC236}">
                  <a16:creationId xmlns="" xmlns:a16="http://schemas.microsoft.com/office/drawing/2014/main"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6587;p50">
              <a:extLst>
                <a:ext uri="{FF2B5EF4-FFF2-40B4-BE49-F238E27FC236}">
                  <a16:creationId xmlns="" xmlns:a16="http://schemas.microsoft.com/office/drawing/2014/main"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6588;p50">
              <a:extLst>
                <a:ext uri="{FF2B5EF4-FFF2-40B4-BE49-F238E27FC236}">
                  <a16:creationId xmlns="" xmlns:a16="http://schemas.microsoft.com/office/drawing/2014/main"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6589;p50">
              <a:extLst>
                <a:ext uri="{FF2B5EF4-FFF2-40B4-BE49-F238E27FC236}">
                  <a16:creationId xmlns="" xmlns:a16="http://schemas.microsoft.com/office/drawing/2014/main"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6590;p50">
              <a:extLst>
                <a:ext uri="{FF2B5EF4-FFF2-40B4-BE49-F238E27FC236}">
                  <a16:creationId xmlns="" xmlns:a16="http://schemas.microsoft.com/office/drawing/2014/main"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6591;p50">
              <a:extLst>
                <a:ext uri="{FF2B5EF4-FFF2-40B4-BE49-F238E27FC236}">
                  <a16:creationId xmlns="" xmlns:a16="http://schemas.microsoft.com/office/drawing/2014/main"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6592;p50">
              <a:extLst>
                <a:ext uri="{FF2B5EF4-FFF2-40B4-BE49-F238E27FC236}">
                  <a16:creationId xmlns="" xmlns:a16="http://schemas.microsoft.com/office/drawing/2014/main"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6593;p50">
              <a:extLst>
                <a:ext uri="{FF2B5EF4-FFF2-40B4-BE49-F238E27FC236}">
                  <a16:creationId xmlns="" xmlns:a16="http://schemas.microsoft.com/office/drawing/2014/main"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6594;p50">
              <a:extLst>
                <a:ext uri="{FF2B5EF4-FFF2-40B4-BE49-F238E27FC236}">
                  <a16:creationId xmlns="" xmlns:a16="http://schemas.microsoft.com/office/drawing/2014/main"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6595;p50">
              <a:extLst>
                <a:ext uri="{FF2B5EF4-FFF2-40B4-BE49-F238E27FC236}">
                  <a16:creationId xmlns="" xmlns:a16="http://schemas.microsoft.com/office/drawing/2014/main"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6596;p50">
              <a:extLst>
                <a:ext uri="{FF2B5EF4-FFF2-40B4-BE49-F238E27FC236}">
                  <a16:creationId xmlns="" xmlns:a16="http://schemas.microsoft.com/office/drawing/2014/main"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6597;p50">
              <a:extLst>
                <a:ext uri="{FF2B5EF4-FFF2-40B4-BE49-F238E27FC236}">
                  <a16:creationId xmlns="" xmlns:a16="http://schemas.microsoft.com/office/drawing/2014/main"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6598;p50">
              <a:extLst>
                <a:ext uri="{FF2B5EF4-FFF2-40B4-BE49-F238E27FC236}">
                  <a16:creationId xmlns="" xmlns:a16="http://schemas.microsoft.com/office/drawing/2014/main"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6599;p50">
              <a:extLst>
                <a:ext uri="{FF2B5EF4-FFF2-40B4-BE49-F238E27FC236}">
                  <a16:creationId xmlns="" xmlns:a16="http://schemas.microsoft.com/office/drawing/2014/main"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6600;p50">
              <a:extLst>
                <a:ext uri="{FF2B5EF4-FFF2-40B4-BE49-F238E27FC236}">
                  <a16:creationId xmlns="" xmlns:a16="http://schemas.microsoft.com/office/drawing/2014/main"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6601;p50">
              <a:extLst>
                <a:ext uri="{FF2B5EF4-FFF2-40B4-BE49-F238E27FC236}">
                  <a16:creationId xmlns="" xmlns:a16="http://schemas.microsoft.com/office/drawing/2014/main"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6602;p50">
              <a:extLst>
                <a:ext uri="{FF2B5EF4-FFF2-40B4-BE49-F238E27FC236}">
                  <a16:creationId xmlns="" xmlns:a16="http://schemas.microsoft.com/office/drawing/2014/main"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6603;p50">
              <a:extLst>
                <a:ext uri="{FF2B5EF4-FFF2-40B4-BE49-F238E27FC236}">
                  <a16:creationId xmlns="" xmlns:a16="http://schemas.microsoft.com/office/drawing/2014/main"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6604;p50">
              <a:extLst>
                <a:ext uri="{FF2B5EF4-FFF2-40B4-BE49-F238E27FC236}">
                  <a16:creationId xmlns="" xmlns:a16="http://schemas.microsoft.com/office/drawing/2014/main"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6605;p50">
              <a:extLst>
                <a:ext uri="{FF2B5EF4-FFF2-40B4-BE49-F238E27FC236}">
                  <a16:creationId xmlns="" xmlns:a16="http://schemas.microsoft.com/office/drawing/2014/main"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6606;p50">
              <a:extLst>
                <a:ext uri="{FF2B5EF4-FFF2-40B4-BE49-F238E27FC236}">
                  <a16:creationId xmlns="" xmlns:a16="http://schemas.microsoft.com/office/drawing/2014/main"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6607;p50">
              <a:extLst>
                <a:ext uri="{FF2B5EF4-FFF2-40B4-BE49-F238E27FC236}">
                  <a16:creationId xmlns="" xmlns:a16="http://schemas.microsoft.com/office/drawing/2014/main"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6608;p50">
              <a:extLst>
                <a:ext uri="{FF2B5EF4-FFF2-40B4-BE49-F238E27FC236}">
                  <a16:creationId xmlns="" xmlns:a16="http://schemas.microsoft.com/office/drawing/2014/main"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6609;p50">
              <a:extLst>
                <a:ext uri="{FF2B5EF4-FFF2-40B4-BE49-F238E27FC236}">
                  <a16:creationId xmlns="" xmlns:a16="http://schemas.microsoft.com/office/drawing/2014/main"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6610;p50">
              <a:extLst>
                <a:ext uri="{FF2B5EF4-FFF2-40B4-BE49-F238E27FC236}">
                  <a16:creationId xmlns="" xmlns:a16="http://schemas.microsoft.com/office/drawing/2014/main"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6611;p50">
              <a:extLst>
                <a:ext uri="{FF2B5EF4-FFF2-40B4-BE49-F238E27FC236}">
                  <a16:creationId xmlns="" xmlns:a16="http://schemas.microsoft.com/office/drawing/2014/main"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6612;p50">
              <a:extLst>
                <a:ext uri="{FF2B5EF4-FFF2-40B4-BE49-F238E27FC236}">
                  <a16:creationId xmlns="" xmlns:a16="http://schemas.microsoft.com/office/drawing/2014/main"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6613;p50">
              <a:extLst>
                <a:ext uri="{FF2B5EF4-FFF2-40B4-BE49-F238E27FC236}">
                  <a16:creationId xmlns="" xmlns:a16="http://schemas.microsoft.com/office/drawing/2014/main"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6614;p50">
              <a:extLst>
                <a:ext uri="{FF2B5EF4-FFF2-40B4-BE49-F238E27FC236}">
                  <a16:creationId xmlns="" xmlns:a16="http://schemas.microsoft.com/office/drawing/2014/main"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6615;p50">
              <a:extLst>
                <a:ext uri="{FF2B5EF4-FFF2-40B4-BE49-F238E27FC236}">
                  <a16:creationId xmlns="" xmlns:a16="http://schemas.microsoft.com/office/drawing/2014/main"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6616;p50">
              <a:extLst>
                <a:ext uri="{FF2B5EF4-FFF2-40B4-BE49-F238E27FC236}">
                  <a16:creationId xmlns="" xmlns:a16="http://schemas.microsoft.com/office/drawing/2014/main"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6617;p50">
              <a:extLst>
                <a:ext uri="{FF2B5EF4-FFF2-40B4-BE49-F238E27FC236}">
                  <a16:creationId xmlns="" xmlns:a16="http://schemas.microsoft.com/office/drawing/2014/main"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6618;p50">
              <a:extLst>
                <a:ext uri="{FF2B5EF4-FFF2-40B4-BE49-F238E27FC236}">
                  <a16:creationId xmlns="" xmlns:a16="http://schemas.microsoft.com/office/drawing/2014/main"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6619;p50">
              <a:extLst>
                <a:ext uri="{FF2B5EF4-FFF2-40B4-BE49-F238E27FC236}">
                  <a16:creationId xmlns="" xmlns:a16="http://schemas.microsoft.com/office/drawing/2014/main"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6620;p50">
              <a:extLst>
                <a:ext uri="{FF2B5EF4-FFF2-40B4-BE49-F238E27FC236}">
                  <a16:creationId xmlns="" xmlns:a16="http://schemas.microsoft.com/office/drawing/2014/main"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6621;p50">
              <a:extLst>
                <a:ext uri="{FF2B5EF4-FFF2-40B4-BE49-F238E27FC236}">
                  <a16:creationId xmlns="" xmlns:a16="http://schemas.microsoft.com/office/drawing/2014/main"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6622;p50">
              <a:extLst>
                <a:ext uri="{FF2B5EF4-FFF2-40B4-BE49-F238E27FC236}">
                  <a16:creationId xmlns="" xmlns:a16="http://schemas.microsoft.com/office/drawing/2014/main"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6623;p50">
              <a:extLst>
                <a:ext uri="{FF2B5EF4-FFF2-40B4-BE49-F238E27FC236}">
                  <a16:creationId xmlns="" xmlns:a16="http://schemas.microsoft.com/office/drawing/2014/main"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6624;p50">
              <a:extLst>
                <a:ext uri="{FF2B5EF4-FFF2-40B4-BE49-F238E27FC236}">
                  <a16:creationId xmlns="" xmlns:a16="http://schemas.microsoft.com/office/drawing/2014/main"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6625;p50">
              <a:extLst>
                <a:ext uri="{FF2B5EF4-FFF2-40B4-BE49-F238E27FC236}">
                  <a16:creationId xmlns="" xmlns:a16="http://schemas.microsoft.com/office/drawing/2014/main"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6626;p50">
              <a:extLst>
                <a:ext uri="{FF2B5EF4-FFF2-40B4-BE49-F238E27FC236}">
                  <a16:creationId xmlns="" xmlns:a16="http://schemas.microsoft.com/office/drawing/2014/main"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6627;p50">
              <a:extLst>
                <a:ext uri="{FF2B5EF4-FFF2-40B4-BE49-F238E27FC236}">
                  <a16:creationId xmlns="" xmlns:a16="http://schemas.microsoft.com/office/drawing/2014/main"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6628;p50">
              <a:extLst>
                <a:ext uri="{FF2B5EF4-FFF2-40B4-BE49-F238E27FC236}">
                  <a16:creationId xmlns="" xmlns:a16="http://schemas.microsoft.com/office/drawing/2014/main"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6629;p50">
              <a:extLst>
                <a:ext uri="{FF2B5EF4-FFF2-40B4-BE49-F238E27FC236}">
                  <a16:creationId xmlns="" xmlns:a16="http://schemas.microsoft.com/office/drawing/2014/main"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6630;p50">
              <a:extLst>
                <a:ext uri="{FF2B5EF4-FFF2-40B4-BE49-F238E27FC236}">
                  <a16:creationId xmlns="" xmlns:a16="http://schemas.microsoft.com/office/drawing/2014/main"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6631;p50">
              <a:extLst>
                <a:ext uri="{FF2B5EF4-FFF2-40B4-BE49-F238E27FC236}">
                  <a16:creationId xmlns="" xmlns:a16="http://schemas.microsoft.com/office/drawing/2014/main"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6632;p50">
              <a:extLst>
                <a:ext uri="{FF2B5EF4-FFF2-40B4-BE49-F238E27FC236}">
                  <a16:creationId xmlns="" xmlns:a16="http://schemas.microsoft.com/office/drawing/2014/main"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6633;p50">
              <a:extLst>
                <a:ext uri="{FF2B5EF4-FFF2-40B4-BE49-F238E27FC236}">
                  <a16:creationId xmlns="" xmlns:a16="http://schemas.microsoft.com/office/drawing/2014/main"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6634;p50">
              <a:extLst>
                <a:ext uri="{FF2B5EF4-FFF2-40B4-BE49-F238E27FC236}">
                  <a16:creationId xmlns="" xmlns:a16="http://schemas.microsoft.com/office/drawing/2014/main"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6635;p50">
              <a:extLst>
                <a:ext uri="{FF2B5EF4-FFF2-40B4-BE49-F238E27FC236}">
                  <a16:creationId xmlns="" xmlns:a16="http://schemas.microsoft.com/office/drawing/2014/main"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6636;p50">
              <a:extLst>
                <a:ext uri="{FF2B5EF4-FFF2-40B4-BE49-F238E27FC236}">
                  <a16:creationId xmlns="" xmlns:a16="http://schemas.microsoft.com/office/drawing/2014/main"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6637;p50">
              <a:extLst>
                <a:ext uri="{FF2B5EF4-FFF2-40B4-BE49-F238E27FC236}">
                  <a16:creationId xmlns="" xmlns:a16="http://schemas.microsoft.com/office/drawing/2014/main"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6638;p50">
              <a:extLst>
                <a:ext uri="{FF2B5EF4-FFF2-40B4-BE49-F238E27FC236}">
                  <a16:creationId xmlns="" xmlns:a16="http://schemas.microsoft.com/office/drawing/2014/main"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6639;p50">
              <a:extLst>
                <a:ext uri="{FF2B5EF4-FFF2-40B4-BE49-F238E27FC236}">
                  <a16:creationId xmlns="" xmlns:a16="http://schemas.microsoft.com/office/drawing/2014/main"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6640;p50">
              <a:extLst>
                <a:ext uri="{FF2B5EF4-FFF2-40B4-BE49-F238E27FC236}">
                  <a16:creationId xmlns="" xmlns:a16="http://schemas.microsoft.com/office/drawing/2014/main"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6641;p50">
              <a:extLst>
                <a:ext uri="{FF2B5EF4-FFF2-40B4-BE49-F238E27FC236}">
                  <a16:creationId xmlns="" xmlns:a16="http://schemas.microsoft.com/office/drawing/2014/main"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6642;p50">
              <a:extLst>
                <a:ext uri="{FF2B5EF4-FFF2-40B4-BE49-F238E27FC236}">
                  <a16:creationId xmlns="" xmlns:a16="http://schemas.microsoft.com/office/drawing/2014/main"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6643;p50">
              <a:extLst>
                <a:ext uri="{FF2B5EF4-FFF2-40B4-BE49-F238E27FC236}">
                  <a16:creationId xmlns="" xmlns:a16="http://schemas.microsoft.com/office/drawing/2014/main"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6644;p50">
              <a:extLst>
                <a:ext uri="{FF2B5EF4-FFF2-40B4-BE49-F238E27FC236}">
                  <a16:creationId xmlns="" xmlns:a16="http://schemas.microsoft.com/office/drawing/2014/main"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6645;p50">
              <a:extLst>
                <a:ext uri="{FF2B5EF4-FFF2-40B4-BE49-F238E27FC236}">
                  <a16:creationId xmlns="" xmlns:a16="http://schemas.microsoft.com/office/drawing/2014/main"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6646;p50">
              <a:extLst>
                <a:ext uri="{FF2B5EF4-FFF2-40B4-BE49-F238E27FC236}">
                  <a16:creationId xmlns="" xmlns:a16="http://schemas.microsoft.com/office/drawing/2014/main"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6647;p50">
              <a:extLst>
                <a:ext uri="{FF2B5EF4-FFF2-40B4-BE49-F238E27FC236}">
                  <a16:creationId xmlns="" xmlns:a16="http://schemas.microsoft.com/office/drawing/2014/main"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6648;p50">
              <a:extLst>
                <a:ext uri="{FF2B5EF4-FFF2-40B4-BE49-F238E27FC236}">
                  <a16:creationId xmlns="" xmlns:a16="http://schemas.microsoft.com/office/drawing/2014/main"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6649;p50">
              <a:extLst>
                <a:ext uri="{FF2B5EF4-FFF2-40B4-BE49-F238E27FC236}">
                  <a16:creationId xmlns="" xmlns:a16="http://schemas.microsoft.com/office/drawing/2014/main"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6650;p50">
              <a:extLst>
                <a:ext uri="{FF2B5EF4-FFF2-40B4-BE49-F238E27FC236}">
                  <a16:creationId xmlns="" xmlns:a16="http://schemas.microsoft.com/office/drawing/2014/main"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6651;p50">
              <a:extLst>
                <a:ext uri="{FF2B5EF4-FFF2-40B4-BE49-F238E27FC236}">
                  <a16:creationId xmlns="" xmlns:a16="http://schemas.microsoft.com/office/drawing/2014/main"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6652;p50">
              <a:extLst>
                <a:ext uri="{FF2B5EF4-FFF2-40B4-BE49-F238E27FC236}">
                  <a16:creationId xmlns="" xmlns:a16="http://schemas.microsoft.com/office/drawing/2014/main"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6653;p50">
              <a:extLst>
                <a:ext uri="{FF2B5EF4-FFF2-40B4-BE49-F238E27FC236}">
                  <a16:creationId xmlns="" xmlns:a16="http://schemas.microsoft.com/office/drawing/2014/main"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6654;p50">
              <a:extLst>
                <a:ext uri="{FF2B5EF4-FFF2-40B4-BE49-F238E27FC236}">
                  <a16:creationId xmlns="" xmlns:a16="http://schemas.microsoft.com/office/drawing/2014/main"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6655;p50">
              <a:extLst>
                <a:ext uri="{FF2B5EF4-FFF2-40B4-BE49-F238E27FC236}">
                  <a16:creationId xmlns="" xmlns:a16="http://schemas.microsoft.com/office/drawing/2014/main"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6656;p50">
              <a:extLst>
                <a:ext uri="{FF2B5EF4-FFF2-40B4-BE49-F238E27FC236}">
                  <a16:creationId xmlns="" xmlns:a16="http://schemas.microsoft.com/office/drawing/2014/main"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6657;p50">
              <a:extLst>
                <a:ext uri="{FF2B5EF4-FFF2-40B4-BE49-F238E27FC236}">
                  <a16:creationId xmlns="" xmlns:a16="http://schemas.microsoft.com/office/drawing/2014/main"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6658;p50">
              <a:extLst>
                <a:ext uri="{FF2B5EF4-FFF2-40B4-BE49-F238E27FC236}">
                  <a16:creationId xmlns="" xmlns:a16="http://schemas.microsoft.com/office/drawing/2014/main"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6659;p50">
              <a:extLst>
                <a:ext uri="{FF2B5EF4-FFF2-40B4-BE49-F238E27FC236}">
                  <a16:creationId xmlns="" xmlns:a16="http://schemas.microsoft.com/office/drawing/2014/main"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6660;p50">
              <a:extLst>
                <a:ext uri="{FF2B5EF4-FFF2-40B4-BE49-F238E27FC236}">
                  <a16:creationId xmlns="" xmlns:a16="http://schemas.microsoft.com/office/drawing/2014/main"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6661;p50">
              <a:extLst>
                <a:ext uri="{FF2B5EF4-FFF2-40B4-BE49-F238E27FC236}">
                  <a16:creationId xmlns="" xmlns:a16="http://schemas.microsoft.com/office/drawing/2014/main"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6662;p50">
              <a:extLst>
                <a:ext uri="{FF2B5EF4-FFF2-40B4-BE49-F238E27FC236}">
                  <a16:creationId xmlns="" xmlns:a16="http://schemas.microsoft.com/office/drawing/2014/main"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6663;p50">
              <a:extLst>
                <a:ext uri="{FF2B5EF4-FFF2-40B4-BE49-F238E27FC236}">
                  <a16:creationId xmlns="" xmlns:a16="http://schemas.microsoft.com/office/drawing/2014/main"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6664;p50">
              <a:extLst>
                <a:ext uri="{FF2B5EF4-FFF2-40B4-BE49-F238E27FC236}">
                  <a16:creationId xmlns="" xmlns:a16="http://schemas.microsoft.com/office/drawing/2014/main"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6665;p50">
              <a:extLst>
                <a:ext uri="{FF2B5EF4-FFF2-40B4-BE49-F238E27FC236}">
                  <a16:creationId xmlns="" xmlns:a16="http://schemas.microsoft.com/office/drawing/2014/main"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6666;p50">
              <a:extLst>
                <a:ext uri="{FF2B5EF4-FFF2-40B4-BE49-F238E27FC236}">
                  <a16:creationId xmlns="" xmlns:a16="http://schemas.microsoft.com/office/drawing/2014/main"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6667;p50">
              <a:extLst>
                <a:ext uri="{FF2B5EF4-FFF2-40B4-BE49-F238E27FC236}">
                  <a16:creationId xmlns="" xmlns:a16="http://schemas.microsoft.com/office/drawing/2014/main"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6668;p50">
              <a:extLst>
                <a:ext uri="{FF2B5EF4-FFF2-40B4-BE49-F238E27FC236}">
                  <a16:creationId xmlns="" xmlns:a16="http://schemas.microsoft.com/office/drawing/2014/main"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6669;p50">
              <a:extLst>
                <a:ext uri="{FF2B5EF4-FFF2-40B4-BE49-F238E27FC236}">
                  <a16:creationId xmlns="" xmlns:a16="http://schemas.microsoft.com/office/drawing/2014/main"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6670;p50">
              <a:extLst>
                <a:ext uri="{FF2B5EF4-FFF2-40B4-BE49-F238E27FC236}">
                  <a16:creationId xmlns="" xmlns:a16="http://schemas.microsoft.com/office/drawing/2014/main"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6671;p50">
              <a:extLst>
                <a:ext uri="{FF2B5EF4-FFF2-40B4-BE49-F238E27FC236}">
                  <a16:creationId xmlns="" xmlns:a16="http://schemas.microsoft.com/office/drawing/2014/main"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6672;p50">
              <a:extLst>
                <a:ext uri="{FF2B5EF4-FFF2-40B4-BE49-F238E27FC236}">
                  <a16:creationId xmlns="" xmlns:a16="http://schemas.microsoft.com/office/drawing/2014/main"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6673;p50">
              <a:extLst>
                <a:ext uri="{FF2B5EF4-FFF2-40B4-BE49-F238E27FC236}">
                  <a16:creationId xmlns="" xmlns:a16="http://schemas.microsoft.com/office/drawing/2014/main"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6674;p50">
              <a:extLst>
                <a:ext uri="{FF2B5EF4-FFF2-40B4-BE49-F238E27FC236}">
                  <a16:creationId xmlns="" xmlns:a16="http://schemas.microsoft.com/office/drawing/2014/main"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6675;p50">
              <a:extLst>
                <a:ext uri="{FF2B5EF4-FFF2-40B4-BE49-F238E27FC236}">
                  <a16:creationId xmlns="" xmlns:a16="http://schemas.microsoft.com/office/drawing/2014/main"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6676;p50">
              <a:extLst>
                <a:ext uri="{FF2B5EF4-FFF2-40B4-BE49-F238E27FC236}">
                  <a16:creationId xmlns="" xmlns:a16="http://schemas.microsoft.com/office/drawing/2014/main"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6677;p50">
              <a:extLst>
                <a:ext uri="{FF2B5EF4-FFF2-40B4-BE49-F238E27FC236}">
                  <a16:creationId xmlns="" xmlns:a16="http://schemas.microsoft.com/office/drawing/2014/main"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6678;p50">
              <a:extLst>
                <a:ext uri="{FF2B5EF4-FFF2-40B4-BE49-F238E27FC236}">
                  <a16:creationId xmlns="" xmlns:a16="http://schemas.microsoft.com/office/drawing/2014/main"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6679;p50">
              <a:extLst>
                <a:ext uri="{FF2B5EF4-FFF2-40B4-BE49-F238E27FC236}">
                  <a16:creationId xmlns="" xmlns:a16="http://schemas.microsoft.com/office/drawing/2014/main"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6680;p50">
              <a:extLst>
                <a:ext uri="{FF2B5EF4-FFF2-40B4-BE49-F238E27FC236}">
                  <a16:creationId xmlns="" xmlns:a16="http://schemas.microsoft.com/office/drawing/2014/main"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6681;p50">
              <a:extLst>
                <a:ext uri="{FF2B5EF4-FFF2-40B4-BE49-F238E27FC236}">
                  <a16:creationId xmlns="" xmlns:a16="http://schemas.microsoft.com/office/drawing/2014/main"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6682;p50">
              <a:extLst>
                <a:ext uri="{FF2B5EF4-FFF2-40B4-BE49-F238E27FC236}">
                  <a16:creationId xmlns="" xmlns:a16="http://schemas.microsoft.com/office/drawing/2014/main"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6683;p50">
              <a:extLst>
                <a:ext uri="{FF2B5EF4-FFF2-40B4-BE49-F238E27FC236}">
                  <a16:creationId xmlns="" xmlns:a16="http://schemas.microsoft.com/office/drawing/2014/main"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6684;p50">
              <a:extLst>
                <a:ext uri="{FF2B5EF4-FFF2-40B4-BE49-F238E27FC236}">
                  <a16:creationId xmlns="" xmlns:a16="http://schemas.microsoft.com/office/drawing/2014/main"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6685;p50">
              <a:extLst>
                <a:ext uri="{FF2B5EF4-FFF2-40B4-BE49-F238E27FC236}">
                  <a16:creationId xmlns="" xmlns:a16="http://schemas.microsoft.com/office/drawing/2014/main"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6686;p50">
              <a:extLst>
                <a:ext uri="{FF2B5EF4-FFF2-40B4-BE49-F238E27FC236}">
                  <a16:creationId xmlns="" xmlns:a16="http://schemas.microsoft.com/office/drawing/2014/main"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6687;p50">
              <a:extLst>
                <a:ext uri="{FF2B5EF4-FFF2-40B4-BE49-F238E27FC236}">
                  <a16:creationId xmlns="" xmlns:a16="http://schemas.microsoft.com/office/drawing/2014/main"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6688;p50">
              <a:extLst>
                <a:ext uri="{FF2B5EF4-FFF2-40B4-BE49-F238E27FC236}">
                  <a16:creationId xmlns="" xmlns:a16="http://schemas.microsoft.com/office/drawing/2014/main"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689;p50">
              <a:extLst>
                <a:ext uri="{FF2B5EF4-FFF2-40B4-BE49-F238E27FC236}">
                  <a16:creationId xmlns="" xmlns:a16="http://schemas.microsoft.com/office/drawing/2014/main"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690;p50">
              <a:extLst>
                <a:ext uri="{FF2B5EF4-FFF2-40B4-BE49-F238E27FC236}">
                  <a16:creationId xmlns="" xmlns:a16="http://schemas.microsoft.com/office/drawing/2014/main"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691;p50">
              <a:extLst>
                <a:ext uri="{FF2B5EF4-FFF2-40B4-BE49-F238E27FC236}">
                  <a16:creationId xmlns="" xmlns:a16="http://schemas.microsoft.com/office/drawing/2014/main"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692;p50">
              <a:extLst>
                <a:ext uri="{FF2B5EF4-FFF2-40B4-BE49-F238E27FC236}">
                  <a16:creationId xmlns="" xmlns:a16="http://schemas.microsoft.com/office/drawing/2014/main"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693;p50">
              <a:extLst>
                <a:ext uri="{FF2B5EF4-FFF2-40B4-BE49-F238E27FC236}">
                  <a16:creationId xmlns="" xmlns:a16="http://schemas.microsoft.com/office/drawing/2014/main"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694;p50">
              <a:extLst>
                <a:ext uri="{FF2B5EF4-FFF2-40B4-BE49-F238E27FC236}">
                  <a16:creationId xmlns="" xmlns:a16="http://schemas.microsoft.com/office/drawing/2014/main"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95;p50">
              <a:extLst>
                <a:ext uri="{FF2B5EF4-FFF2-40B4-BE49-F238E27FC236}">
                  <a16:creationId xmlns="" xmlns:a16="http://schemas.microsoft.com/office/drawing/2014/main"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696;p50">
              <a:extLst>
                <a:ext uri="{FF2B5EF4-FFF2-40B4-BE49-F238E27FC236}">
                  <a16:creationId xmlns="" xmlns:a16="http://schemas.microsoft.com/office/drawing/2014/main"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697;p50">
              <a:extLst>
                <a:ext uri="{FF2B5EF4-FFF2-40B4-BE49-F238E27FC236}">
                  <a16:creationId xmlns="" xmlns:a16="http://schemas.microsoft.com/office/drawing/2014/main"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698;p50">
              <a:extLst>
                <a:ext uri="{FF2B5EF4-FFF2-40B4-BE49-F238E27FC236}">
                  <a16:creationId xmlns="" xmlns:a16="http://schemas.microsoft.com/office/drawing/2014/main"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6699;p50">
              <a:extLst>
                <a:ext uri="{FF2B5EF4-FFF2-40B4-BE49-F238E27FC236}">
                  <a16:creationId xmlns="" xmlns:a16="http://schemas.microsoft.com/office/drawing/2014/main"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6700;p50">
              <a:extLst>
                <a:ext uri="{FF2B5EF4-FFF2-40B4-BE49-F238E27FC236}">
                  <a16:creationId xmlns="" xmlns:a16="http://schemas.microsoft.com/office/drawing/2014/main"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6701;p50">
              <a:extLst>
                <a:ext uri="{FF2B5EF4-FFF2-40B4-BE49-F238E27FC236}">
                  <a16:creationId xmlns="" xmlns:a16="http://schemas.microsoft.com/office/drawing/2014/main"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6702;p50">
              <a:extLst>
                <a:ext uri="{FF2B5EF4-FFF2-40B4-BE49-F238E27FC236}">
                  <a16:creationId xmlns="" xmlns:a16="http://schemas.microsoft.com/office/drawing/2014/main"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6703;p50">
              <a:extLst>
                <a:ext uri="{FF2B5EF4-FFF2-40B4-BE49-F238E27FC236}">
                  <a16:creationId xmlns="" xmlns:a16="http://schemas.microsoft.com/office/drawing/2014/main"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6704;p50">
              <a:extLst>
                <a:ext uri="{FF2B5EF4-FFF2-40B4-BE49-F238E27FC236}">
                  <a16:creationId xmlns="" xmlns:a16="http://schemas.microsoft.com/office/drawing/2014/main"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6705;p50">
              <a:extLst>
                <a:ext uri="{FF2B5EF4-FFF2-40B4-BE49-F238E27FC236}">
                  <a16:creationId xmlns="" xmlns:a16="http://schemas.microsoft.com/office/drawing/2014/main"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6706;p50">
              <a:extLst>
                <a:ext uri="{FF2B5EF4-FFF2-40B4-BE49-F238E27FC236}">
                  <a16:creationId xmlns="" xmlns:a16="http://schemas.microsoft.com/office/drawing/2014/main"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6707;p50">
              <a:extLst>
                <a:ext uri="{FF2B5EF4-FFF2-40B4-BE49-F238E27FC236}">
                  <a16:creationId xmlns="" xmlns:a16="http://schemas.microsoft.com/office/drawing/2014/main"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6708;p50">
              <a:extLst>
                <a:ext uri="{FF2B5EF4-FFF2-40B4-BE49-F238E27FC236}">
                  <a16:creationId xmlns="" xmlns:a16="http://schemas.microsoft.com/office/drawing/2014/main"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6709;p50">
              <a:extLst>
                <a:ext uri="{FF2B5EF4-FFF2-40B4-BE49-F238E27FC236}">
                  <a16:creationId xmlns="" xmlns:a16="http://schemas.microsoft.com/office/drawing/2014/main"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6710;p50">
              <a:extLst>
                <a:ext uri="{FF2B5EF4-FFF2-40B4-BE49-F238E27FC236}">
                  <a16:creationId xmlns="" xmlns:a16="http://schemas.microsoft.com/office/drawing/2014/main"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6711;p50">
              <a:extLst>
                <a:ext uri="{FF2B5EF4-FFF2-40B4-BE49-F238E27FC236}">
                  <a16:creationId xmlns="" xmlns:a16="http://schemas.microsoft.com/office/drawing/2014/main"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6712;p50">
              <a:extLst>
                <a:ext uri="{FF2B5EF4-FFF2-40B4-BE49-F238E27FC236}">
                  <a16:creationId xmlns="" xmlns:a16="http://schemas.microsoft.com/office/drawing/2014/main"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6713;p50">
              <a:extLst>
                <a:ext uri="{FF2B5EF4-FFF2-40B4-BE49-F238E27FC236}">
                  <a16:creationId xmlns="" xmlns:a16="http://schemas.microsoft.com/office/drawing/2014/main"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6714;p50">
              <a:extLst>
                <a:ext uri="{FF2B5EF4-FFF2-40B4-BE49-F238E27FC236}">
                  <a16:creationId xmlns="" xmlns:a16="http://schemas.microsoft.com/office/drawing/2014/main"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6715;p50">
              <a:extLst>
                <a:ext uri="{FF2B5EF4-FFF2-40B4-BE49-F238E27FC236}">
                  <a16:creationId xmlns="" xmlns:a16="http://schemas.microsoft.com/office/drawing/2014/main"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6716;p50">
              <a:extLst>
                <a:ext uri="{FF2B5EF4-FFF2-40B4-BE49-F238E27FC236}">
                  <a16:creationId xmlns="" xmlns:a16="http://schemas.microsoft.com/office/drawing/2014/main"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6717;p50">
              <a:extLst>
                <a:ext uri="{FF2B5EF4-FFF2-40B4-BE49-F238E27FC236}">
                  <a16:creationId xmlns="" xmlns:a16="http://schemas.microsoft.com/office/drawing/2014/main"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6718;p50">
              <a:extLst>
                <a:ext uri="{FF2B5EF4-FFF2-40B4-BE49-F238E27FC236}">
                  <a16:creationId xmlns="" xmlns:a16="http://schemas.microsoft.com/office/drawing/2014/main"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6719;p50">
              <a:extLst>
                <a:ext uri="{FF2B5EF4-FFF2-40B4-BE49-F238E27FC236}">
                  <a16:creationId xmlns="" xmlns:a16="http://schemas.microsoft.com/office/drawing/2014/main"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6720;p50">
              <a:extLst>
                <a:ext uri="{FF2B5EF4-FFF2-40B4-BE49-F238E27FC236}">
                  <a16:creationId xmlns="" xmlns:a16="http://schemas.microsoft.com/office/drawing/2014/main"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6721;p50">
              <a:extLst>
                <a:ext uri="{FF2B5EF4-FFF2-40B4-BE49-F238E27FC236}">
                  <a16:creationId xmlns="" xmlns:a16="http://schemas.microsoft.com/office/drawing/2014/main"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6722;p50">
              <a:extLst>
                <a:ext uri="{FF2B5EF4-FFF2-40B4-BE49-F238E27FC236}">
                  <a16:creationId xmlns="" xmlns:a16="http://schemas.microsoft.com/office/drawing/2014/main"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6723;p50">
              <a:extLst>
                <a:ext uri="{FF2B5EF4-FFF2-40B4-BE49-F238E27FC236}">
                  <a16:creationId xmlns="" xmlns:a16="http://schemas.microsoft.com/office/drawing/2014/main"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6724;p50">
              <a:extLst>
                <a:ext uri="{FF2B5EF4-FFF2-40B4-BE49-F238E27FC236}">
                  <a16:creationId xmlns="" xmlns:a16="http://schemas.microsoft.com/office/drawing/2014/main"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6725;p50">
              <a:extLst>
                <a:ext uri="{FF2B5EF4-FFF2-40B4-BE49-F238E27FC236}">
                  <a16:creationId xmlns="" xmlns:a16="http://schemas.microsoft.com/office/drawing/2014/main"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6726;p50">
              <a:extLst>
                <a:ext uri="{FF2B5EF4-FFF2-40B4-BE49-F238E27FC236}">
                  <a16:creationId xmlns="" xmlns:a16="http://schemas.microsoft.com/office/drawing/2014/main"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6727;p50">
              <a:extLst>
                <a:ext uri="{FF2B5EF4-FFF2-40B4-BE49-F238E27FC236}">
                  <a16:creationId xmlns="" xmlns:a16="http://schemas.microsoft.com/office/drawing/2014/main"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6728;p50">
              <a:extLst>
                <a:ext uri="{FF2B5EF4-FFF2-40B4-BE49-F238E27FC236}">
                  <a16:creationId xmlns="" xmlns:a16="http://schemas.microsoft.com/office/drawing/2014/main"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6729;p50">
              <a:extLst>
                <a:ext uri="{FF2B5EF4-FFF2-40B4-BE49-F238E27FC236}">
                  <a16:creationId xmlns="" xmlns:a16="http://schemas.microsoft.com/office/drawing/2014/main"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6730;p50">
              <a:extLst>
                <a:ext uri="{FF2B5EF4-FFF2-40B4-BE49-F238E27FC236}">
                  <a16:creationId xmlns="" xmlns:a16="http://schemas.microsoft.com/office/drawing/2014/main"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6731;p50">
              <a:extLst>
                <a:ext uri="{FF2B5EF4-FFF2-40B4-BE49-F238E27FC236}">
                  <a16:creationId xmlns="" xmlns:a16="http://schemas.microsoft.com/office/drawing/2014/main"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6732;p50">
              <a:extLst>
                <a:ext uri="{FF2B5EF4-FFF2-40B4-BE49-F238E27FC236}">
                  <a16:creationId xmlns="" xmlns:a16="http://schemas.microsoft.com/office/drawing/2014/main"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6733;p50">
              <a:extLst>
                <a:ext uri="{FF2B5EF4-FFF2-40B4-BE49-F238E27FC236}">
                  <a16:creationId xmlns="" xmlns:a16="http://schemas.microsoft.com/office/drawing/2014/main"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6734;p50">
              <a:extLst>
                <a:ext uri="{FF2B5EF4-FFF2-40B4-BE49-F238E27FC236}">
                  <a16:creationId xmlns="" xmlns:a16="http://schemas.microsoft.com/office/drawing/2014/main"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6735;p50">
              <a:extLst>
                <a:ext uri="{FF2B5EF4-FFF2-40B4-BE49-F238E27FC236}">
                  <a16:creationId xmlns="" xmlns:a16="http://schemas.microsoft.com/office/drawing/2014/main"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6736;p50">
              <a:extLst>
                <a:ext uri="{FF2B5EF4-FFF2-40B4-BE49-F238E27FC236}">
                  <a16:creationId xmlns="" xmlns:a16="http://schemas.microsoft.com/office/drawing/2014/main"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6737;p50">
              <a:extLst>
                <a:ext uri="{FF2B5EF4-FFF2-40B4-BE49-F238E27FC236}">
                  <a16:creationId xmlns="" xmlns:a16="http://schemas.microsoft.com/office/drawing/2014/main"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6738;p50">
              <a:extLst>
                <a:ext uri="{FF2B5EF4-FFF2-40B4-BE49-F238E27FC236}">
                  <a16:creationId xmlns="" xmlns:a16="http://schemas.microsoft.com/office/drawing/2014/main"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6739;p50">
              <a:extLst>
                <a:ext uri="{FF2B5EF4-FFF2-40B4-BE49-F238E27FC236}">
                  <a16:creationId xmlns="" xmlns:a16="http://schemas.microsoft.com/office/drawing/2014/main"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6740;p50">
              <a:extLst>
                <a:ext uri="{FF2B5EF4-FFF2-40B4-BE49-F238E27FC236}">
                  <a16:creationId xmlns="" xmlns:a16="http://schemas.microsoft.com/office/drawing/2014/main"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6741;p50">
              <a:extLst>
                <a:ext uri="{FF2B5EF4-FFF2-40B4-BE49-F238E27FC236}">
                  <a16:creationId xmlns="" xmlns:a16="http://schemas.microsoft.com/office/drawing/2014/main"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6742;p50">
              <a:extLst>
                <a:ext uri="{FF2B5EF4-FFF2-40B4-BE49-F238E27FC236}">
                  <a16:creationId xmlns="" xmlns:a16="http://schemas.microsoft.com/office/drawing/2014/main"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6743;p50">
              <a:extLst>
                <a:ext uri="{FF2B5EF4-FFF2-40B4-BE49-F238E27FC236}">
                  <a16:creationId xmlns="" xmlns:a16="http://schemas.microsoft.com/office/drawing/2014/main"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6744;p50">
              <a:extLst>
                <a:ext uri="{FF2B5EF4-FFF2-40B4-BE49-F238E27FC236}">
                  <a16:creationId xmlns="" xmlns:a16="http://schemas.microsoft.com/office/drawing/2014/main"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6745;p50">
              <a:extLst>
                <a:ext uri="{FF2B5EF4-FFF2-40B4-BE49-F238E27FC236}">
                  <a16:creationId xmlns="" xmlns:a16="http://schemas.microsoft.com/office/drawing/2014/main"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6746;p50">
              <a:extLst>
                <a:ext uri="{FF2B5EF4-FFF2-40B4-BE49-F238E27FC236}">
                  <a16:creationId xmlns="" xmlns:a16="http://schemas.microsoft.com/office/drawing/2014/main"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6747;p50">
              <a:extLst>
                <a:ext uri="{FF2B5EF4-FFF2-40B4-BE49-F238E27FC236}">
                  <a16:creationId xmlns="" xmlns:a16="http://schemas.microsoft.com/office/drawing/2014/main"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6748;p50">
              <a:extLst>
                <a:ext uri="{FF2B5EF4-FFF2-40B4-BE49-F238E27FC236}">
                  <a16:creationId xmlns="" xmlns:a16="http://schemas.microsoft.com/office/drawing/2014/main"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6749;p50">
              <a:extLst>
                <a:ext uri="{FF2B5EF4-FFF2-40B4-BE49-F238E27FC236}">
                  <a16:creationId xmlns="" xmlns:a16="http://schemas.microsoft.com/office/drawing/2014/main"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6750;p50">
              <a:extLst>
                <a:ext uri="{FF2B5EF4-FFF2-40B4-BE49-F238E27FC236}">
                  <a16:creationId xmlns="" xmlns:a16="http://schemas.microsoft.com/office/drawing/2014/main"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6751;p50">
              <a:extLst>
                <a:ext uri="{FF2B5EF4-FFF2-40B4-BE49-F238E27FC236}">
                  <a16:creationId xmlns="" xmlns:a16="http://schemas.microsoft.com/office/drawing/2014/main"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6752;p50">
              <a:extLst>
                <a:ext uri="{FF2B5EF4-FFF2-40B4-BE49-F238E27FC236}">
                  <a16:creationId xmlns="" xmlns:a16="http://schemas.microsoft.com/office/drawing/2014/main"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6753;p50">
              <a:extLst>
                <a:ext uri="{FF2B5EF4-FFF2-40B4-BE49-F238E27FC236}">
                  <a16:creationId xmlns="" xmlns:a16="http://schemas.microsoft.com/office/drawing/2014/main"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6754;p50">
              <a:extLst>
                <a:ext uri="{FF2B5EF4-FFF2-40B4-BE49-F238E27FC236}">
                  <a16:creationId xmlns="" xmlns:a16="http://schemas.microsoft.com/office/drawing/2014/main"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6755;p50">
              <a:extLst>
                <a:ext uri="{FF2B5EF4-FFF2-40B4-BE49-F238E27FC236}">
                  <a16:creationId xmlns="" xmlns:a16="http://schemas.microsoft.com/office/drawing/2014/main"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6756;p50">
              <a:extLst>
                <a:ext uri="{FF2B5EF4-FFF2-40B4-BE49-F238E27FC236}">
                  <a16:creationId xmlns="" xmlns:a16="http://schemas.microsoft.com/office/drawing/2014/main"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6757;p50">
              <a:extLst>
                <a:ext uri="{FF2B5EF4-FFF2-40B4-BE49-F238E27FC236}">
                  <a16:creationId xmlns="" xmlns:a16="http://schemas.microsoft.com/office/drawing/2014/main"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6758;p50">
              <a:extLst>
                <a:ext uri="{FF2B5EF4-FFF2-40B4-BE49-F238E27FC236}">
                  <a16:creationId xmlns="" xmlns:a16="http://schemas.microsoft.com/office/drawing/2014/main"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6759;p50">
              <a:extLst>
                <a:ext uri="{FF2B5EF4-FFF2-40B4-BE49-F238E27FC236}">
                  <a16:creationId xmlns="" xmlns:a16="http://schemas.microsoft.com/office/drawing/2014/main"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6760;p50">
              <a:extLst>
                <a:ext uri="{FF2B5EF4-FFF2-40B4-BE49-F238E27FC236}">
                  <a16:creationId xmlns="" xmlns:a16="http://schemas.microsoft.com/office/drawing/2014/main"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6761;p50">
              <a:extLst>
                <a:ext uri="{FF2B5EF4-FFF2-40B4-BE49-F238E27FC236}">
                  <a16:creationId xmlns="" xmlns:a16="http://schemas.microsoft.com/office/drawing/2014/main"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6762;p50">
              <a:extLst>
                <a:ext uri="{FF2B5EF4-FFF2-40B4-BE49-F238E27FC236}">
                  <a16:creationId xmlns="" xmlns:a16="http://schemas.microsoft.com/office/drawing/2014/main"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6763;p50">
              <a:extLst>
                <a:ext uri="{FF2B5EF4-FFF2-40B4-BE49-F238E27FC236}">
                  <a16:creationId xmlns="" xmlns:a16="http://schemas.microsoft.com/office/drawing/2014/main"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6764;p50">
              <a:extLst>
                <a:ext uri="{FF2B5EF4-FFF2-40B4-BE49-F238E27FC236}">
                  <a16:creationId xmlns="" xmlns:a16="http://schemas.microsoft.com/office/drawing/2014/main"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6765;p50">
              <a:extLst>
                <a:ext uri="{FF2B5EF4-FFF2-40B4-BE49-F238E27FC236}">
                  <a16:creationId xmlns="" xmlns:a16="http://schemas.microsoft.com/office/drawing/2014/main"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6766;p50">
              <a:extLst>
                <a:ext uri="{FF2B5EF4-FFF2-40B4-BE49-F238E27FC236}">
                  <a16:creationId xmlns="" xmlns:a16="http://schemas.microsoft.com/office/drawing/2014/main"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6767;p50">
              <a:extLst>
                <a:ext uri="{FF2B5EF4-FFF2-40B4-BE49-F238E27FC236}">
                  <a16:creationId xmlns="" xmlns:a16="http://schemas.microsoft.com/office/drawing/2014/main"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6768;p50">
              <a:extLst>
                <a:ext uri="{FF2B5EF4-FFF2-40B4-BE49-F238E27FC236}">
                  <a16:creationId xmlns="" xmlns:a16="http://schemas.microsoft.com/office/drawing/2014/main"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6769;p50">
              <a:extLst>
                <a:ext uri="{FF2B5EF4-FFF2-40B4-BE49-F238E27FC236}">
                  <a16:creationId xmlns="" xmlns:a16="http://schemas.microsoft.com/office/drawing/2014/main"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6770;p50">
              <a:extLst>
                <a:ext uri="{FF2B5EF4-FFF2-40B4-BE49-F238E27FC236}">
                  <a16:creationId xmlns="" xmlns:a16="http://schemas.microsoft.com/office/drawing/2014/main"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6771;p50">
              <a:extLst>
                <a:ext uri="{FF2B5EF4-FFF2-40B4-BE49-F238E27FC236}">
                  <a16:creationId xmlns="" xmlns:a16="http://schemas.microsoft.com/office/drawing/2014/main"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6772;p50">
              <a:extLst>
                <a:ext uri="{FF2B5EF4-FFF2-40B4-BE49-F238E27FC236}">
                  <a16:creationId xmlns="" xmlns:a16="http://schemas.microsoft.com/office/drawing/2014/main"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6773;p50">
              <a:extLst>
                <a:ext uri="{FF2B5EF4-FFF2-40B4-BE49-F238E27FC236}">
                  <a16:creationId xmlns="" xmlns:a16="http://schemas.microsoft.com/office/drawing/2014/main"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6774;p50">
              <a:extLst>
                <a:ext uri="{FF2B5EF4-FFF2-40B4-BE49-F238E27FC236}">
                  <a16:creationId xmlns="" xmlns:a16="http://schemas.microsoft.com/office/drawing/2014/main"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6775;p50">
              <a:extLst>
                <a:ext uri="{FF2B5EF4-FFF2-40B4-BE49-F238E27FC236}">
                  <a16:creationId xmlns="" xmlns:a16="http://schemas.microsoft.com/office/drawing/2014/main"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6776;p50">
              <a:extLst>
                <a:ext uri="{FF2B5EF4-FFF2-40B4-BE49-F238E27FC236}">
                  <a16:creationId xmlns="" xmlns:a16="http://schemas.microsoft.com/office/drawing/2014/main"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6777;p50">
              <a:extLst>
                <a:ext uri="{FF2B5EF4-FFF2-40B4-BE49-F238E27FC236}">
                  <a16:creationId xmlns="" xmlns:a16="http://schemas.microsoft.com/office/drawing/2014/main"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6778;p50">
              <a:extLst>
                <a:ext uri="{FF2B5EF4-FFF2-40B4-BE49-F238E27FC236}">
                  <a16:creationId xmlns="" xmlns:a16="http://schemas.microsoft.com/office/drawing/2014/main"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6779;p50">
              <a:extLst>
                <a:ext uri="{FF2B5EF4-FFF2-40B4-BE49-F238E27FC236}">
                  <a16:creationId xmlns="" xmlns:a16="http://schemas.microsoft.com/office/drawing/2014/main"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6780;p50">
              <a:extLst>
                <a:ext uri="{FF2B5EF4-FFF2-40B4-BE49-F238E27FC236}">
                  <a16:creationId xmlns="" xmlns:a16="http://schemas.microsoft.com/office/drawing/2014/main"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6781;p50">
              <a:extLst>
                <a:ext uri="{FF2B5EF4-FFF2-40B4-BE49-F238E27FC236}">
                  <a16:creationId xmlns="" xmlns:a16="http://schemas.microsoft.com/office/drawing/2014/main"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6782;p50">
              <a:extLst>
                <a:ext uri="{FF2B5EF4-FFF2-40B4-BE49-F238E27FC236}">
                  <a16:creationId xmlns="" xmlns:a16="http://schemas.microsoft.com/office/drawing/2014/main"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6783;p50">
              <a:extLst>
                <a:ext uri="{FF2B5EF4-FFF2-40B4-BE49-F238E27FC236}">
                  <a16:creationId xmlns="" xmlns:a16="http://schemas.microsoft.com/office/drawing/2014/main"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6784;p50">
              <a:extLst>
                <a:ext uri="{FF2B5EF4-FFF2-40B4-BE49-F238E27FC236}">
                  <a16:creationId xmlns="" xmlns:a16="http://schemas.microsoft.com/office/drawing/2014/main"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6785;p50">
              <a:extLst>
                <a:ext uri="{FF2B5EF4-FFF2-40B4-BE49-F238E27FC236}">
                  <a16:creationId xmlns="" xmlns:a16="http://schemas.microsoft.com/office/drawing/2014/main"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6786;p50">
              <a:extLst>
                <a:ext uri="{FF2B5EF4-FFF2-40B4-BE49-F238E27FC236}">
                  <a16:creationId xmlns="" xmlns:a16="http://schemas.microsoft.com/office/drawing/2014/main"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6787;p50">
              <a:extLst>
                <a:ext uri="{FF2B5EF4-FFF2-40B4-BE49-F238E27FC236}">
                  <a16:creationId xmlns="" xmlns:a16="http://schemas.microsoft.com/office/drawing/2014/main"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6788;p50">
              <a:extLst>
                <a:ext uri="{FF2B5EF4-FFF2-40B4-BE49-F238E27FC236}">
                  <a16:creationId xmlns="" xmlns:a16="http://schemas.microsoft.com/office/drawing/2014/main"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6789;p50">
              <a:extLst>
                <a:ext uri="{FF2B5EF4-FFF2-40B4-BE49-F238E27FC236}">
                  <a16:creationId xmlns="" xmlns:a16="http://schemas.microsoft.com/office/drawing/2014/main"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6790;p50">
              <a:extLst>
                <a:ext uri="{FF2B5EF4-FFF2-40B4-BE49-F238E27FC236}">
                  <a16:creationId xmlns="" xmlns:a16="http://schemas.microsoft.com/office/drawing/2014/main"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6791;p50">
              <a:extLst>
                <a:ext uri="{FF2B5EF4-FFF2-40B4-BE49-F238E27FC236}">
                  <a16:creationId xmlns="" xmlns:a16="http://schemas.microsoft.com/office/drawing/2014/main"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6792;p50">
              <a:extLst>
                <a:ext uri="{FF2B5EF4-FFF2-40B4-BE49-F238E27FC236}">
                  <a16:creationId xmlns="" xmlns:a16="http://schemas.microsoft.com/office/drawing/2014/main"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6793;p50">
              <a:extLst>
                <a:ext uri="{FF2B5EF4-FFF2-40B4-BE49-F238E27FC236}">
                  <a16:creationId xmlns="" xmlns:a16="http://schemas.microsoft.com/office/drawing/2014/main"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6794;p50">
              <a:extLst>
                <a:ext uri="{FF2B5EF4-FFF2-40B4-BE49-F238E27FC236}">
                  <a16:creationId xmlns="" xmlns:a16="http://schemas.microsoft.com/office/drawing/2014/main"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6795;p50">
              <a:extLst>
                <a:ext uri="{FF2B5EF4-FFF2-40B4-BE49-F238E27FC236}">
                  <a16:creationId xmlns="" xmlns:a16="http://schemas.microsoft.com/office/drawing/2014/main"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6796;p50">
              <a:extLst>
                <a:ext uri="{FF2B5EF4-FFF2-40B4-BE49-F238E27FC236}">
                  <a16:creationId xmlns="" xmlns:a16="http://schemas.microsoft.com/office/drawing/2014/main"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6797;p50">
              <a:extLst>
                <a:ext uri="{FF2B5EF4-FFF2-40B4-BE49-F238E27FC236}">
                  <a16:creationId xmlns="" xmlns:a16="http://schemas.microsoft.com/office/drawing/2014/main"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6798;p50">
              <a:extLst>
                <a:ext uri="{FF2B5EF4-FFF2-40B4-BE49-F238E27FC236}">
                  <a16:creationId xmlns="" xmlns:a16="http://schemas.microsoft.com/office/drawing/2014/main"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6799;p50">
              <a:extLst>
                <a:ext uri="{FF2B5EF4-FFF2-40B4-BE49-F238E27FC236}">
                  <a16:creationId xmlns="" xmlns:a16="http://schemas.microsoft.com/office/drawing/2014/main"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6800;p50">
              <a:extLst>
                <a:ext uri="{FF2B5EF4-FFF2-40B4-BE49-F238E27FC236}">
                  <a16:creationId xmlns="" xmlns:a16="http://schemas.microsoft.com/office/drawing/2014/main"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6801;p50">
              <a:extLst>
                <a:ext uri="{FF2B5EF4-FFF2-40B4-BE49-F238E27FC236}">
                  <a16:creationId xmlns="" xmlns:a16="http://schemas.microsoft.com/office/drawing/2014/main"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6802;p50">
              <a:extLst>
                <a:ext uri="{FF2B5EF4-FFF2-40B4-BE49-F238E27FC236}">
                  <a16:creationId xmlns="" xmlns:a16="http://schemas.microsoft.com/office/drawing/2014/main"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6803;p50">
              <a:extLst>
                <a:ext uri="{FF2B5EF4-FFF2-40B4-BE49-F238E27FC236}">
                  <a16:creationId xmlns="" xmlns:a16="http://schemas.microsoft.com/office/drawing/2014/main"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6804;p50">
              <a:extLst>
                <a:ext uri="{FF2B5EF4-FFF2-40B4-BE49-F238E27FC236}">
                  <a16:creationId xmlns="" xmlns:a16="http://schemas.microsoft.com/office/drawing/2014/main"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6805;p50">
              <a:extLst>
                <a:ext uri="{FF2B5EF4-FFF2-40B4-BE49-F238E27FC236}">
                  <a16:creationId xmlns="" xmlns:a16="http://schemas.microsoft.com/office/drawing/2014/main"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6806;p50">
              <a:extLst>
                <a:ext uri="{FF2B5EF4-FFF2-40B4-BE49-F238E27FC236}">
                  <a16:creationId xmlns="" xmlns:a16="http://schemas.microsoft.com/office/drawing/2014/main"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6807;p50">
              <a:extLst>
                <a:ext uri="{FF2B5EF4-FFF2-40B4-BE49-F238E27FC236}">
                  <a16:creationId xmlns="" xmlns:a16="http://schemas.microsoft.com/office/drawing/2014/main"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6808;p50">
              <a:extLst>
                <a:ext uri="{FF2B5EF4-FFF2-40B4-BE49-F238E27FC236}">
                  <a16:creationId xmlns="" xmlns:a16="http://schemas.microsoft.com/office/drawing/2014/main"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6809;p50">
              <a:extLst>
                <a:ext uri="{FF2B5EF4-FFF2-40B4-BE49-F238E27FC236}">
                  <a16:creationId xmlns="" xmlns:a16="http://schemas.microsoft.com/office/drawing/2014/main"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6810;p50">
              <a:extLst>
                <a:ext uri="{FF2B5EF4-FFF2-40B4-BE49-F238E27FC236}">
                  <a16:creationId xmlns="" xmlns:a16="http://schemas.microsoft.com/office/drawing/2014/main"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6811;p50">
              <a:extLst>
                <a:ext uri="{FF2B5EF4-FFF2-40B4-BE49-F238E27FC236}">
                  <a16:creationId xmlns="" xmlns:a16="http://schemas.microsoft.com/office/drawing/2014/main"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6812;p50">
              <a:extLst>
                <a:ext uri="{FF2B5EF4-FFF2-40B4-BE49-F238E27FC236}">
                  <a16:creationId xmlns="" xmlns:a16="http://schemas.microsoft.com/office/drawing/2014/main"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6813;p50">
              <a:extLst>
                <a:ext uri="{FF2B5EF4-FFF2-40B4-BE49-F238E27FC236}">
                  <a16:creationId xmlns="" xmlns:a16="http://schemas.microsoft.com/office/drawing/2014/main"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6814;p50">
              <a:extLst>
                <a:ext uri="{FF2B5EF4-FFF2-40B4-BE49-F238E27FC236}">
                  <a16:creationId xmlns="" xmlns:a16="http://schemas.microsoft.com/office/drawing/2014/main"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6815;p50">
              <a:extLst>
                <a:ext uri="{FF2B5EF4-FFF2-40B4-BE49-F238E27FC236}">
                  <a16:creationId xmlns="" xmlns:a16="http://schemas.microsoft.com/office/drawing/2014/main"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6816;p50">
              <a:extLst>
                <a:ext uri="{FF2B5EF4-FFF2-40B4-BE49-F238E27FC236}">
                  <a16:creationId xmlns="" xmlns:a16="http://schemas.microsoft.com/office/drawing/2014/main"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6817;p50">
              <a:extLst>
                <a:ext uri="{FF2B5EF4-FFF2-40B4-BE49-F238E27FC236}">
                  <a16:creationId xmlns="" xmlns:a16="http://schemas.microsoft.com/office/drawing/2014/main"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6818;p50">
              <a:extLst>
                <a:ext uri="{FF2B5EF4-FFF2-40B4-BE49-F238E27FC236}">
                  <a16:creationId xmlns="" xmlns:a16="http://schemas.microsoft.com/office/drawing/2014/main"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6819;p50">
              <a:extLst>
                <a:ext uri="{FF2B5EF4-FFF2-40B4-BE49-F238E27FC236}">
                  <a16:creationId xmlns="" xmlns:a16="http://schemas.microsoft.com/office/drawing/2014/main"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6820;p50">
              <a:extLst>
                <a:ext uri="{FF2B5EF4-FFF2-40B4-BE49-F238E27FC236}">
                  <a16:creationId xmlns="" xmlns:a16="http://schemas.microsoft.com/office/drawing/2014/main"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6821;p50">
              <a:extLst>
                <a:ext uri="{FF2B5EF4-FFF2-40B4-BE49-F238E27FC236}">
                  <a16:creationId xmlns="" xmlns:a16="http://schemas.microsoft.com/office/drawing/2014/main"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6822;p50">
              <a:extLst>
                <a:ext uri="{FF2B5EF4-FFF2-40B4-BE49-F238E27FC236}">
                  <a16:creationId xmlns="" xmlns:a16="http://schemas.microsoft.com/office/drawing/2014/main"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6823;p50">
              <a:extLst>
                <a:ext uri="{FF2B5EF4-FFF2-40B4-BE49-F238E27FC236}">
                  <a16:creationId xmlns="" xmlns:a16="http://schemas.microsoft.com/office/drawing/2014/main"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6824;p50">
              <a:extLst>
                <a:ext uri="{FF2B5EF4-FFF2-40B4-BE49-F238E27FC236}">
                  <a16:creationId xmlns="" xmlns:a16="http://schemas.microsoft.com/office/drawing/2014/main"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6825;p50">
              <a:extLst>
                <a:ext uri="{FF2B5EF4-FFF2-40B4-BE49-F238E27FC236}">
                  <a16:creationId xmlns="" xmlns:a16="http://schemas.microsoft.com/office/drawing/2014/main"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6826;p50">
              <a:extLst>
                <a:ext uri="{FF2B5EF4-FFF2-40B4-BE49-F238E27FC236}">
                  <a16:creationId xmlns="" xmlns:a16="http://schemas.microsoft.com/office/drawing/2014/main"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6827;p50">
              <a:extLst>
                <a:ext uri="{FF2B5EF4-FFF2-40B4-BE49-F238E27FC236}">
                  <a16:creationId xmlns="" xmlns:a16="http://schemas.microsoft.com/office/drawing/2014/main"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6828;p50">
              <a:extLst>
                <a:ext uri="{FF2B5EF4-FFF2-40B4-BE49-F238E27FC236}">
                  <a16:creationId xmlns="" xmlns:a16="http://schemas.microsoft.com/office/drawing/2014/main"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6829;p50">
              <a:extLst>
                <a:ext uri="{FF2B5EF4-FFF2-40B4-BE49-F238E27FC236}">
                  <a16:creationId xmlns="" xmlns:a16="http://schemas.microsoft.com/office/drawing/2014/main"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6830;p50">
              <a:extLst>
                <a:ext uri="{FF2B5EF4-FFF2-40B4-BE49-F238E27FC236}">
                  <a16:creationId xmlns="" xmlns:a16="http://schemas.microsoft.com/office/drawing/2014/main"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6831;p50">
              <a:extLst>
                <a:ext uri="{FF2B5EF4-FFF2-40B4-BE49-F238E27FC236}">
                  <a16:creationId xmlns="" xmlns:a16="http://schemas.microsoft.com/office/drawing/2014/main"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6832;p50">
              <a:extLst>
                <a:ext uri="{FF2B5EF4-FFF2-40B4-BE49-F238E27FC236}">
                  <a16:creationId xmlns="" xmlns:a16="http://schemas.microsoft.com/office/drawing/2014/main"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6833;p50">
              <a:extLst>
                <a:ext uri="{FF2B5EF4-FFF2-40B4-BE49-F238E27FC236}">
                  <a16:creationId xmlns="" xmlns:a16="http://schemas.microsoft.com/office/drawing/2014/main"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6834;p50">
              <a:extLst>
                <a:ext uri="{FF2B5EF4-FFF2-40B4-BE49-F238E27FC236}">
                  <a16:creationId xmlns="" xmlns:a16="http://schemas.microsoft.com/office/drawing/2014/main"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6835;p50">
              <a:extLst>
                <a:ext uri="{FF2B5EF4-FFF2-40B4-BE49-F238E27FC236}">
                  <a16:creationId xmlns="" xmlns:a16="http://schemas.microsoft.com/office/drawing/2014/main"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6836;p50">
              <a:extLst>
                <a:ext uri="{FF2B5EF4-FFF2-40B4-BE49-F238E27FC236}">
                  <a16:creationId xmlns="" xmlns:a16="http://schemas.microsoft.com/office/drawing/2014/main"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6837;p50">
              <a:extLst>
                <a:ext uri="{FF2B5EF4-FFF2-40B4-BE49-F238E27FC236}">
                  <a16:creationId xmlns="" xmlns:a16="http://schemas.microsoft.com/office/drawing/2014/main"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6838;p50">
              <a:extLst>
                <a:ext uri="{FF2B5EF4-FFF2-40B4-BE49-F238E27FC236}">
                  <a16:creationId xmlns="" xmlns:a16="http://schemas.microsoft.com/office/drawing/2014/main"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6839;p50">
              <a:extLst>
                <a:ext uri="{FF2B5EF4-FFF2-40B4-BE49-F238E27FC236}">
                  <a16:creationId xmlns="" xmlns:a16="http://schemas.microsoft.com/office/drawing/2014/main"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6840;p50">
              <a:extLst>
                <a:ext uri="{FF2B5EF4-FFF2-40B4-BE49-F238E27FC236}">
                  <a16:creationId xmlns="" xmlns:a16="http://schemas.microsoft.com/office/drawing/2014/main"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6841;p50">
              <a:extLst>
                <a:ext uri="{FF2B5EF4-FFF2-40B4-BE49-F238E27FC236}">
                  <a16:creationId xmlns="" xmlns:a16="http://schemas.microsoft.com/office/drawing/2014/main"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6842;p50">
              <a:extLst>
                <a:ext uri="{FF2B5EF4-FFF2-40B4-BE49-F238E27FC236}">
                  <a16:creationId xmlns="" xmlns:a16="http://schemas.microsoft.com/office/drawing/2014/main"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6843;p50">
              <a:extLst>
                <a:ext uri="{FF2B5EF4-FFF2-40B4-BE49-F238E27FC236}">
                  <a16:creationId xmlns="" xmlns:a16="http://schemas.microsoft.com/office/drawing/2014/main"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6844;p50">
              <a:extLst>
                <a:ext uri="{FF2B5EF4-FFF2-40B4-BE49-F238E27FC236}">
                  <a16:creationId xmlns="" xmlns:a16="http://schemas.microsoft.com/office/drawing/2014/main"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6845;p50">
              <a:extLst>
                <a:ext uri="{FF2B5EF4-FFF2-40B4-BE49-F238E27FC236}">
                  <a16:creationId xmlns="" xmlns:a16="http://schemas.microsoft.com/office/drawing/2014/main"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6846;p50">
              <a:extLst>
                <a:ext uri="{FF2B5EF4-FFF2-40B4-BE49-F238E27FC236}">
                  <a16:creationId xmlns="" xmlns:a16="http://schemas.microsoft.com/office/drawing/2014/main"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6847;p50">
              <a:extLst>
                <a:ext uri="{FF2B5EF4-FFF2-40B4-BE49-F238E27FC236}">
                  <a16:creationId xmlns="" xmlns:a16="http://schemas.microsoft.com/office/drawing/2014/main"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6848;p50">
              <a:extLst>
                <a:ext uri="{FF2B5EF4-FFF2-40B4-BE49-F238E27FC236}">
                  <a16:creationId xmlns="" xmlns:a16="http://schemas.microsoft.com/office/drawing/2014/main"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6849;p50">
              <a:extLst>
                <a:ext uri="{FF2B5EF4-FFF2-40B4-BE49-F238E27FC236}">
                  <a16:creationId xmlns="" xmlns:a16="http://schemas.microsoft.com/office/drawing/2014/main"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6850;p50">
              <a:extLst>
                <a:ext uri="{FF2B5EF4-FFF2-40B4-BE49-F238E27FC236}">
                  <a16:creationId xmlns="" xmlns:a16="http://schemas.microsoft.com/office/drawing/2014/main"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6851;p50">
              <a:extLst>
                <a:ext uri="{FF2B5EF4-FFF2-40B4-BE49-F238E27FC236}">
                  <a16:creationId xmlns="" xmlns:a16="http://schemas.microsoft.com/office/drawing/2014/main"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6852;p50">
              <a:extLst>
                <a:ext uri="{FF2B5EF4-FFF2-40B4-BE49-F238E27FC236}">
                  <a16:creationId xmlns="" xmlns:a16="http://schemas.microsoft.com/office/drawing/2014/main"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6853;p50">
              <a:extLst>
                <a:ext uri="{FF2B5EF4-FFF2-40B4-BE49-F238E27FC236}">
                  <a16:creationId xmlns="" xmlns:a16="http://schemas.microsoft.com/office/drawing/2014/main"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6854;p50">
              <a:extLst>
                <a:ext uri="{FF2B5EF4-FFF2-40B4-BE49-F238E27FC236}">
                  <a16:creationId xmlns="" xmlns:a16="http://schemas.microsoft.com/office/drawing/2014/main"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6855;p50">
              <a:extLst>
                <a:ext uri="{FF2B5EF4-FFF2-40B4-BE49-F238E27FC236}">
                  <a16:creationId xmlns="" xmlns:a16="http://schemas.microsoft.com/office/drawing/2014/main"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6856;p50">
              <a:extLst>
                <a:ext uri="{FF2B5EF4-FFF2-40B4-BE49-F238E27FC236}">
                  <a16:creationId xmlns="" xmlns:a16="http://schemas.microsoft.com/office/drawing/2014/main"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6857;p50">
              <a:extLst>
                <a:ext uri="{FF2B5EF4-FFF2-40B4-BE49-F238E27FC236}">
                  <a16:creationId xmlns="" xmlns:a16="http://schemas.microsoft.com/office/drawing/2014/main"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6858;p50">
              <a:extLst>
                <a:ext uri="{FF2B5EF4-FFF2-40B4-BE49-F238E27FC236}">
                  <a16:creationId xmlns="" xmlns:a16="http://schemas.microsoft.com/office/drawing/2014/main"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6859;p50">
              <a:extLst>
                <a:ext uri="{FF2B5EF4-FFF2-40B4-BE49-F238E27FC236}">
                  <a16:creationId xmlns="" xmlns:a16="http://schemas.microsoft.com/office/drawing/2014/main"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6860;p50">
              <a:extLst>
                <a:ext uri="{FF2B5EF4-FFF2-40B4-BE49-F238E27FC236}">
                  <a16:creationId xmlns="" xmlns:a16="http://schemas.microsoft.com/office/drawing/2014/main"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6861;p50">
              <a:extLst>
                <a:ext uri="{FF2B5EF4-FFF2-40B4-BE49-F238E27FC236}">
                  <a16:creationId xmlns="" xmlns:a16="http://schemas.microsoft.com/office/drawing/2014/main"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6862;p50">
              <a:extLst>
                <a:ext uri="{FF2B5EF4-FFF2-40B4-BE49-F238E27FC236}">
                  <a16:creationId xmlns="" xmlns:a16="http://schemas.microsoft.com/office/drawing/2014/main"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6863;p50">
              <a:extLst>
                <a:ext uri="{FF2B5EF4-FFF2-40B4-BE49-F238E27FC236}">
                  <a16:creationId xmlns="" xmlns:a16="http://schemas.microsoft.com/office/drawing/2014/main"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6864;p50">
              <a:extLst>
                <a:ext uri="{FF2B5EF4-FFF2-40B4-BE49-F238E27FC236}">
                  <a16:creationId xmlns="" xmlns:a16="http://schemas.microsoft.com/office/drawing/2014/main"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6865;p50">
              <a:extLst>
                <a:ext uri="{FF2B5EF4-FFF2-40B4-BE49-F238E27FC236}">
                  <a16:creationId xmlns="" xmlns:a16="http://schemas.microsoft.com/office/drawing/2014/main"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6866;p50">
              <a:extLst>
                <a:ext uri="{FF2B5EF4-FFF2-40B4-BE49-F238E27FC236}">
                  <a16:creationId xmlns="" xmlns:a16="http://schemas.microsoft.com/office/drawing/2014/main"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6867;p50">
              <a:extLst>
                <a:ext uri="{FF2B5EF4-FFF2-40B4-BE49-F238E27FC236}">
                  <a16:creationId xmlns="" xmlns:a16="http://schemas.microsoft.com/office/drawing/2014/main"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6868;p50">
              <a:extLst>
                <a:ext uri="{FF2B5EF4-FFF2-40B4-BE49-F238E27FC236}">
                  <a16:creationId xmlns="" xmlns:a16="http://schemas.microsoft.com/office/drawing/2014/main"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6869;p50">
              <a:extLst>
                <a:ext uri="{FF2B5EF4-FFF2-40B4-BE49-F238E27FC236}">
                  <a16:creationId xmlns="" xmlns:a16="http://schemas.microsoft.com/office/drawing/2014/main"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6870;p50">
              <a:extLst>
                <a:ext uri="{FF2B5EF4-FFF2-40B4-BE49-F238E27FC236}">
                  <a16:creationId xmlns="" xmlns:a16="http://schemas.microsoft.com/office/drawing/2014/main"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6871;p50">
              <a:extLst>
                <a:ext uri="{FF2B5EF4-FFF2-40B4-BE49-F238E27FC236}">
                  <a16:creationId xmlns="" xmlns:a16="http://schemas.microsoft.com/office/drawing/2014/main"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6872;p50">
              <a:extLst>
                <a:ext uri="{FF2B5EF4-FFF2-40B4-BE49-F238E27FC236}">
                  <a16:creationId xmlns="" xmlns:a16="http://schemas.microsoft.com/office/drawing/2014/main"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6873;p50">
              <a:extLst>
                <a:ext uri="{FF2B5EF4-FFF2-40B4-BE49-F238E27FC236}">
                  <a16:creationId xmlns="" xmlns:a16="http://schemas.microsoft.com/office/drawing/2014/main"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6874;p50">
              <a:extLst>
                <a:ext uri="{FF2B5EF4-FFF2-40B4-BE49-F238E27FC236}">
                  <a16:creationId xmlns="" xmlns:a16="http://schemas.microsoft.com/office/drawing/2014/main"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6875;p50">
              <a:extLst>
                <a:ext uri="{FF2B5EF4-FFF2-40B4-BE49-F238E27FC236}">
                  <a16:creationId xmlns="" xmlns:a16="http://schemas.microsoft.com/office/drawing/2014/main"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6876;p50">
              <a:extLst>
                <a:ext uri="{FF2B5EF4-FFF2-40B4-BE49-F238E27FC236}">
                  <a16:creationId xmlns="" xmlns:a16="http://schemas.microsoft.com/office/drawing/2014/main"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6877;p50">
              <a:extLst>
                <a:ext uri="{FF2B5EF4-FFF2-40B4-BE49-F238E27FC236}">
                  <a16:creationId xmlns="" xmlns:a16="http://schemas.microsoft.com/office/drawing/2014/main"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6878;p50">
              <a:extLst>
                <a:ext uri="{FF2B5EF4-FFF2-40B4-BE49-F238E27FC236}">
                  <a16:creationId xmlns="" xmlns:a16="http://schemas.microsoft.com/office/drawing/2014/main"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6879;p50">
              <a:extLst>
                <a:ext uri="{FF2B5EF4-FFF2-40B4-BE49-F238E27FC236}">
                  <a16:creationId xmlns="" xmlns:a16="http://schemas.microsoft.com/office/drawing/2014/main"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6880;p50">
              <a:extLst>
                <a:ext uri="{FF2B5EF4-FFF2-40B4-BE49-F238E27FC236}">
                  <a16:creationId xmlns="" xmlns:a16="http://schemas.microsoft.com/office/drawing/2014/main"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6881;p50">
              <a:extLst>
                <a:ext uri="{FF2B5EF4-FFF2-40B4-BE49-F238E27FC236}">
                  <a16:creationId xmlns="" xmlns:a16="http://schemas.microsoft.com/office/drawing/2014/main"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6882;p50">
              <a:extLst>
                <a:ext uri="{FF2B5EF4-FFF2-40B4-BE49-F238E27FC236}">
                  <a16:creationId xmlns="" xmlns:a16="http://schemas.microsoft.com/office/drawing/2014/main"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6883;p50">
              <a:extLst>
                <a:ext uri="{FF2B5EF4-FFF2-40B4-BE49-F238E27FC236}">
                  <a16:creationId xmlns="" xmlns:a16="http://schemas.microsoft.com/office/drawing/2014/main"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6884;p50">
              <a:extLst>
                <a:ext uri="{FF2B5EF4-FFF2-40B4-BE49-F238E27FC236}">
                  <a16:creationId xmlns="" xmlns:a16="http://schemas.microsoft.com/office/drawing/2014/main"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6885;p50">
              <a:extLst>
                <a:ext uri="{FF2B5EF4-FFF2-40B4-BE49-F238E27FC236}">
                  <a16:creationId xmlns="" xmlns:a16="http://schemas.microsoft.com/office/drawing/2014/main"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6886;p50">
              <a:extLst>
                <a:ext uri="{FF2B5EF4-FFF2-40B4-BE49-F238E27FC236}">
                  <a16:creationId xmlns="" xmlns:a16="http://schemas.microsoft.com/office/drawing/2014/main"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6887;p50">
              <a:extLst>
                <a:ext uri="{FF2B5EF4-FFF2-40B4-BE49-F238E27FC236}">
                  <a16:creationId xmlns="" xmlns:a16="http://schemas.microsoft.com/office/drawing/2014/main"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6888;p50">
              <a:extLst>
                <a:ext uri="{FF2B5EF4-FFF2-40B4-BE49-F238E27FC236}">
                  <a16:creationId xmlns="" xmlns:a16="http://schemas.microsoft.com/office/drawing/2014/main"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6889;p50">
              <a:extLst>
                <a:ext uri="{FF2B5EF4-FFF2-40B4-BE49-F238E27FC236}">
                  <a16:creationId xmlns="" xmlns:a16="http://schemas.microsoft.com/office/drawing/2014/main"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6890;p50">
              <a:extLst>
                <a:ext uri="{FF2B5EF4-FFF2-40B4-BE49-F238E27FC236}">
                  <a16:creationId xmlns="" xmlns:a16="http://schemas.microsoft.com/office/drawing/2014/main"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6891;p50">
              <a:extLst>
                <a:ext uri="{FF2B5EF4-FFF2-40B4-BE49-F238E27FC236}">
                  <a16:creationId xmlns="" xmlns:a16="http://schemas.microsoft.com/office/drawing/2014/main"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6892;p50">
              <a:extLst>
                <a:ext uri="{FF2B5EF4-FFF2-40B4-BE49-F238E27FC236}">
                  <a16:creationId xmlns="" xmlns:a16="http://schemas.microsoft.com/office/drawing/2014/main"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6893;p50">
              <a:extLst>
                <a:ext uri="{FF2B5EF4-FFF2-40B4-BE49-F238E27FC236}">
                  <a16:creationId xmlns="" xmlns:a16="http://schemas.microsoft.com/office/drawing/2014/main"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6894;p50">
              <a:extLst>
                <a:ext uri="{FF2B5EF4-FFF2-40B4-BE49-F238E27FC236}">
                  <a16:creationId xmlns="" xmlns:a16="http://schemas.microsoft.com/office/drawing/2014/main"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6895;p50">
              <a:extLst>
                <a:ext uri="{FF2B5EF4-FFF2-40B4-BE49-F238E27FC236}">
                  <a16:creationId xmlns="" xmlns:a16="http://schemas.microsoft.com/office/drawing/2014/main"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6896;p50">
              <a:extLst>
                <a:ext uri="{FF2B5EF4-FFF2-40B4-BE49-F238E27FC236}">
                  <a16:creationId xmlns="" xmlns:a16="http://schemas.microsoft.com/office/drawing/2014/main"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6897;p50">
              <a:extLst>
                <a:ext uri="{FF2B5EF4-FFF2-40B4-BE49-F238E27FC236}">
                  <a16:creationId xmlns="" xmlns:a16="http://schemas.microsoft.com/office/drawing/2014/main"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6898;p50">
              <a:extLst>
                <a:ext uri="{FF2B5EF4-FFF2-40B4-BE49-F238E27FC236}">
                  <a16:creationId xmlns="" xmlns:a16="http://schemas.microsoft.com/office/drawing/2014/main"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6899;p50">
              <a:extLst>
                <a:ext uri="{FF2B5EF4-FFF2-40B4-BE49-F238E27FC236}">
                  <a16:creationId xmlns="" xmlns:a16="http://schemas.microsoft.com/office/drawing/2014/main"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6900;p50">
              <a:extLst>
                <a:ext uri="{FF2B5EF4-FFF2-40B4-BE49-F238E27FC236}">
                  <a16:creationId xmlns="" xmlns:a16="http://schemas.microsoft.com/office/drawing/2014/main"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6901;p50">
              <a:extLst>
                <a:ext uri="{FF2B5EF4-FFF2-40B4-BE49-F238E27FC236}">
                  <a16:creationId xmlns="" xmlns:a16="http://schemas.microsoft.com/office/drawing/2014/main"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6902;p50">
              <a:extLst>
                <a:ext uri="{FF2B5EF4-FFF2-40B4-BE49-F238E27FC236}">
                  <a16:creationId xmlns="" xmlns:a16="http://schemas.microsoft.com/office/drawing/2014/main"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6903;p50">
              <a:extLst>
                <a:ext uri="{FF2B5EF4-FFF2-40B4-BE49-F238E27FC236}">
                  <a16:creationId xmlns="" xmlns:a16="http://schemas.microsoft.com/office/drawing/2014/main"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6904;p50">
              <a:extLst>
                <a:ext uri="{FF2B5EF4-FFF2-40B4-BE49-F238E27FC236}">
                  <a16:creationId xmlns="" xmlns:a16="http://schemas.microsoft.com/office/drawing/2014/main"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6905;p50">
              <a:extLst>
                <a:ext uri="{FF2B5EF4-FFF2-40B4-BE49-F238E27FC236}">
                  <a16:creationId xmlns="" xmlns:a16="http://schemas.microsoft.com/office/drawing/2014/main"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6906;p50">
              <a:extLst>
                <a:ext uri="{FF2B5EF4-FFF2-40B4-BE49-F238E27FC236}">
                  <a16:creationId xmlns="" xmlns:a16="http://schemas.microsoft.com/office/drawing/2014/main"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6907;p50">
              <a:extLst>
                <a:ext uri="{FF2B5EF4-FFF2-40B4-BE49-F238E27FC236}">
                  <a16:creationId xmlns="" xmlns:a16="http://schemas.microsoft.com/office/drawing/2014/main"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6908;p50">
              <a:extLst>
                <a:ext uri="{FF2B5EF4-FFF2-40B4-BE49-F238E27FC236}">
                  <a16:creationId xmlns="" xmlns:a16="http://schemas.microsoft.com/office/drawing/2014/main"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6909;p50">
              <a:extLst>
                <a:ext uri="{FF2B5EF4-FFF2-40B4-BE49-F238E27FC236}">
                  <a16:creationId xmlns="" xmlns:a16="http://schemas.microsoft.com/office/drawing/2014/main"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6910;p50">
              <a:extLst>
                <a:ext uri="{FF2B5EF4-FFF2-40B4-BE49-F238E27FC236}">
                  <a16:creationId xmlns="" xmlns:a16="http://schemas.microsoft.com/office/drawing/2014/main"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6911;p50">
              <a:extLst>
                <a:ext uri="{FF2B5EF4-FFF2-40B4-BE49-F238E27FC236}">
                  <a16:creationId xmlns="" xmlns:a16="http://schemas.microsoft.com/office/drawing/2014/main"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6912;p50">
              <a:extLst>
                <a:ext uri="{FF2B5EF4-FFF2-40B4-BE49-F238E27FC236}">
                  <a16:creationId xmlns="" xmlns:a16="http://schemas.microsoft.com/office/drawing/2014/main"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6913;p50">
              <a:extLst>
                <a:ext uri="{FF2B5EF4-FFF2-40B4-BE49-F238E27FC236}">
                  <a16:creationId xmlns="" xmlns:a16="http://schemas.microsoft.com/office/drawing/2014/main"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6914;p50">
              <a:extLst>
                <a:ext uri="{FF2B5EF4-FFF2-40B4-BE49-F238E27FC236}">
                  <a16:creationId xmlns="" xmlns:a16="http://schemas.microsoft.com/office/drawing/2014/main"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6915;p50">
              <a:extLst>
                <a:ext uri="{FF2B5EF4-FFF2-40B4-BE49-F238E27FC236}">
                  <a16:creationId xmlns="" xmlns:a16="http://schemas.microsoft.com/office/drawing/2014/main"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6916;p50">
              <a:extLst>
                <a:ext uri="{FF2B5EF4-FFF2-40B4-BE49-F238E27FC236}">
                  <a16:creationId xmlns="" xmlns:a16="http://schemas.microsoft.com/office/drawing/2014/main"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6917;p50">
              <a:extLst>
                <a:ext uri="{FF2B5EF4-FFF2-40B4-BE49-F238E27FC236}">
                  <a16:creationId xmlns="" xmlns:a16="http://schemas.microsoft.com/office/drawing/2014/main"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6918;p50">
              <a:extLst>
                <a:ext uri="{FF2B5EF4-FFF2-40B4-BE49-F238E27FC236}">
                  <a16:creationId xmlns="" xmlns:a16="http://schemas.microsoft.com/office/drawing/2014/main"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6919;p50">
              <a:extLst>
                <a:ext uri="{FF2B5EF4-FFF2-40B4-BE49-F238E27FC236}">
                  <a16:creationId xmlns="" xmlns:a16="http://schemas.microsoft.com/office/drawing/2014/main"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6920;p50">
              <a:extLst>
                <a:ext uri="{FF2B5EF4-FFF2-40B4-BE49-F238E27FC236}">
                  <a16:creationId xmlns="" xmlns:a16="http://schemas.microsoft.com/office/drawing/2014/main"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6921;p50">
              <a:extLst>
                <a:ext uri="{FF2B5EF4-FFF2-40B4-BE49-F238E27FC236}">
                  <a16:creationId xmlns="" xmlns:a16="http://schemas.microsoft.com/office/drawing/2014/main"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6922;p50">
              <a:extLst>
                <a:ext uri="{FF2B5EF4-FFF2-40B4-BE49-F238E27FC236}">
                  <a16:creationId xmlns="" xmlns:a16="http://schemas.microsoft.com/office/drawing/2014/main"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6923;p50">
              <a:extLst>
                <a:ext uri="{FF2B5EF4-FFF2-40B4-BE49-F238E27FC236}">
                  <a16:creationId xmlns="" xmlns:a16="http://schemas.microsoft.com/office/drawing/2014/main"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6924;p50">
              <a:extLst>
                <a:ext uri="{FF2B5EF4-FFF2-40B4-BE49-F238E27FC236}">
                  <a16:creationId xmlns="" xmlns:a16="http://schemas.microsoft.com/office/drawing/2014/main"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6925;p50">
              <a:extLst>
                <a:ext uri="{FF2B5EF4-FFF2-40B4-BE49-F238E27FC236}">
                  <a16:creationId xmlns="" xmlns:a16="http://schemas.microsoft.com/office/drawing/2014/main"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6926;p50">
              <a:extLst>
                <a:ext uri="{FF2B5EF4-FFF2-40B4-BE49-F238E27FC236}">
                  <a16:creationId xmlns="" xmlns:a16="http://schemas.microsoft.com/office/drawing/2014/main"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6927;p50">
              <a:extLst>
                <a:ext uri="{FF2B5EF4-FFF2-40B4-BE49-F238E27FC236}">
                  <a16:creationId xmlns="" xmlns:a16="http://schemas.microsoft.com/office/drawing/2014/main"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6928;p50">
              <a:extLst>
                <a:ext uri="{FF2B5EF4-FFF2-40B4-BE49-F238E27FC236}">
                  <a16:creationId xmlns="" xmlns:a16="http://schemas.microsoft.com/office/drawing/2014/main"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6929;p50">
              <a:extLst>
                <a:ext uri="{FF2B5EF4-FFF2-40B4-BE49-F238E27FC236}">
                  <a16:creationId xmlns="" xmlns:a16="http://schemas.microsoft.com/office/drawing/2014/main"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6930;p50">
              <a:extLst>
                <a:ext uri="{FF2B5EF4-FFF2-40B4-BE49-F238E27FC236}">
                  <a16:creationId xmlns="" xmlns:a16="http://schemas.microsoft.com/office/drawing/2014/main"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6931;p50">
              <a:extLst>
                <a:ext uri="{FF2B5EF4-FFF2-40B4-BE49-F238E27FC236}">
                  <a16:creationId xmlns="" xmlns:a16="http://schemas.microsoft.com/office/drawing/2014/main"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6932;p50">
              <a:extLst>
                <a:ext uri="{FF2B5EF4-FFF2-40B4-BE49-F238E27FC236}">
                  <a16:creationId xmlns="" xmlns:a16="http://schemas.microsoft.com/office/drawing/2014/main"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6933;p50">
              <a:extLst>
                <a:ext uri="{FF2B5EF4-FFF2-40B4-BE49-F238E27FC236}">
                  <a16:creationId xmlns="" xmlns:a16="http://schemas.microsoft.com/office/drawing/2014/main"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6934;p50">
              <a:extLst>
                <a:ext uri="{FF2B5EF4-FFF2-40B4-BE49-F238E27FC236}">
                  <a16:creationId xmlns="" xmlns:a16="http://schemas.microsoft.com/office/drawing/2014/main"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6935;p50">
              <a:extLst>
                <a:ext uri="{FF2B5EF4-FFF2-40B4-BE49-F238E27FC236}">
                  <a16:creationId xmlns="" xmlns:a16="http://schemas.microsoft.com/office/drawing/2014/main"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6936;p50">
              <a:extLst>
                <a:ext uri="{FF2B5EF4-FFF2-40B4-BE49-F238E27FC236}">
                  <a16:creationId xmlns="" xmlns:a16="http://schemas.microsoft.com/office/drawing/2014/main"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6937;p50">
              <a:extLst>
                <a:ext uri="{FF2B5EF4-FFF2-40B4-BE49-F238E27FC236}">
                  <a16:creationId xmlns="" xmlns:a16="http://schemas.microsoft.com/office/drawing/2014/main"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6938;p50">
              <a:extLst>
                <a:ext uri="{FF2B5EF4-FFF2-40B4-BE49-F238E27FC236}">
                  <a16:creationId xmlns="" xmlns:a16="http://schemas.microsoft.com/office/drawing/2014/main"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6939;p50">
              <a:extLst>
                <a:ext uri="{FF2B5EF4-FFF2-40B4-BE49-F238E27FC236}">
                  <a16:creationId xmlns="" xmlns:a16="http://schemas.microsoft.com/office/drawing/2014/main"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6940;p50">
              <a:extLst>
                <a:ext uri="{FF2B5EF4-FFF2-40B4-BE49-F238E27FC236}">
                  <a16:creationId xmlns="" xmlns:a16="http://schemas.microsoft.com/office/drawing/2014/main"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6941;p50">
              <a:extLst>
                <a:ext uri="{FF2B5EF4-FFF2-40B4-BE49-F238E27FC236}">
                  <a16:creationId xmlns="" xmlns:a16="http://schemas.microsoft.com/office/drawing/2014/main"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6942;p50">
              <a:extLst>
                <a:ext uri="{FF2B5EF4-FFF2-40B4-BE49-F238E27FC236}">
                  <a16:creationId xmlns="" xmlns:a16="http://schemas.microsoft.com/office/drawing/2014/main"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6943;p50">
              <a:extLst>
                <a:ext uri="{FF2B5EF4-FFF2-40B4-BE49-F238E27FC236}">
                  <a16:creationId xmlns="" xmlns:a16="http://schemas.microsoft.com/office/drawing/2014/main"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6944;p50">
              <a:extLst>
                <a:ext uri="{FF2B5EF4-FFF2-40B4-BE49-F238E27FC236}">
                  <a16:creationId xmlns="" xmlns:a16="http://schemas.microsoft.com/office/drawing/2014/main"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6945;p50">
              <a:extLst>
                <a:ext uri="{FF2B5EF4-FFF2-40B4-BE49-F238E27FC236}">
                  <a16:creationId xmlns="" xmlns:a16="http://schemas.microsoft.com/office/drawing/2014/main"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6946;p50">
              <a:extLst>
                <a:ext uri="{FF2B5EF4-FFF2-40B4-BE49-F238E27FC236}">
                  <a16:creationId xmlns="" xmlns:a16="http://schemas.microsoft.com/office/drawing/2014/main"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6947;p50">
              <a:extLst>
                <a:ext uri="{FF2B5EF4-FFF2-40B4-BE49-F238E27FC236}">
                  <a16:creationId xmlns="" xmlns:a16="http://schemas.microsoft.com/office/drawing/2014/main"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6948;p50">
              <a:extLst>
                <a:ext uri="{FF2B5EF4-FFF2-40B4-BE49-F238E27FC236}">
                  <a16:creationId xmlns="" xmlns:a16="http://schemas.microsoft.com/office/drawing/2014/main"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6949;p50">
              <a:extLst>
                <a:ext uri="{FF2B5EF4-FFF2-40B4-BE49-F238E27FC236}">
                  <a16:creationId xmlns="" xmlns:a16="http://schemas.microsoft.com/office/drawing/2014/main"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6950;p50">
              <a:extLst>
                <a:ext uri="{FF2B5EF4-FFF2-40B4-BE49-F238E27FC236}">
                  <a16:creationId xmlns="" xmlns:a16="http://schemas.microsoft.com/office/drawing/2014/main"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6951;p50">
              <a:extLst>
                <a:ext uri="{FF2B5EF4-FFF2-40B4-BE49-F238E27FC236}">
                  <a16:creationId xmlns="" xmlns:a16="http://schemas.microsoft.com/office/drawing/2014/main"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6952;p50">
              <a:extLst>
                <a:ext uri="{FF2B5EF4-FFF2-40B4-BE49-F238E27FC236}">
                  <a16:creationId xmlns="" xmlns:a16="http://schemas.microsoft.com/office/drawing/2014/main"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6953;p50">
              <a:extLst>
                <a:ext uri="{FF2B5EF4-FFF2-40B4-BE49-F238E27FC236}">
                  <a16:creationId xmlns="" xmlns:a16="http://schemas.microsoft.com/office/drawing/2014/main"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6954;p50">
              <a:extLst>
                <a:ext uri="{FF2B5EF4-FFF2-40B4-BE49-F238E27FC236}">
                  <a16:creationId xmlns="" xmlns:a16="http://schemas.microsoft.com/office/drawing/2014/main"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6955;p50">
              <a:extLst>
                <a:ext uri="{FF2B5EF4-FFF2-40B4-BE49-F238E27FC236}">
                  <a16:creationId xmlns="" xmlns:a16="http://schemas.microsoft.com/office/drawing/2014/main"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6956;p50">
              <a:extLst>
                <a:ext uri="{FF2B5EF4-FFF2-40B4-BE49-F238E27FC236}">
                  <a16:creationId xmlns="" xmlns:a16="http://schemas.microsoft.com/office/drawing/2014/main"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528" name="Google Shape;26961;p50">
            <a:extLst>
              <a:ext uri="{FF2B5EF4-FFF2-40B4-BE49-F238E27FC236}">
                <a16:creationId xmlns="" xmlns:a16="http://schemas.microsoft.com/office/drawing/2014/main" id="{F7F3D869-37D0-0827-F343-E6C892B7842A}"/>
              </a:ext>
            </a:extLst>
          </p:cNvPr>
          <p:cNvGrpSpPr/>
          <p:nvPr/>
        </p:nvGrpSpPr>
        <p:grpSpPr>
          <a:xfrm>
            <a:off x="8842713" y="6500605"/>
            <a:ext cx="552644" cy="104645"/>
            <a:chOff x="3521300" y="154525"/>
            <a:chExt cx="1256175" cy="193500"/>
          </a:xfrm>
        </p:grpSpPr>
        <p:sp>
          <p:nvSpPr>
            <p:cNvPr id="529" name="Google Shape;26962;p50">
              <a:extLst>
                <a:ext uri="{FF2B5EF4-FFF2-40B4-BE49-F238E27FC236}">
                  <a16:creationId xmlns="" xmlns:a16="http://schemas.microsoft.com/office/drawing/2014/main"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6963;p50">
              <a:extLst>
                <a:ext uri="{FF2B5EF4-FFF2-40B4-BE49-F238E27FC236}">
                  <a16:creationId xmlns="" xmlns:a16="http://schemas.microsoft.com/office/drawing/2014/main"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6964;p50">
              <a:extLst>
                <a:ext uri="{FF2B5EF4-FFF2-40B4-BE49-F238E27FC236}">
                  <a16:creationId xmlns="" xmlns:a16="http://schemas.microsoft.com/office/drawing/2014/main"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6965;p50">
              <a:extLst>
                <a:ext uri="{FF2B5EF4-FFF2-40B4-BE49-F238E27FC236}">
                  <a16:creationId xmlns="" xmlns:a16="http://schemas.microsoft.com/office/drawing/2014/main"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1026" name="Picture 1025" descr="Graphical user interface, text, application&#10;&#10;Description automatically generated">
            <a:extLst>
              <a:ext uri="{FF2B5EF4-FFF2-40B4-BE49-F238E27FC236}">
                <a16:creationId xmlns="" xmlns:a16="http://schemas.microsoft.com/office/drawing/2014/main" id="{F11B601E-C0C8-5667-CA1D-6F9006DA16A2}"/>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6971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C1288001-9927-271D-6E6B-E1A1EC0B67B9}"/>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5385;p46">
            <a:extLst>
              <a:ext uri="{FF2B5EF4-FFF2-40B4-BE49-F238E27FC236}">
                <a16:creationId xmlns="" xmlns:a16="http://schemas.microsoft.com/office/drawing/2014/main" id="{D04A68CF-A5A3-9364-4ECB-FC1E5491E603}"/>
              </a:ext>
            </a:extLst>
          </p:cNvPr>
          <p:cNvGrpSpPr/>
          <p:nvPr/>
        </p:nvGrpSpPr>
        <p:grpSpPr>
          <a:xfrm>
            <a:off x="6110491" y="720002"/>
            <a:ext cx="3400274" cy="5418091"/>
            <a:chOff x="313503" y="540001"/>
            <a:chExt cx="3138714" cy="4063568"/>
          </a:xfrm>
          <a:solidFill>
            <a:srgbClr val="9D9D9D"/>
          </a:solidFill>
        </p:grpSpPr>
        <p:sp>
          <p:nvSpPr>
            <p:cNvPr id="5" name="Google Shape;25386;p46">
              <a:extLst>
                <a:ext uri="{FF2B5EF4-FFF2-40B4-BE49-F238E27FC236}">
                  <a16:creationId xmlns="" xmlns:a16="http://schemas.microsoft.com/office/drawing/2014/main"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5387;p46">
              <a:extLst>
                <a:ext uri="{FF2B5EF4-FFF2-40B4-BE49-F238E27FC236}">
                  <a16:creationId xmlns="" xmlns:a16="http://schemas.microsoft.com/office/drawing/2014/main"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5388;p46">
              <a:extLst>
                <a:ext uri="{FF2B5EF4-FFF2-40B4-BE49-F238E27FC236}">
                  <a16:creationId xmlns="" xmlns:a16="http://schemas.microsoft.com/office/drawing/2014/main"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5389;p46">
              <a:extLst>
                <a:ext uri="{FF2B5EF4-FFF2-40B4-BE49-F238E27FC236}">
                  <a16:creationId xmlns="" xmlns:a16="http://schemas.microsoft.com/office/drawing/2014/main"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5390;p46">
              <a:extLst>
                <a:ext uri="{FF2B5EF4-FFF2-40B4-BE49-F238E27FC236}">
                  <a16:creationId xmlns="" xmlns:a16="http://schemas.microsoft.com/office/drawing/2014/main"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5391;p46">
              <a:extLst>
                <a:ext uri="{FF2B5EF4-FFF2-40B4-BE49-F238E27FC236}">
                  <a16:creationId xmlns="" xmlns:a16="http://schemas.microsoft.com/office/drawing/2014/main"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5392;p46">
              <a:extLst>
                <a:ext uri="{FF2B5EF4-FFF2-40B4-BE49-F238E27FC236}">
                  <a16:creationId xmlns="" xmlns:a16="http://schemas.microsoft.com/office/drawing/2014/main"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5393;p46">
              <a:extLst>
                <a:ext uri="{FF2B5EF4-FFF2-40B4-BE49-F238E27FC236}">
                  <a16:creationId xmlns="" xmlns:a16="http://schemas.microsoft.com/office/drawing/2014/main"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5394;p46">
              <a:extLst>
                <a:ext uri="{FF2B5EF4-FFF2-40B4-BE49-F238E27FC236}">
                  <a16:creationId xmlns="" xmlns:a16="http://schemas.microsoft.com/office/drawing/2014/main"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5395;p46">
              <a:extLst>
                <a:ext uri="{FF2B5EF4-FFF2-40B4-BE49-F238E27FC236}">
                  <a16:creationId xmlns="" xmlns:a16="http://schemas.microsoft.com/office/drawing/2014/main"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396;p46">
              <a:extLst>
                <a:ext uri="{FF2B5EF4-FFF2-40B4-BE49-F238E27FC236}">
                  <a16:creationId xmlns="" xmlns:a16="http://schemas.microsoft.com/office/drawing/2014/main"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5397;p46">
              <a:extLst>
                <a:ext uri="{FF2B5EF4-FFF2-40B4-BE49-F238E27FC236}">
                  <a16:creationId xmlns="" xmlns:a16="http://schemas.microsoft.com/office/drawing/2014/main"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5398;p46">
              <a:extLst>
                <a:ext uri="{FF2B5EF4-FFF2-40B4-BE49-F238E27FC236}">
                  <a16:creationId xmlns="" xmlns:a16="http://schemas.microsoft.com/office/drawing/2014/main"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5399;p46">
              <a:extLst>
                <a:ext uri="{FF2B5EF4-FFF2-40B4-BE49-F238E27FC236}">
                  <a16:creationId xmlns="" xmlns:a16="http://schemas.microsoft.com/office/drawing/2014/main"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5400;p46">
              <a:extLst>
                <a:ext uri="{FF2B5EF4-FFF2-40B4-BE49-F238E27FC236}">
                  <a16:creationId xmlns="" xmlns:a16="http://schemas.microsoft.com/office/drawing/2014/main"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5401;p46">
              <a:extLst>
                <a:ext uri="{FF2B5EF4-FFF2-40B4-BE49-F238E27FC236}">
                  <a16:creationId xmlns="" xmlns:a16="http://schemas.microsoft.com/office/drawing/2014/main"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5402;p46">
              <a:extLst>
                <a:ext uri="{FF2B5EF4-FFF2-40B4-BE49-F238E27FC236}">
                  <a16:creationId xmlns="" xmlns:a16="http://schemas.microsoft.com/office/drawing/2014/main"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5403;p46">
              <a:extLst>
                <a:ext uri="{FF2B5EF4-FFF2-40B4-BE49-F238E27FC236}">
                  <a16:creationId xmlns="" xmlns:a16="http://schemas.microsoft.com/office/drawing/2014/main"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5404;p46">
              <a:extLst>
                <a:ext uri="{FF2B5EF4-FFF2-40B4-BE49-F238E27FC236}">
                  <a16:creationId xmlns="" xmlns:a16="http://schemas.microsoft.com/office/drawing/2014/main"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5405;p46">
              <a:extLst>
                <a:ext uri="{FF2B5EF4-FFF2-40B4-BE49-F238E27FC236}">
                  <a16:creationId xmlns="" xmlns:a16="http://schemas.microsoft.com/office/drawing/2014/main"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5406;p46">
              <a:extLst>
                <a:ext uri="{FF2B5EF4-FFF2-40B4-BE49-F238E27FC236}">
                  <a16:creationId xmlns="" xmlns:a16="http://schemas.microsoft.com/office/drawing/2014/main"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5407;p46">
              <a:extLst>
                <a:ext uri="{FF2B5EF4-FFF2-40B4-BE49-F238E27FC236}">
                  <a16:creationId xmlns="" xmlns:a16="http://schemas.microsoft.com/office/drawing/2014/main"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5408;p46">
              <a:extLst>
                <a:ext uri="{FF2B5EF4-FFF2-40B4-BE49-F238E27FC236}">
                  <a16:creationId xmlns="" xmlns:a16="http://schemas.microsoft.com/office/drawing/2014/main"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5409;p46">
              <a:extLst>
                <a:ext uri="{FF2B5EF4-FFF2-40B4-BE49-F238E27FC236}">
                  <a16:creationId xmlns="" xmlns:a16="http://schemas.microsoft.com/office/drawing/2014/main"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5410;p46">
              <a:extLst>
                <a:ext uri="{FF2B5EF4-FFF2-40B4-BE49-F238E27FC236}">
                  <a16:creationId xmlns="" xmlns:a16="http://schemas.microsoft.com/office/drawing/2014/main"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5411;p46">
              <a:extLst>
                <a:ext uri="{FF2B5EF4-FFF2-40B4-BE49-F238E27FC236}">
                  <a16:creationId xmlns="" xmlns:a16="http://schemas.microsoft.com/office/drawing/2014/main"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5412;p46">
              <a:extLst>
                <a:ext uri="{FF2B5EF4-FFF2-40B4-BE49-F238E27FC236}">
                  <a16:creationId xmlns="" xmlns:a16="http://schemas.microsoft.com/office/drawing/2014/main"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5413;p46">
              <a:extLst>
                <a:ext uri="{FF2B5EF4-FFF2-40B4-BE49-F238E27FC236}">
                  <a16:creationId xmlns="" xmlns:a16="http://schemas.microsoft.com/office/drawing/2014/main"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5414;p46">
              <a:extLst>
                <a:ext uri="{FF2B5EF4-FFF2-40B4-BE49-F238E27FC236}">
                  <a16:creationId xmlns="" xmlns:a16="http://schemas.microsoft.com/office/drawing/2014/main"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5415;p46">
              <a:extLst>
                <a:ext uri="{FF2B5EF4-FFF2-40B4-BE49-F238E27FC236}">
                  <a16:creationId xmlns="" xmlns:a16="http://schemas.microsoft.com/office/drawing/2014/main"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5416;p46">
              <a:extLst>
                <a:ext uri="{FF2B5EF4-FFF2-40B4-BE49-F238E27FC236}">
                  <a16:creationId xmlns="" xmlns:a16="http://schemas.microsoft.com/office/drawing/2014/main"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5417;p46">
              <a:extLst>
                <a:ext uri="{FF2B5EF4-FFF2-40B4-BE49-F238E27FC236}">
                  <a16:creationId xmlns="" xmlns:a16="http://schemas.microsoft.com/office/drawing/2014/main"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5418;p46">
              <a:extLst>
                <a:ext uri="{FF2B5EF4-FFF2-40B4-BE49-F238E27FC236}">
                  <a16:creationId xmlns="" xmlns:a16="http://schemas.microsoft.com/office/drawing/2014/main"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5419;p46">
              <a:extLst>
                <a:ext uri="{FF2B5EF4-FFF2-40B4-BE49-F238E27FC236}">
                  <a16:creationId xmlns="" xmlns:a16="http://schemas.microsoft.com/office/drawing/2014/main"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5420;p46">
              <a:extLst>
                <a:ext uri="{FF2B5EF4-FFF2-40B4-BE49-F238E27FC236}">
                  <a16:creationId xmlns="" xmlns:a16="http://schemas.microsoft.com/office/drawing/2014/main"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5421;p46">
              <a:extLst>
                <a:ext uri="{FF2B5EF4-FFF2-40B4-BE49-F238E27FC236}">
                  <a16:creationId xmlns="" xmlns:a16="http://schemas.microsoft.com/office/drawing/2014/main"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5422;p46">
              <a:extLst>
                <a:ext uri="{FF2B5EF4-FFF2-40B4-BE49-F238E27FC236}">
                  <a16:creationId xmlns="" xmlns:a16="http://schemas.microsoft.com/office/drawing/2014/main"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5423;p46">
              <a:extLst>
                <a:ext uri="{FF2B5EF4-FFF2-40B4-BE49-F238E27FC236}">
                  <a16:creationId xmlns="" xmlns:a16="http://schemas.microsoft.com/office/drawing/2014/main"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5424;p46">
              <a:extLst>
                <a:ext uri="{FF2B5EF4-FFF2-40B4-BE49-F238E27FC236}">
                  <a16:creationId xmlns="" xmlns:a16="http://schemas.microsoft.com/office/drawing/2014/main"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5425;p46">
              <a:extLst>
                <a:ext uri="{FF2B5EF4-FFF2-40B4-BE49-F238E27FC236}">
                  <a16:creationId xmlns="" xmlns:a16="http://schemas.microsoft.com/office/drawing/2014/main"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5426;p46">
              <a:extLst>
                <a:ext uri="{FF2B5EF4-FFF2-40B4-BE49-F238E27FC236}">
                  <a16:creationId xmlns="" xmlns:a16="http://schemas.microsoft.com/office/drawing/2014/main"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5427;p46">
              <a:extLst>
                <a:ext uri="{FF2B5EF4-FFF2-40B4-BE49-F238E27FC236}">
                  <a16:creationId xmlns="" xmlns:a16="http://schemas.microsoft.com/office/drawing/2014/main"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5428;p46">
              <a:extLst>
                <a:ext uri="{FF2B5EF4-FFF2-40B4-BE49-F238E27FC236}">
                  <a16:creationId xmlns="" xmlns:a16="http://schemas.microsoft.com/office/drawing/2014/main"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5429;p46">
              <a:extLst>
                <a:ext uri="{FF2B5EF4-FFF2-40B4-BE49-F238E27FC236}">
                  <a16:creationId xmlns="" xmlns:a16="http://schemas.microsoft.com/office/drawing/2014/main"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5430;p46">
              <a:extLst>
                <a:ext uri="{FF2B5EF4-FFF2-40B4-BE49-F238E27FC236}">
                  <a16:creationId xmlns="" xmlns:a16="http://schemas.microsoft.com/office/drawing/2014/main"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5431;p46">
              <a:extLst>
                <a:ext uri="{FF2B5EF4-FFF2-40B4-BE49-F238E27FC236}">
                  <a16:creationId xmlns="" xmlns:a16="http://schemas.microsoft.com/office/drawing/2014/main"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5432;p46">
              <a:extLst>
                <a:ext uri="{FF2B5EF4-FFF2-40B4-BE49-F238E27FC236}">
                  <a16:creationId xmlns="" xmlns:a16="http://schemas.microsoft.com/office/drawing/2014/main"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5433;p46">
              <a:extLst>
                <a:ext uri="{FF2B5EF4-FFF2-40B4-BE49-F238E27FC236}">
                  <a16:creationId xmlns="" xmlns:a16="http://schemas.microsoft.com/office/drawing/2014/main"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5434;p46">
              <a:extLst>
                <a:ext uri="{FF2B5EF4-FFF2-40B4-BE49-F238E27FC236}">
                  <a16:creationId xmlns="" xmlns:a16="http://schemas.microsoft.com/office/drawing/2014/main"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5435;p46">
              <a:extLst>
                <a:ext uri="{FF2B5EF4-FFF2-40B4-BE49-F238E27FC236}">
                  <a16:creationId xmlns="" xmlns:a16="http://schemas.microsoft.com/office/drawing/2014/main"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5436;p46">
              <a:extLst>
                <a:ext uri="{FF2B5EF4-FFF2-40B4-BE49-F238E27FC236}">
                  <a16:creationId xmlns="" xmlns:a16="http://schemas.microsoft.com/office/drawing/2014/main"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5437;p46">
              <a:extLst>
                <a:ext uri="{FF2B5EF4-FFF2-40B4-BE49-F238E27FC236}">
                  <a16:creationId xmlns="" xmlns:a16="http://schemas.microsoft.com/office/drawing/2014/main"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5438;p46">
              <a:extLst>
                <a:ext uri="{FF2B5EF4-FFF2-40B4-BE49-F238E27FC236}">
                  <a16:creationId xmlns="" xmlns:a16="http://schemas.microsoft.com/office/drawing/2014/main"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5439;p46">
              <a:extLst>
                <a:ext uri="{FF2B5EF4-FFF2-40B4-BE49-F238E27FC236}">
                  <a16:creationId xmlns="" xmlns:a16="http://schemas.microsoft.com/office/drawing/2014/main"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5440;p46">
              <a:extLst>
                <a:ext uri="{FF2B5EF4-FFF2-40B4-BE49-F238E27FC236}">
                  <a16:creationId xmlns="" xmlns:a16="http://schemas.microsoft.com/office/drawing/2014/main"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5441;p46">
              <a:extLst>
                <a:ext uri="{FF2B5EF4-FFF2-40B4-BE49-F238E27FC236}">
                  <a16:creationId xmlns="" xmlns:a16="http://schemas.microsoft.com/office/drawing/2014/main"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5442;p46">
              <a:extLst>
                <a:ext uri="{FF2B5EF4-FFF2-40B4-BE49-F238E27FC236}">
                  <a16:creationId xmlns="" xmlns:a16="http://schemas.microsoft.com/office/drawing/2014/main"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5443;p46">
              <a:extLst>
                <a:ext uri="{FF2B5EF4-FFF2-40B4-BE49-F238E27FC236}">
                  <a16:creationId xmlns="" xmlns:a16="http://schemas.microsoft.com/office/drawing/2014/main"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5444;p46">
              <a:extLst>
                <a:ext uri="{FF2B5EF4-FFF2-40B4-BE49-F238E27FC236}">
                  <a16:creationId xmlns="" xmlns:a16="http://schemas.microsoft.com/office/drawing/2014/main"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5445;p46">
              <a:extLst>
                <a:ext uri="{FF2B5EF4-FFF2-40B4-BE49-F238E27FC236}">
                  <a16:creationId xmlns="" xmlns:a16="http://schemas.microsoft.com/office/drawing/2014/main"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5446;p46">
              <a:extLst>
                <a:ext uri="{FF2B5EF4-FFF2-40B4-BE49-F238E27FC236}">
                  <a16:creationId xmlns="" xmlns:a16="http://schemas.microsoft.com/office/drawing/2014/main"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5447;p46">
              <a:extLst>
                <a:ext uri="{FF2B5EF4-FFF2-40B4-BE49-F238E27FC236}">
                  <a16:creationId xmlns="" xmlns:a16="http://schemas.microsoft.com/office/drawing/2014/main"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5448;p46">
              <a:extLst>
                <a:ext uri="{FF2B5EF4-FFF2-40B4-BE49-F238E27FC236}">
                  <a16:creationId xmlns="" xmlns:a16="http://schemas.microsoft.com/office/drawing/2014/main"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5449;p46">
              <a:extLst>
                <a:ext uri="{FF2B5EF4-FFF2-40B4-BE49-F238E27FC236}">
                  <a16:creationId xmlns="" xmlns:a16="http://schemas.microsoft.com/office/drawing/2014/main"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5450;p46">
              <a:extLst>
                <a:ext uri="{FF2B5EF4-FFF2-40B4-BE49-F238E27FC236}">
                  <a16:creationId xmlns="" xmlns:a16="http://schemas.microsoft.com/office/drawing/2014/main"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5451;p46">
              <a:extLst>
                <a:ext uri="{FF2B5EF4-FFF2-40B4-BE49-F238E27FC236}">
                  <a16:creationId xmlns="" xmlns:a16="http://schemas.microsoft.com/office/drawing/2014/main"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5452;p46">
              <a:extLst>
                <a:ext uri="{FF2B5EF4-FFF2-40B4-BE49-F238E27FC236}">
                  <a16:creationId xmlns="" xmlns:a16="http://schemas.microsoft.com/office/drawing/2014/main"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5453;p46">
              <a:extLst>
                <a:ext uri="{FF2B5EF4-FFF2-40B4-BE49-F238E27FC236}">
                  <a16:creationId xmlns="" xmlns:a16="http://schemas.microsoft.com/office/drawing/2014/main"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5454;p46">
              <a:extLst>
                <a:ext uri="{FF2B5EF4-FFF2-40B4-BE49-F238E27FC236}">
                  <a16:creationId xmlns="" xmlns:a16="http://schemas.microsoft.com/office/drawing/2014/main"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5455;p46">
              <a:extLst>
                <a:ext uri="{FF2B5EF4-FFF2-40B4-BE49-F238E27FC236}">
                  <a16:creationId xmlns="" xmlns:a16="http://schemas.microsoft.com/office/drawing/2014/main"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5456;p46">
              <a:extLst>
                <a:ext uri="{FF2B5EF4-FFF2-40B4-BE49-F238E27FC236}">
                  <a16:creationId xmlns="" xmlns:a16="http://schemas.microsoft.com/office/drawing/2014/main"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5457;p46">
              <a:extLst>
                <a:ext uri="{FF2B5EF4-FFF2-40B4-BE49-F238E27FC236}">
                  <a16:creationId xmlns="" xmlns:a16="http://schemas.microsoft.com/office/drawing/2014/main"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5458;p46">
              <a:extLst>
                <a:ext uri="{FF2B5EF4-FFF2-40B4-BE49-F238E27FC236}">
                  <a16:creationId xmlns="" xmlns:a16="http://schemas.microsoft.com/office/drawing/2014/main"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5459;p46">
              <a:extLst>
                <a:ext uri="{FF2B5EF4-FFF2-40B4-BE49-F238E27FC236}">
                  <a16:creationId xmlns="" xmlns:a16="http://schemas.microsoft.com/office/drawing/2014/main"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5460;p46">
              <a:extLst>
                <a:ext uri="{FF2B5EF4-FFF2-40B4-BE49-F238E27FC236}">
                  <a16:creationId xmlns="" xmlns:a16="http://schemas.microsoft.com/office/drawing/2014/main"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5461;p46">
              <a:extLst>
                <a:ext uri="{FF2B5EF4-FFF2-40B4-BE49-F238E27FC236}">
                  <a16:creationId xmlns="" xmlns:a16="http://schemas.microsoft.com/office/drawing/2014/main"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5462;p46">
              <a:extLst>
                <a:ext uri="{FF2B5EF4-FFF2-40B4-BE49-F238E27FC236}">
                  <a16:creationId xmlns="" xmlns:a16="http://schemas.microsoft.com/office/drawing/2014/main"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5463;p46">
              <a:extLst>
                <a:ext uri="{FF2B5EF4-FFF2-40B4-BE49-F238E27FC236}">
                  <a16:creationId xmlns="" xmlns:a16="http://schemas.microsoft.com/office/drawing/2014/main"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5464;p46">
              <a:extLst>
                <a:ext uri="{FF2B5EF4-FFF2-40B4-BE49-F238E27FC236}">
                  <a16:creationId xmlns="" xmlns:a16="http://schemas.microsoft.com/office/drawing/2014/main"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5465;p46">
              <a:extLst>
                <a:ext uri="{FF2B5EF4-FFF2-40B4-BE49-F238E27FC236}">
                  <a16:creationId xmlns="" xmlns:a16="http://schemas.microsoft.com/office/drawing/2014/main"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5466;p46">
              <a:extLst>
                <a:ext uri="{FF2B5EF4-FFF2-40B4-BE49-F238E27FC236}">
                  <a16:creationId xmlns="" xmlns:a16="http://schemas.microsoft.com/office/drawing/2014/main"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5467;p46">
              <a:extLst>
                <a:ext uri="{FF2B5EF4-FFF2-40B4-BE49-F238E27FC236}">
                  <a16:creationId xmlns="" xmlns:a16="http://schemas.microsoft.com/office/drawing/2014/main"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5468;p46">
              <a:extLst>
                <a:ext uri="{FF2B5EF4-FFF2-40B4-BE49-F238E27FC236}">
                  <a16:creationId xmlns="" xmlns:a16="http://schemas.microsoft.com/office/drawing/2014/main"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5469;p46">
              <a:extLst>
                <a:ext uri="{FF2B5EF4-FFF2-40B4-BE49-F238E27FC236}">
                  <a16:creationId xmlns="" xmlns:a16="http://schemas.microsoft.com/office/drawing/2014/main"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5470;p46">
              <a:extLst>
                <a:ext uri="{FF2B5EF4-FFF2-40B4-BE49-F238E27FC236}">
                  <a16:creationId xmlns="" xmlns:a16="http://schemas.microsoft.com/office/drawing/2014/main"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5471;p46">
              <a:extLst>
                <a:ext uri="{FF2B5EF4-FFF2-40B4-BE49-F238E27FC236}">
                  <a16:creationId xmlns="" xmlns:a16="http://schemas.microsoft.com/office/drawing/2014/main"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5472;p46">
              <a:extLst>
                <a:ext uri="{FF2B5EF4-FFF2-40B4-BE49-F238E27FC236}">
                  <a16:creationId xmlns="" xmlns:a16="http://schemas.microsoft.com/office/drawing/2014/main"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5473;p46">
              <a:extLst>
                <a:ext uri="{FF2B5EF4-FFF2-40B4-BE49-F238E27FC236}">
                  <a16:creationId xmlns="" xmlns:a16="http://schemas.microsoft.com/office/drawing/2014/main"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5474;p46">
              <a:extLst>
                <a:ext uri="{FF2B5EF4-FFF2-40B4-BE49-F238E27FC236}">
                  <a16:creationId xmlns="" xmlns:a16="http://schemas.microsoft.com/office/drawing/2014/main"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5475;p46">
              <a:extLst>
                <a:ext uri="{FF2B5EF4-FFF2-40B4-BE49-F238E27FC236}">
                  <a16:creationId xmlns="" xmlns:a16="http://schemas.microsoft.com/office/drawing/2014/main"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5476;p46">
              <a:extLst>
                <a:ext uri="{FF2B5EF4-FFF2-40B4-BE49-F238E27FC236}">
                  <a16:creationId xmlns="" xmlns:a16="http://schemas.microsoft.com/office/drawing/2014/main"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5477;p46">
              <a:extLst>
                <a:ext uri="{FF2B5EF4-FFF2-40B4-BE49-F238E27FC236}">
                  <a16:creationId xmlns="" xmlns:a16="http://schemas.microsoft.com/office/drawing/2014/main"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5478;p46">
              <a:extLst>
                <a:ext uri="{FF2B5EF4-FFF2-40B4-BE49-F238E27FC236}">
                  <a16:creationId xmlns="" xmlns:a16="http://schemas.microsoft.com/office/drawing/2014/main"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5479;p46">
              <a:extLst>
                <a:ext uri="{FF2B5EF4-FFF2-40B4-BE49-F238E27FC236}">
                  <a16:creationId xmlns="" xmlns:a16="http://schemas.microsoft.com/office/drawing/2014/main"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5480;p46">
              <a:extLst>
                <a:ext uri="{FF2B5EF4-FFF2-40B4-BE49-F238E27FC236}">
                  <a16:creationId xmlns="" xmlns:a16="http://schemas.microsoft.com/office/drawing/2014/main"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5481;p46">
              <a:extLst>
                <a:ext uri="{FF2B5EF4-FFF2-40B4-BE49-F238E27FC236}">
                  <a16:creationId xmlns="" xmlns:a16="http://schemas.microsoft.com/office/drawing/2014/main"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5482;p46">
              <a:extLst>
                <a:ext uri="{FF2B5EF4-FFF2-40B4-BE49-F238E27FC236}">
                  <a16:creationId xmlns="" xmlns:a16="http://schemas.microsoft.com/office/drawing/2014/main"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5483;p46">
              <a:extLst>
                <a:ext uri="{FF2B5EF4-FFF2-40B4-BE49-F238E27FC236}">
                  <a16:creationId xmlns="" xmlns:a16="http://schemas.microsoft.com/office/drawing/2014/main"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5484;p46">
              <a:extLst>
                <a:ext uri="{FF2B5EF4-FFF2-40B4-BE49-F238E27FC236}">
                  <a16:creationId xmlns="" xmlns:a16="http://schemas.microsoft.com/office/drawing/2014/main"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5485;p46">
              <a:extLst>
                <a:ext uri="{FF2B5EF4-FFF2-40B4-BE49-F238E27FC236}">
                  <a16:creationId xmlns="" xmlns:a16="http://schemas.microsoft.com/office/drawing/2014/main"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5486;p46">
              <a:extLst>
                <a:ext uri="{FF2B5EF4-FFF2-40B4-BE49-F238E27FC236}">
                  <a16:creationId xmlns="" xmlns:a16="http://schemas.microsoft.com/office/drawing/2014/main"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5487;p46">
              <a:extLst>
                <a:ext uri="{FF2B5EF4-FFF2-40B4-BE49-F238E27FC236}">
                  <a16:creationId xmlns="" xmlns:a16="http://schemas.microsoft.com/office/drawing/2014/main"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5488;p46">
              <a:extLst>
                <a:ext uri="{FF2B5EF4-FFF2-40B4-BE49-F238E27FC236}">
                  <a16:creationId xmlns="" xmlns:a16="http://schemas.microsoft.com/office/drawing/2014/main"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5489;p46">
              <a:extLst>
                <a:ext uri="{FF2B5EF4-FFF2-40B4-BE49-F238E27FC236}">
                  <a16:creationId xmlns="" xmlns:a16="http://schemas.microsoft.com/office/drawing/2014/main"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5490;p46">
              <a:extLst>
                <a:ext uri="{FF2B5EF4-FFF2-40B4-BE49-F238E27FC236}">
                  <a16:creationId xmlns="" xmlns:a16="http://schemas.microsoft.com/office/drawing/2014/main"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5491;p46">
              <a:extLst>
                <a:ext uri="{FF2B5EF4-FFF2-40B4-BE49-F238E27FC236}">
                  <a16:creationId xmlns="" xmlns:a16="http://schemas.microsoft.com/office/drawing/2014/main"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5492;p46">
              <a:extLst>
                <a:ext uri="{FF2B5EF4-FFF2-40B4-BE49-F238E27FC236}">
                  <a16:creationId xmlns="" xmlns:a16="http://schemas.microsoft.com/office/drawing/2014/main"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5493;p46">
              <a:extLst>
                <a:ext uri="{FF2B5EF4-FFF2-40B4-BE49-F238E27FC236}">
                  <a16:creationId xmlns="" xmlns:a16="http://schemas.microsoft.com/office/drawing/2014/main"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5494;p46">
              <a:extLst>
                <a:ext uri="{FF2B5EF4-FFF2-40B4-BE49-F238E27FC236}">
                  <a16:creationId xmlns="" xmlns:a16="http://schemas.microsoft.com/office/drawing/2014/main"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5495;p46">
              <a:extLst>
                <a:ext uri="{FF2B5EF4-FFF2-40B4-BE49-F238E27FC236}">
                  <a16:creationId xmlns="" xmlns:a16="http://schemas.microsoft.com/office/drawing/2014/main"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5496;p46">
              <a:extLst>
                <a:ext uri="{FF2B5EF4-FFF2-40B4-BE49-F238E27FC236}">
                  <a16:creationId xmlns="" xmlns:a16="http://schemas.microsoft.com/office/drawing/2014/main"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5497;p46">
              <a:extLst>
                <a:ext uri="{FF2B5EF4-FFF2-40B4-BE49-F238E27FC236}">
                  <a16:creationId xmlns="" xmlns:a16="http://schemas.microsoft.com/office/drawing/2014/main"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5498;p46">
              <a:extLst>
                <a:ext uri="{FF2B5EF4-FFF2-40B4-BE49-F238E27FC236}">
                  <a16:creationId xmlns="" xmlns:a16="http://schemas.microsoft.com/office/drawing/2014/main"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5499;p46">
              <a:extLst>
                <a:ext uri="{FF2B5EF4-FFF2-40B4-BE49-F238E27FC236}">
                  <a16:creationId xmlns="" xmlns:a16="http://schemas.microsoft.com/office/drawing/2014/main"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5500;p46">
              <a:extLst>
                <a:ext uri="{FF2B5EF4-FFF2-40B4-BE49-F238E27FC236}">
                  <a16:creationId xmlns="" xmlns:a16="http://schemas.microsoft.com/office/drawing/2014/main"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5501;p46">
              <a:extLst>
                <a:ext uri="{FF2B5EF4-FFF2-40B4-BE49-F238E27FC236}">
                  <a16:creationId xmlns="" xmlns:a16="http://schemas.microsoft.com/office/drawing/2014/main"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5502;p46">
              <a:extLst>
                <a:ext uri="{FF2B5EF4-FFF2-40B4-BE49-F238E27FC236}">
                  <a16:creationId xmlns="" xmlns:a16="http://schemas.microsoft.com/office/drawing/2014/main"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5503;p46">
              <a:extLst>
                <a:ext uri="{FF2B5EF4-FFF2-40B4-BE49-F238E27FC236}">
                  <a16:creationId xmlns="" xmlns:a16="http://schemas.microsoft.com/office/drawing/2014/main"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5504;p46">
              <a:extLst>
                <a:ext uri="{FF2B5EF4-FFF2-40B4-BE49-F238E27FC236}">
                  <a16:creationId xmlns="" xmlns:a16="http://schemas.microsoft.com/office/drawing/2014/main"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5505;p46">
              <a:extLst>
                <a:ext uri="{FF2B5EF4-FFF2-40B4-BE49-F238E27FC236}">
                  <a16:creationId xmlns="" xmlns:a16="http://schemas.microsoft.com/office/drawing/2014/main"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5506;p46">
              <a:extLst>
                <a:ext uri="{FF2B5EF4-FFF2-40B4-BE49-F238E27FC236}">
                  <a16:creationId xmlns="" xmlns:a16="http://schemas.microsoft.com/office/drawing/2014/main"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5507;p46">
              <a:extLst>
                <a:ext uri="{FF2B5EF4-FFF2-40B4-BE49-F238E27FC236}">
                  <a16:creationId xmlns="" xmlns:a16="http://schemas.microsoft.com/office/drawing/2014/main"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5508;p46">
              <a:extLst>
                <a:ext uri="{FF2B5EF4-FFF2-40B4-BE49-F238E27FC236}">
                  <a16:creationId xmlns="" xmlns:a16="http://schemas.microsoft.com/office/drawing/2014/main"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509;p46">
              <a:extLst>
                <a:ext uri="{FF2B5EF4-FFF2-40B4-BE49-F238E27FC236}">
                  <a16:creationId xmlns="" xmlns:a16="http://schemas.microsoft.com/office/drawing/2014/main"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510;p46">
              <a:extLst>
                <a:ext uri="{FF2B5EF4-FFF2-40B4-BE49-F238E27FC236}">
                  <a16:creationId xmlns="" xmlns:a16="http://schemas.microsoft.com/office/drawing/2014/main"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511;p46">
              <a:extLst>
                <a:ext uri="{FF2B5EF4-FFF2-40B4-BE49-F238E27FC236}">
                  <a16:creationId xmlns="" xmlns:a16="http://schemas.microsoft.com/office/drawing/2014/main"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512;p46">
              <a:extLst>
                <a:ext uri="{FF2B5EF4-FFF2-40B4-BE49-F238E27FC236}">
                  <a16:creationId xmlns="" xmlns:a16="http://schemas.microsoft.com/office/drawing/2014/main"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513;p46">
              <a:extLst>
                <a:ext uri="{FF2B5EF4-FFF2-40B4-BE49-F238E27FC236}">
                  <a16:creationId xmlns="" xmlns:a16="http://schemas.microsoft.com/office/drawing/2014/main"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514;p46">
              <a:extLst>
                <a:ext uri="{FF2B5EF4-FFF2-40B4-BE49-F238E27FC236}">
                  <a16:creationId xmlns="" xmlns:a16="http://schemas.microsoft.com/office/drawing/2014/main"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515;p46">
              <a:extLst>
                <a:ext uri="{FF2B5EF4-FFF2-40B4-BE49-F238E27FC236}">
                  <a16:creationId xmlns="" xmlns:a16="http://schemas.microsoft.com/office/drawing/2014/main"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516;p46">
              <a:extLst>
                <a:ext uri="{FF2B5EF4-FFF2-40B4-BE49-F238E27FC236}">
                  <a16:creationId xmlns="" xmlns:a16="http://schemas.microsoft.com/office/drawing/2014/main"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517;p46">
              <a:extLst>
                <a:ext uri="{FF2B5EF4-FFF2-40B4-BE49-F238E27FC236}">
                  <a16:creationId xmlns="" xmlns:a16="http://schemas.microsoft.com/office/drawing/2014/main"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518;p46">
              <a:extLst>
                <a:ext uri="{FF2B5EF4-FFF2-40B4-BE49-F238E27FC236}">
                  <a16:creationId xmlns="" xmlns:a16="http://schemas.microsoft.com/office/drawing/2014/main"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519;p46">
              <a:extLst>
                <a:ext uri="{FF2B5EF4-FFF2-40B4-BE49-F238E27FC236}">
                  <a16:creationId xmlns="" xmlns:a16="http://schemas.microsoft.com/office/drawing/2014/main"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520;p46">
              <a:extLst>
                <a:ext uri="{FF2B5EF4-FFF2-40B4-BE49-F238E27FC236}">
                  <a16:creationId xmlns="" xmlns:a16="http://schemas.microsoft.com/office/drawing/2014/main"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521;p46">
              <a:extLst>
                <a:ext uri="{FF2B5EF4-FFF2-40B4-BE49-F238E27FC236}">
                  <a16:creationId xmlns="" xmlns:a16="http://schemas.microsoft.com/office/drawing/2014/main"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522;p46">
              <a:extLst>
                <a:ext uri="{FF2B5EF4-FFF2-40B4-BE49-F238E27FC236}">
                  <a16:creationId xmlns="" xmlns:a16="http://schemas.microsoft.com/office/drawing/2014/main"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523;p46">
              <a:extLst>
                <a:ext uri="{FF2B5EF4-FFF2-40B4-BE49-F238E27FC236}">
                  <a16:creationId xmlns="" xmlns:a16="http://schemas.microsoft.com/office/drawing/2014/main"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524;p46">
              <a:extLst>
                <a:ext uri="{FF2B5EF4-FFF2-40B4-BE49-F238E27FC236}">
                  <a16:creationId xmlns="" xmlns:a16="http://schemas.microsoft.com/office/drawing/2014/main"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525;p46">
              <a:extLst>
                <a:ext uri="{FF2B5EF4-FFF2-40B4-BE49-F238E27FC236}">
                  <a16:creationId xmlns="" xmlns:a16="http://schemas.microsoft.com/office/drawing/2014/main"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526;p46">
              <a:extLst>
                <a:ext uri="{FF2B5EF4-FFF2-40B4-BE49-F238E27FC236}">
                  <a16:creationId xmlns="" xmlns:a16="http://schemas.microsoft.com/office/drawing/2014/main"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527;p46">
              <a:extLst>
                <a:ext uri="{FF2B5EF4-FFF2-40B4-BE49-F238E27FC236}">
                  <a16:creationId xmlns="" xmlns:a16="http://schemas.microsoft.com/office/drawing/2014/main"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528;p46">
              <a:extLst>
                <a:ext uri="{FF2B5EF4-FFF2-40B4-BE49-F238E27FC236}">
                  <a16:creationId xmlns="" xmlns:a16="http://schemas.microsoft.com/office/drawing/2014/main"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529;p46">
              <a:extLst>
                <a:ext uri="{FF2B5EF4-FFF2-40B4-BE49-F238E27FC236}">
                  <a16:creationId xmlns="" xmlns:a16="http://schemas.microsoft.com/office/drawing/2014/main"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530;p46">
              <a:extLst>
                <a:ext uri="{FF2B5EF4-FFF2-40B4-BE49-F238E27FC236}">
                  <a16:creationId xmlns="" xmlns:a16="http://schemas.microsoft.com/office/drawing/2014/main"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531;p46">
              <a:extLst>
                <a:ext uri="{FF2B5EF4-FFF2-40B4-BE49-F238E27FC236}">
                  <a16:creationId xmlns="" xmlns:a16="http://schemas.microsoft.com/office/drawing/2014/main"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532;p46">
              <a:extLst>
                <a:ext uri="{FF2B5EF4-FFF2-40B4-BE49-F238E27FC236}">
                  <a16:creationId xmlns="" xmlns:a16="http://schemas.microsoft.com/office/drawing/2014/main"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533;p46">
              <a:extLst>
                <a:ext uri="{FF2B5EF4-FFF2-40B4-BE49-F238E27FC236}">
                  <a16:creationId xmlns="" xmlns:a16="http://schemas.microsoft.com/office/drawing/2014/main"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534;p46">
              <a:extLst>
                <a:ext uri="{FF2B5EF4-FFF2-40B4-BE49-F238E27FC236}">
                  <a16:creationId xmlns="" xmlns:a16="http://schemas.microsoft.com/office/drawing/2014/main"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535;p46">
              <a:extLst>
                <a:ext uri="{FF2B5EF4-FFF2-40B4-BE49-F238E27FC236}">
                  <a16:creationId xmlns="" xmlns:a16="http://schemas.microsoft.com/office/drawing/2014/main"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536;p46">
              <a:extLst>
                <a:ext uri="{FF2B5EF4-FFF2-40B4-BE49-F238E27FC236}">
                  <a16:creationId xmlns="" xmlns:a16="http://schemas.microsoft.com/office/drawing/2014/main"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537;p46">
              <a:extLst>
                <a:ext uri="{FF2B5EF4-FFF2-40B4-BE49-F238E27FC236}">
                  <a16:creationId xmlns="" xmlns:a16="http://schemas.microsoft.com/office/drawing/2014/main"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538;p46">
              <a:extLst>
                <a:ext uri="{FF2B5EF4-FFF2-40B4-BE49-F238E27FC236}">
                  <a16:creationId xmlns="" xmlns:a16="http://schemas.microsoft.com/office/drawing/2014/main"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539;p46">
              <a:extLst>
                <a:ext uri="{FF2B5EF4-FFF2-40B4-BE49-F238E27FC236}">
                  <a16:creationId xmlns="" xmlns:a16="http://schemas.microsoft.com/office/drawing/2014/main"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540;p46">
              <a:extLst>
                <a:ext uri="{FF2B5EF4-FFF2-40B4-BE49-F238E27FC236}">
                  <a16:creationId xmlns="" xmlns:a16="http://schemas.microsoft.com/office/drawing/2014/main"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541;p46">
              <a:extLst>
                <a:ext uri="{FF2B5EF4-FFF2-40B4-BE49-F238E27FC236}">
                  <a16:creationId xmlns="" xmlns:a16="http://schemas.microsoft.com/office/drawing/2014/main"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542;p46">
              <a:extLst>
                <a:ext uri="{FF2B5EF4-FFF2-40B4-BE49-F238E27FC236}">
                  <a16:creationId xmlns="" xmlns:a16="http://schemas.microsoft.com/office/drawing/2014/main"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543;p46">
              <a:extLst>
                <a:ext uri="{FF2B5EF4-FFF2-40B4-BE49-F238E27FC236}">
                  <a16:creationId xmlns="" xmlns:a16="http://schemas.microsoft.com/office/drawing/2014/main"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544;p46">
              <a:extLst>
                <a:ext uri="{FF2B5EF4-FFF2-40B4-BE49-F238E27FC236}">
                  <a16:creationId xmlns="" xmlns:a16="http://schemas.microsoft.com/office/drawing/2014/main"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545;p46">
              <a:extLst>
                <a:ext uri="{FF2B5EF4-FFF2-40B4-BE49-F238E27FC236}">
                  <a16:creationId xmlns="" xmlns:a16="http://schemas.microsoft.com/office/drawing/2014/main"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546;p46">
              <a:extLst>
                <a:ext uri="{FF2B5EF4-FFF2-40B4-BE49-F238E27FC236}">
                  <a16:creationId xmlns="" xmlns:a16="http://schemas.microsoft.com/office/drawing/2014/main"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547;p46">
              <a:extLst>
                <a:ext uri="{FF2B5EF4-FFF2-40B4-BE49-F238E27FC236}">
                  <a16:creationId xmlns="" xmlns:a16="http://schemas.microsoft.com/office/drawing/2014/main"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548;p46">
              <a:extLst>
                <a:ext uri="{FF2B5EF4-FFF2-40B4-BE49-F238E27FC236}">
                  <a16:creationId xmlns="" xmlns:a16="http://schemas.microsoft.com/office/drawing/2014/main"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549;p46">
              <a:extLst>
                <a:ext uri="{FF2B5EF4-FFF2-40B4-BE49-F238E27FC236}">
                  <a16:creationId xmlns="" xmlns:a16="http://schemas.microsoft.com/office/drawing/2014/main"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550;p46">
              <a:extLst>
                <a:ext uri="{FF2B5EF4-FFF2-40B4-BE49-F238E27FC236}">
                  <a16:creationId xmlns="" xmlns:a16="http://schemas.microsoft.com/office/drawing/2014/main"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551;p46">
              <a:extLst>
                <a:ext uri="{FF2B5EF4-FFF2-40B4-BE49-F238E27FC236}">
                  <a16:creationId xmlns="" xmlns:a16="http://schemas.microsoft.com/office/drawing/2014/main"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552;p46">
              <a:extLst>
                <a:ext uri="{FF2B5EF4-FFF2-40B4-BE49-F238E27FC236}">
                  <a16:creationId xmlns="" xmlns:a16="http://schemas.microsoft.com/office/drawing/2014/main"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553;p46">
              <a:extLst>
                <a:ext uri="{FF2B5EF4-FFF2-40B4-BE49-F238E27FC236}">
                  <a16:creationId xmlns="" xmlns:a16="http://schemas.microsoft.com/office/drawing/2014/main"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554;p46">
              <a:extLst>
                <a:ext uri="{FF2B5EF4-FFF2-40B4-BE49-F238E27FC236}">
                  <a16:creationId xmlns="" xmlns:a16="http://schemas.microsoft.com/office/drawing/2014/main"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555;p46">
              <a:extLst>
                <a:ext uri="{FF2B5EF4-FFF2-40B4-BE49-F238E27FC236}">
                  <a16:creationId xmlns="" xmlns:a16="http://schemas.microsoft.com/office/drawing/2014/main"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556;p46">
              <a:extLst>
                <a:ext uri="{FF2B5EF4-FFF2-40B4-BE49-F238E27FC236}">
                  <a16:creationId xmlns="" xmlns:a16="http://schemas.microsoft.com/office/drawing/2014/main"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557;p46">
              <a:extLst>
                <a:ext uri="{FF2B5EF4-FFF2-40B4-BE49-F238E27FC236}">
                  <a16:creationId xmlns="" xmlns:a16="http://schemas.microsoft.com/office/drawing/2014/main"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558;p46">
              <a:extLst>
                <a:ext uri="{FF2B5EF4-FFF2-40B4-BE49-F238E27FC236}">
                  <a16:creationId xmlns="" xmlns:a16="http://schemas.microsoft.com/office/drawing/2014/main"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559;p46">
              <a:extLst>
                <a:ext uri="{FF2B5EF4-FFF2-40B4-BE49-F238E27FC236}">
                  <a16:creationId xmlns="" xmlns:a16="http://schemas.microsoft.com/office/drawing/2014/main"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560;p46">
              <a:extLst>
                <a:ext uri="{FF2B5EF4-FFF2-40B4-BE49-F238E27FC236}">
                  <a16:creationId xmlns="" xmlns:a16="http://schemas.microsoft.com/office/drawing/2014/main"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561;p46">
              <a:extLst>
                <a:ext uri="{FF2B5EF4-FFF2-40B4-BE49-F238E27FC236}">
                  <a16:creationId xmlns="" xmlns:a16="http://schemas.microsoft.com/office/drawing/2014/main"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562;p46">
              <a:extLst>
                <a:ext uri="{FF2B5EF4-FFF2-40B4-BE49-F238E27FC236}">
                  <a16:creationId xmlns="" xmlns:a16="http://schemas.microsoft.com/office/drawing/2014/main"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563;p46">
              <a:extLst>
                <a:ext uri="{FF2B5EF4-FFF2-40B4-BE49-F238E27FC236}">
                  <a16:creationId xmlns="" xmlns:a16="http://schemas.microsoft.com/office/drawing/2014/main"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564;p46">
              <a:extLst>
                <a:ext uri="{FF2B5EF4-FFF2-40B4-BE49-F238E27FC236}">
                  <a16:creationId xmlns="" xmlns:a16="http://schemas.microsoft.com/office/drawing/2014/main"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565;p46">
              <a:extLst>
                <a:ext uri="{FF2B5EF4-FFF2-40B4-BE49-F238E27FC236}">
                  <a16:creationId xmlns="" xmlns:a16="http://schemas.microsoft.com/office/drawing/2014/main"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566;p46">
              <a:extLst>
                <a:ext uri="{FF2B5EF4-FFF2-40B4-BE49-F238E27FC236}">
                  <a16:creationId xmlns="" xmlns:a16="http://schemas.microsoft.com/office/drawing/2014/main"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567;p46">
              <a:extLst>
                <a:ext uri="{FF2B5EF4-FFF2-40B4-BE49-F238E27FC236}">
                  <a16:creationId xmlns="" xmlns:a16="http://schemas.microsoft.com/office/drawing/2014/main"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568;p46">
              <a:extLst>
                <a:ext uri="{FF2B5EF4-FFF2-40B4-BE49-F238E27FC236}">
                  <a16:creationId xmlns="" xmlns:a16="http://schemas.microsoft.com/office/drawing/2014/main"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569;p46">
              <a:extLst>
                <a:ext uri="{FF2B5EF4-FFF2-40B4-BE49-F238E27FC236}">
                  <a16:creationId xmlns="" xmlns:a16="http://schemas.microsoft.com/office/drawing/2014/main"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570;p46">
              <a:extLst>
                <a:ext uri="{FF2B5EF4-FFF2-40B4-BE49-F238E27FC236}">
                  <a16:creationId xmlns="" xmlns:a16="http://schemas.microsoft.com/office/drawing/2014/main"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571;p46">
              <a:extLst>
                <a:ext uri="{FF2B5EF4-FFF2-40B4-BE49-F238E27FC236}">
                  <a16:creationId xmlns="" xmlns:a16="http://schemas.microsoft.com/office/drawing/2014/main"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572;p46">
              <a:extLst>
                <a:ext uri="{FF2B5EF4-FFF2-40B4-BE49-F238E27FC236}">
                  <a16:creationId xmlns="" xmlns:a16="http://schemas.microsoft.com/office/drawing/2014/main"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573;p46">
              <a:extLst>
                <a:ext uri="{FF2B5EF4-FFF2-40B4-BE49-F238E27FC236}">
                  <a16:creationId xmlns="" xmlns:a16="http://schemas.microsoft.com/office/drawing/2014/main"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574;p46">
              <a:extLst>
                <a:ext uri="{FF2B5EF4-FFF2-40B4-BE49-F238E27FC236}">
                  <a16:creationId xmlns="" xmlns:a16="http://schemas.microsoft.com/office/drawing/2014/main"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575;p46">
              <a:extLst>
                <a:ext uri="{FF2B5EF4-FFF2-40B4-BE49-F238E27FC236}">
                  <a16:creationId xmlns="" xmlns:a16="http://schemas.microsoft.com/office/drawing/2014/main"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576;p46">
              <a:extLst>
                <a:ext uri="{FF2B5EF4-FFF2-40B4-BE49-F238E27FC236}">
                  <a16:creationId xmlns="" xmlns:a16="http://schemas.microsoft.com/office/drawing/2014/main"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577;p46">
              <a:extLst>
                <a:ext uri="{FF2B5EF4-FFF2-40B4-BE49-F238E27FC236}">
                  <a16:creationId xmlns="" xmlns:a16="http://schemas.microsoft.com/office/drawing/2014/main"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578;p46">
              <a:extLst>
                <a:ext uri="{FF2B5EF4-FFF2-40B4-BE49-F238E27FC236}">
                  <a16:creationId xmlns="" xmlns:a16="http://schemas.microsoft.com/office/drawing/2014/main"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579;p46">
              <a:extLst>
                <a:ext uri="{FF2B5EF4-FFF2-40B4-BE49-F238E27FC236}">
                  <a16:creationId xmlns="" xmlns:a16="http://schemas.microsoft.com/office/drawing/2014/main"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580;p46">
              <a:extLst>
                <a:ext uri="{FF2B5EF4-FFF2-40B4-BE49-F238E27FC236}">
                  <a16:creationId xmlns="" xmlns:a16="http://schemas.microsoft.com/office/drawing/2014/main"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581;p46">
              <a:extLst>
                <a:ext uri="{FF2B5EF4-FFF2-40B4-BE49-F238E27FC236}">
                  <a16:creationId xmlns="" xmlns:a16="http://schemas.microsoft.com/office/drawing/2014/main"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582;p46">
              <a:extLst>
                <a:ext uri="{FF2B5EF4-FFF2-40B4-BE49-F238E27FC236}">
                  <a16:creationId xmlns="" xmlns:a16="http://schemas.microsoft.com/office/drawing/2014/main"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583;p46">
              <a:extLst>
                <a:ext uri="{FF2B5EF4-FFF2-40B4-BE49-F238E27FC236}">
                  <a16:creationId xmlns="" xmlns:a16="http://schemas.microsoft.com/office/drawing/2014/main"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584;p46">
              <a:extLst>
                <a:ext uri="{FF2B5EF4-FFF2-40B4-BE49-F238E27FC236}">
                  <a16:creationId xmlns="" xmlns:a16="http://schemas.microsoft.com/office/drawing/2014/main"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585;p46">
              <a:extLst>
                <a:ext uri="{FF2B5EF4-FFF2-40B4-BE49-F238E27FC236}">
                  <a16:creationId xmlns="" xmlns:a16="http://schemas.microsoft.com/office/drawing/2014/main"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586;p46">
              <a:extLst>
                <a:ext uri="{FF2B5EF4-FFF2-40B4-BE49-F238E27FC236}">
                  <a16:creationId xmlns="" xmlns:a16="http://schemas.microsoft.com/office/drawing/2014/main"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587;p46">
              <a:extLst>
                <a:ext uri="{FF2B5EF4-FFF2-40B4-BE49-F238E27FC236}">
                  <a16:creationId xmlns="" xmlns:a16="http://schemas.microsoft.com/office/drawing/2014/main"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588;p46">
              <a:extLst>
                <a:ext uri="{FF2B5EF4-FFF2-40B4-BE49-F238E27FC236}">
                  <a16:creationId xmlns="" xmlns:a16="http://schemas.microsoft.com/office/drawing/2014/main"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589;p46">
              <a:extLst>
                <a:ext uri="{FF2B5EF4-FFF2-40B4-BE49-F238E27FC236}">
                  <a16:creationId xmlns="" xmlns:a16="http://schemas.microsoft.com/office/drawing/2014/main"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590;p46">
              <a:extLst>
                <a:ext uri="{FF2B5EF4-FFF2-40B4-BE49-F238E27FC236}">
                  <a16:creationId xmlns="" xmlns:a16="http://schemas.microsoft.com/office/drawing/2014/main"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591;p46">
              <a:extLst>
                <a:ext uri="{FF2B5EF4-FFF2-40B4-BE49-F238E27FC236}">
                  <a16:creationId xmlns="" xmlns:a16="http://schemas.microsoft.com/office/drawing/2014/main"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592;p46">
              <a:extLst>
                <a:ext uri="{FF2B5EF4-FFF2-40B4-BE49-F238E27FC236}">
                  <a16:creationId xmlns="" xmlns:a16="http://schemas.microsoft.com/office/drawing/2014/main"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593;p46">
              <a:extLst>
                <a:ext uri="{FF2B5EF4-FFF2-40B4-BE49-F238E27FC236}">
                  <a16:creationId xmlns="" xmlns:a16="http://schemas.microsoft.com/office/drawing/2014/main"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594;p46">
              <a:extLst>
                <a:ext uri="{FF2B5EF4-FFF2-40B4-BE49-F238E27FC236}">
                  <a16:creationId xmlns="" xmlns:a16="http://schemas.microsoft.com/office/drawing/2014/main"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595;p46">
              <a:extLst>
                <a:ext uri="{FF2B5EF4-FFF2-40B4-BE49-F238E27FC236}">
                  <a16:creationId xmlns="" xmlns:a16="http://schemas.microsoft.com/office/drawing/2014/main"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596;p46">
              <a:extLst>
                <a:ext uri="{FF2B5EF4-FFF2-40B4-BE49-F238E27FC236}">
                  <a16:creationId xmlns="" xmlns:a16="http://schemas.microsoft.com/office/drawing/2014/main"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597;p46">
              <a:extLst>
                <a:ext uri="{FF2B5EF4-FFF2-40B4-BE49-F238E27FC236}">
                  <a16:creationId xmlns="" xmlns:a16="http://schemas.microsoft.com/office/drawing/2014/main"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598;p46">
              <a:extLst>
                <a:ext uri="{FF2B5EF4-FFF2-40B4-BE49-F238E27FC236}">
                  <a16:creationId xmlns="" xmlns:a16="http://schemas.microsoft.com/office/drawing/2014/main"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599;p46">
              <a:extLst>
                <a:ext uri="{FF2B5EF4-FFF2-40B4-BE49-F238E27FC236}">
                  <a16:creationId xmlns="" xmlns:a16="http://schemas.microsoft.com/office/drawing/2014/main"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600;p46">
              <a:extLst>
                <a:ext uri="{FF2B5EF4-FFF2-40B4-BE49-F238E27FC236}">
                  <a16:creationId xmlns="" xmlns:a16="http://schemas.microsoft.com/office/drawing/2014/main"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601;p46">
              <a:extLst>
                <a:ext uri="{FF2B5EF4-FFF2-40B4-BE49-F238E27FC236}">
                  <a16:creationId xmlns="" xmlns:a16="http://schemas.microsoft.com/office/drawing/2014/main"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602;p46">
              <a:extLst>
                <a:ext uri="{FF2B5EF4-FFF2-40B4-BE49-F238E27FC236}">
                  <a16:creationId xmlns="" xmlns:a16="http://schemas.microsoft.com/office/drawing/2014/main"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603;p46">
              <a:extLst>
                <a:ext uri="{FF2B5EF4-FFF2-40B4-BE49-F238E27FC236}">
                  <a16:creationId xmlns="" xmlns:a16="http://schemas.microsoft.com/office/drawing/2014/main"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604;p46">
              <a:extLst>
                <a:ext uri="{FF2B5EF4-FFF2-40B4-BE49-F238E27FC236}">
                  <a16:creationId xmlns="" xmlns:a16="http://schemas.microsoft.com/office/drawing/2014/main"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605;p46">
              <a:extLst>
                <a:ext uri="{FF2B5EF4-FFF2-40B4-BE49-F238E27FC236}">
                  <a16:creationId xmlns="" xmlns:a16="http://schemas.microsoft.com/office/drawing/2014/main"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606;p46">
              <a:extLst>
                <a:ext uri="{FF2B5EF4-FFF2-40B4-BE49-F238E27FC236}">
                  <a16:creationId xmlns="" xmlns:a16="http://schemas.microsoft.com/office/drawing/2014/main"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607;p46">
              <a:extLst>
                <a:ext uri="{FF2B5EF4-FFF2-40B4-BE49-F238E27FC236}">
                  <a16:creationId xmlns="" xmlns:a16="http://schemas.microsoft.com/office/drawing/2014/main"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608;p46">
              <a:extLst>
                <a:ext uri="{FF2B5EF4-FFF2-40B4-BE49-F238E27FC236}">
                  <a16:creationId xmlns="" xmlns:a16="http://schemas.microsoft.com/office/drawing/2014/main"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609;p46">
              <a:extLst>
                <a:ext uri="{FF2B5EF4-FFF2-40B4-BE49-F238E27FC236}">
                  <a16:creationId xmlns="" xmlns:a16="http://schemas.microsoft.com/office/drawing/2014/main"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610;p46">
              <a:extLst>
                <a:ext uri="{FF2B5EF4-FFF2-40B4-BE49-F238E27FC236}">
                  <a16:creationId xmlns="" xmlns:a16="http://schemas.microsoft.com/office/drawing/2014/main"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611;p46">
              <a:extLst>
                <a:ext uri="{FF2B5EF4-FFF2-40B4-BE49-F238E27FC236}">
                  <a16:creationId xmlns="" xmlns:a16="http://schemas.microsoft.com/office/drawing/2014/main"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612;p46">
              <a:extLst>
                <a:ext uri="{FF2B5EF4-FFF2-40B4-BE49-F238E27FC236}">
                  <a16:creationId xmlns="" xmlns:a16="http://schemas.microsoft.com/office/drawing/2014/main"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613;p46">
              <a:extLst>
                <a:ext uri="{FF2B5EF4-FFF2-40B4-BE49-F238E27FC236}">
                  <a16:creationId xmlns="" xmlns:a16="http://schemas.microsoft.com/office/drawing/2014/main"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614;p46">
              <a:extLst>
                <a:ext uri="{FF2B5EF4-FFF2-40B4-BE49-F238E27FC236}">
                  <a16:creationId xmlns="" xmlns:a16="http://schemas.microsoft.com/office/drawing/2014/main"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615;p46">
              <a:extLst>
                <a:ext uri="{FF2B5EF4-FFF2-40B4-BE49-F238E27FC236}">
                  <a16:creationId xmlns="" xmlns:a16="http://schemas.microsoft.com/office/drawing/2014/main"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616;p46">
              <a:extLst>
                <a:ext uri="{FF2B5EF4-FFF2-40B4-BE49-F238E27FC236}">
                  <a16:creationId xmlns="" xmlns:a16="http://schemas.microsoft.com/office/drawing/2014/main"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617;p46">
              <a:extLst>
                <a:ext uri="{FF2B5EF4-FFF2-40B4-BE49-F238E27FC236}">
                  <a16:creationId xmlns="" xmlns:a16="http://schemas.microsoft.com/office/drawing/2014/main"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618;p46">
              <a:extLst>
                <a:ext uri="{FF2B5EF4-FFF2-40B4-BE49-F238E27FC236}">
                  <a16:creationId xmlns="" xmlns:a16="http://schemas.microsoft.com/office/drawing/2014/main"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619;p46">
              <a:extLst>
                <a:ext uri="{FF2B5EF4-FFF2-40B4-BE49-F238E27FC236}">
                  <a16:creationId xmlns="" xmlns:a16="http://schemas.microsoft.com/office/drawing/2014/main"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620;p46">
              <a:extLst>
                <a:ext uri="{FF2B5EF4-FFF2-40B4-BE49-F238E27FC236}">
                  <a16:creationId xmlns="" xmlns:a16="http://schemas.microsoft.com/office/drawing/2014/main"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621;p46">
              <a:extLst>
                <a:ext uri="{FF2B5EF4-FFF2-40B4-BE49-F238E27FC236}">
                  <a16:creationId xmlns="" xmlns:a16="http://schemas.microsoft.com/office/drawing/2014/main"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622;p46">
              <a:extLst>
                <a:ext uri="{FF2B5EF4-FFF2-40B4-BE49-F238E27FC236}">
                  <a16:creationId xmlns="" xmlns:a16="http://schemas.microsoft.com/office/drawing/2014/main"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623;p46">
              <a:extLst>
                <a:ext uri="{FF2B5EF4-FFF2-40B4-BE49-F238E27FC236}">
                  <a16:creationId xmlns="" xmlns:a16="http://schemas.microsoft.com/office/drawing/2014/main"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624;p46">
              <a:extLst>
                <a:ext uri="{FF2B5EF4-FFF2-40B4-BE49-F238E27FC236}">
                  <a16:creationId xmlns="" xmlns:a16="http://schemas.microsoft.com/office/drawing/2014/main"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625;p46">
              <a:extLst>
                <a:ext uri="{FF2B5EF4-FFF2-40B4-BE49-F238E27FC236}">
                  <a16:creationId xmlns="" xmlns:a16="http://schemas.microsoft.com/office/drawing/2014/main"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626;p46">
              <a:extLst>
                <a:ext uri="{FF2B5EF4-FFF2-40B4-BE49-F238E27FC236}">
                  <a16:creationId xmlns="" xmlns:a16="http://schemas.microsoft.com/office/drawing/2014/main"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27;p46">
              <a:extLst>
                <a:ext uri="{FF2B5EF4-FFF2-40B4-BE49-F238E27FC236}">
                  <a16:creationId xmlns="" xmlns:a16="http://schemas.microsoft.com/office/drawing/2014/main"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628;p46">
              <a:extLst>
                <a:ext uri="{FF2B5EF4-FFF2-40B4-BE49-F238E27FC236}">
                  <a16:creationId xmlns="" xmlns:a16="http://schemas.microsoft.com/office/drawing/2014/main"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629;p46">
              <a:extLst>
                <a:ext uri="{FF2B5EF4-FFF2-40B4-BE49-F238E27FC236}">
                  <a16:creationId xmlns="" xmlns:a16="http://schemas.microsoft.com/office/drawing/2014/main"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630;p46">
              <a:extLst>
                <a:ext uri="{FF2B5EF4-FFF2-40B4-BE49-F238E27FC236}">
                  <a16:creationId xmlns="" xmlns:a16="http://schemas.microsoft.com/office/drawing/2014/main"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631;p46">
              <a:extLst>
                <a:ext uri="{FF2B5EF4-FFF2-40B4-BE49-F238E27FC236}">
                  <a16:creationId xmlns="" xmlns:a16="http://schemas.microsoft.com/office/drawing/2014/main"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632;p46">
              <a:extLst>
                <a:ext uri="{FF2B5EF4-FFF2-40B4-BE49-F238E27FC236}">
                  <a16:creationId xmlns="" xmlns:a16="http://schemas.microsoft.com/office/drawing/2014/main"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633;p46">
              <a:extLst>
                <a:ext uri="{FF2B5EF4-FFF2-40B4-BE49-F238E27FC236}">
                  <a16:creationId xmlns="" xmlns:a16="http://schemas.microsoft.com/office/drawing/2014/main"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634;p46">
              <a:extLst>
                <a:ext uri="{FF2B5EF4-FFF2-40B4-BE49-F238E27FC236}">
                  <a16:creationId xmlns="" xmlns:a16="http://schemas.microsoft.com/office/drawing/2014/main"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635;p46">
              <a:extLst>
                <a:ext uri="{FF2B5EF4-FFF2-40B4-BE49-F238E27FC236}">
                  <a16:creationId xmlns="" xmlns:a16="http://schemas.microsoft.com/office/drawing/2014/main"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636;p46">
              <a:extLst>
                <a:ext uri="{FF2B5EF4-FFF2-40B4-BE49-F238E27FC236}">
                  <a16:creationId xmlns="" xmlns:a16="http://schemas.microsoft.com/office/drawing/2014/main"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637;p46">
              <a:extLst>
                <a:ext uri="{FF2B5EF4-FFF2-40B4-BE49-F238E27FC236}">
                  <a16:creationId xmlns="" xmlns:a16="http://schemas.microsoft.com/office/drawing/2014/main"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638;p46">
              <a:extLst>
                <a:ext uri="{FF2B5EF4-FFF2-40B4-BE49-F238E27FC236}">
                  <a16:creationId xmlns="" xmlns:a16="http://schemas.microsoft.com/office/drawing/2014/main"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639;p46">
              <a:extLst>
                <a:ext uri="{FF2B5EF4-FFF2-40B4-BE49-F238E27FC236}">
                  <a16:creationId xmlns="" xmlns:a16="http://schemas.microsoft.com/office/drawing/2014/main"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640;p46">
              <a:extLst>
                <a:ext uri="{FF2B5EF4-FFF2-40B4-BE49-F238E27FC236}">
                  <a16:creationId xmlns="" xmlns:a16="http://schemas.microsoft.com/office/drawing/2014/main"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641;p46">
              <a:extLst>
                <a:ext uri="{FF2B5EF4-FFF2-40B4-BE49-F238E27FC236}">
                  <a16:creationId xmlns="" xmlns:a16="http://schemas.microsoft.com/office/drawing/2014/main"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642;p46">
              <a:extLst>
                <a:ext uri="{FF2B5EF4-FFF2-40B4-BE49-F238E27FC236}">
                  <a16:creationId xmlns="" xmlns:a16="http://schemas.microsoft.com/office/drawing/2014/main"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643;p46">
              <a:extLst>
                <a:ext uri="{FF2B5EF4-FFF2-40B4-BE49-F238E27FC236}">
                  <a16:creationId xmlns="" xmlns:a16="http://schemas.microsoft.com/office/drawing/2014/main"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644;p46">
              <a:extLst>
                <a:ext uri="{FF2B5EF4-FFF2-40B4-BE49-F238E27FC236}">
                  <a16:creationId xmlns="" xmlns:a16="http://schemas.microsoft.com/office/drawing/2014/main"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645;p46">
              <a:extLst>
                <a:ext uri="{FF2B5EF4-FFF2-40B4-BE49-F238E27FC236}">
                  <a16:creationId xmlns="" xmlns:a16="http://schemas.microsoft.com/office/drawing/2014/main"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646;p46">
              <a:extLst>
                <a:ext uri="{FF2B5EF4-FFF2-40B4-BE49-F238E27FC236}">
                  <a16:creationId xmlns="" xmlns:a16="http://schemas.microsoft.com/office/drawing/2014/main"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647;p46">
              <a:extLst>
                <a:ext uri="{FF2B5EF4-FFF2-40B4-BE49-F238E27FC236}">
                  <a16:creationId xmlns="" xmlns:a16="http://schemas.microsoft.com/office/drawing/2014/main"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648;p46">
              <a:extLst>
                <a:ext uri="{FF2B5EF4-FFF2-40B4-BE49-F238E27FC236}">
                  <a16:creationId xmlns="" xmlns:a16="http://schemas.microsoft.com/office/drawing/2014/main"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649;p46">
              <a:extLst>
                <a:ext uri="{FF2B5EF4-FFF2-40B4-BE49-F238E27FC236}">
                  <a16:creationId xmlns="" xmlns:a16="http://schemas.microsoft.com/office/drawing/2014/main"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650;p46">
              <a:extLst>
                <a:ext uri="{FF2B5EF4-FFF2-40B4-BE49-F238E27FC236}">
                  <a16:creationId xmlns="" xmlns:a16="http://schemas.microsoft.com/office/drawing/2014/main"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651;p46">
              <a:extLst>
                <a:ext uri="{FF2B5EF4-FFF2-40B4-BE49-F238E27FC236}">
                  <a16:creationId xmlns="" xmlns:a16="http://schemas.microsoft.com/office/drawing/2014/main"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652;p46">
              <a:extLst>
                <a:ext uri="{FF2B5EF4-FFF2-40B4-BE49-F238E27FC236}">
                  <a16:creationId xmlns="" xmlns:a16="http://schemas.microsoft.com/office/drawing/2014/main"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653;p46">
              <a:extLst>
                <a:ext uri="{FF2B5EF4-FFF2-40B4-BE49-F238E27FC236}">
                  <a16:creationId xmlns="" xmlns:a16="http://schemas.microsoft.com/office/drawing/2014/main"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654;p46">
              <a:extLst>
                <a:ext uri="{FF2B5EF4-FFF2-40B4-BE49-F238E27FC236}">
                  <a16:creationId xmlns="" xmlns:a16="http://schemas.microsoft.com/office/drawing/2014/main"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655;p46">
              <a:extLst>
                <a:ext uri="{FF2B5EF4-FFF2-40B4-BE49-F238E27FC236}">
                  <a16:creationId xmlns="" xmlns:a16="http://schemas.microsoft.com/office/drawing/2014/main"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656;p46">
              <a:extLst>
                <a:ext uri="{FF2B5EF4-FFF2-40B4-BE49-F238E27FC236}">
                  <a16:creationId xmlns="" xmlns:a16="http://schemas.microsoft.com/office/drawing/2014/main"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657;p46">
              <a:extLst>
                <a:ext uri="{FF2B5EF4-FFF2-40B4-BE49-F238E27FC236}">
                  <a16:creationId xmlns="" xmlns:a16="http://schemas.microsoft.com/office/drawing/2014/main"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658;p46">
              <a:extLst>
                <a:ext uri="{FF2B5EF4-FFF2-40B4-BE49-F238E27FC236}">
                  <a16:creationId xmlns="" xmlns:a16="http://schemas.microsoft.com/office/drawing/2014/main"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659;p46">
              <a:extLst>
                <a:ext uri="{FF2B5EF4-FFF2-40B4-BE49-F238E27FC236}">
                  <a16:creationId xmlns="" xmlns:a16="http://schemas.microsoft.com/office/drawing/2014/main"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660;p46">
              <a:extLst>
                <a:ext uri="{FF2B5EF4-FFF2-40B4-BE49-F238E27FC236}">
                  <a16:creationId xmlns="" xmlns:a16="http://schemas.microsoft.com/office/drawing/2014/main"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661;p46">
              <a:extLst>
                <a:ext uri="{FF2B5EF4-FFF2-40B4-BE49-F238E27FC236}">
                  <a16:creationId xmlns="" xmlns:a16="http://schemas.microsoft.com/office/drawing/2014/main"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662;p46">
              <a:extLst>
                <a:ext uri="{FF2B5EF4-FFF2-40B4-BE49-F238E27FC236}">
                  <a16:creationId xmlns="" xmlns:a16="http://schemas.microsoft.com/office/drawing/2014/main"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663;p46">
              <a:extLst>
                <a:ext uri="{FF2B5EF4-FFF2-40B4-BE49-F238E27FC236}">
                  <a16:creationId xmlns="" xmlns:a16="http://schemas.microsoft.com/office/drawing/2014/main"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664;p46">
              <a:extLst>
                <a:ext uri="{FF2B5EF4-FFF2-40B4-BE49-F238E27FC236}">
                  <a16:creationId xmlns="" xmlns:a16="http://schemas.microsoft.com/office/drawing/2014/main"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665;p46">
              <a:extLst>
                <a:ext uri="{FF2B5EF4-FFF2-40B4-BE49-F238E27FC236}">
                  <a16:creationId xmlns="" xmlns:a16="http://schemas.microsoft.com/office/drawing/2014/main"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666;p46">
              <a:extLst>
                <a:ext uri="{FF2B5EF4-FFF2-40B4-BE49-F238E27FC236}">
                  <a16:creationId xmlns="" xmlns:a16="http://schemas.microsoft.com/office/drawing/2014/main"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667;p46">
              <a:extLst>
                <a:ext uri="{FF2B5EF4-FFF2-40B4-BE49-F238E27FC236}">
                  <a16:creationId xmlns="" xmlns:a16="http://schemas.microsoft.com/office/drawing/2014/main"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668;p46">
              <a:extLst>
                <a:ext uri="{FF2B5EF4-FFF2-40B4-BE49-F238E27FC236}">
                  <a16:creationId xmlns="" xmlns:a16="http://schemas.microsoft.com/office/drawing/2014/main"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669;p46">
              <a:extLst>
                <a:ext uri="{FF2B5EF4-FFF2-40B4-BE49-F238E27FC236}">
                  <a16:creationId xmlns="" xmlns:a16="http://schemas.microsoft.com/office/drawing/2014/main"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670;p46">
              <a:extLst>
                <a:ext uri="{FF2B5EF4-FFF2-40B4-BE49-F238E27FC236}">
                  <a16:creationId xmlns="" xmlns:a16="http://schemas.microsoft.com/office/drawing/2014/main"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671;p46">
              <a:extLst>
                <a:ext uri="{FF2B5EF4-FFF2-40B4-BE49-F238E27FC236}">
                  <a16:creationId xmlns="" xmlns:a16="http://schemas.microsoft.com/office/drawing/2014/main"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672;p46">
              <a:extLst>
                <a:ext uri="{FF2B5EF4-FFF2-40B4-BE49-F238E27FC236}">
                  <a16:creationId xmlns="" xmlns:a16="http://schemas.microsoft.com/office/drawing/2014/main"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673;p46">
              <a:extLst>
                <a:ext uri="{FF2B5EF4-FFF2-40B4-BE49-F238E27FC236}">
                  <a16:creationId xmlns="" xmlns:a16="http://schemas.microsoft.com/office/drawing/2014/main"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674;p46">
              <a:extLst>
                <a:ext uri="{FF2B5EF4-FFF2-40B4-BE49-F238E27FC236}">
                  <a16:creationId xmlns="" xmlns:a16="http://schemas.microsoft.com/office/drawing/2014/main"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675;p46">
              <a:extLst>
                <a:ext uri="{FF2B5EF4-FFF2-40B4-BE49-F238E27FC236}">
                  <a16:creationId xmlns="" xmlns:a16="http://schemas.microsoft.com/office/drawing/2014/main"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676;p46">
              <a:extLst>
                <a:ext uri="{FF2B5EF4-FFF2-40B4-BE49-F238E27FC236}">
                  <a16:creationId xmlns="" xmlns:a16="http://schemas.microsoft.com/office/drawing/2014/main"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677;p46">
              <a:extLst>
                <a:ext uri="{FF2B5EF4-FFF2-40B4-BE49-F238E27FC236}">
                  <a16:creationId xmlns="" xmlns:a16="http://schemas.microsoft.com/office/drawing/2014/main"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678;p46">
              <a:extLst>
                <a:ext uri="{FF2B5EF4-FFF2-40B4-BE49-F238E27FC236}">
                  <a16:creationId xmlns="" xmlns:a16="http://schemas.microsoft.com/office/drawing/2014/main"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679;p46">
              <a:extLst>
                <a:ext uri="{FF2B5EF4-FFF2-40B4-BE49-F238E27FC236}">
                  <a16:creationId xmlns="" xmlns:a16="http://schemas.microsoft.com/office/drawing/2014/main"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680;p46">
              <a:extLst>
                <a:ext uri="{FF2B5EF4-FFF2-40B4-BE49-F238E27FC236}">
                  <a16:creationId xmlns="" xmlns:a16="http://schemas.microsoft.com/office/drawing/2014/main"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681;p46">
              <a:extLst>
                <a:ext uri="{FF2B5EF4-FFF2-40B4-BE49-F238E27FC236}">
                  <a16:creationId xmlns="" xmlns:a16="http://schemas.microsoft.com/office/drawing/2014/main"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682;p46">
              <a:extLst>
                <a:ext uri="{FF2B5EF4-FFF2-40B4-BE49-F238E27FC236}">
                  <a16:creationId xmlns="" xmlns:a16="http://schemas.microsoft.com/office/drawing/2014/main"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683;p46">
              <a:extLst>
                <a:ext uri="{FF2B5EF4-FFF2-40B4-BE49-F238E27FC236}">
                  <a16:creationId xmlns="" xmlns:a16="http://schemas.microsoft.com/office/drawing/2014/main"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684;p46">
              <a:extLst>
                <a:ext uri="{FF2B5EF4-FFF2-40B4-BE49-F238E27FC236}">
                  <a16:creationId xmlns="" xmlns:a16="http://schemas.microsoft.com/office/drawing/2014/main"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685;p46">
              <a:extLst>
                <a:ext uri="{FF2B5EF4-FFF2-40B4-BE49-F238E27FC236}">
                  <a16:creationId xmlns="" xmlns:a16="http://schemas.microsoft.com/office/drawing/2014/main"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686;p46">
              <a:extLst>
                <a:ext uri="{FF2B5EF4-FFF2-40B4-BE49-F238E27FC236}">
                  <a16:creationId xmlns="" xmlns:a16="http://schemas.microsoft.com/office/drawing/2014/main"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687;p46">
              <a:extLst>
                <a:ext uri="{FF2B5EF4-FFF2-40B4-BE49-F238E27FC236}">
                  <a16:creationId xmlns="" xmlns:a16="http://schemas.microsoft.com/office/drawing/2014/main"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688;p46">
              <a:extLst>
                <a:ext uri="{FF2B5EF4-FFF2-40B4-BE49-F238E27FC236}">
                  <a16:creationId xmlns="" xmlns:a16="http://schemas.microsoft.com/office/drawing/2014/main"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689;p46">
              <a:extLst>
                <a:ext uri="{FF2B5EF4-FFF2-40B4-BE49-F238E27FC236}">
                  <a16:creationId xmlns="" xmlns:a16="http://schemas.microsoft.com/office/drawing/2014/main"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690;p46">
              <a:extLst>
                <a:ext uri="{FF2B5EF4-FFF2-40B4-BE49-F238E27FC236}">
                  <a16:creationId xmlns="" xmlns:a16="http://schemas.microsoft.com/office/drawing/2014/main"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691;p46">
              <a:extLst>
                <a:ext uri="{FF2B5EF4-FFF2-40B4-BE49-F238E27FC236}">
                  <a16:creationId xmlns="" xmlns:a16="http://schemas.microsoft.com/office/drawing/2014/main"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692;p46">
              <a:extLst>
                <a:ext uri="{FF2B5EF4-FFF2-40B4-BE49-F238E27FC236}">
                  <a16:creationId xmlns="" xmlns:a16="http://schemas.microsoft.com/office/drawing/2014/main"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693;p46">
              <a:extLst>
                <a:ext uri="{FF2B5EF4-FFF2-40B4-BE49-F238E27FC236}">
                  <a16:creationId xmlns="" xmlns:a16="http://schemas.microsoft.com/office/drawing/2014/main"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694;p46">
              <a:extLst>
                <a:ext uri="{FF2B5EF4-FFF2-40B4-BE49-F238E27FC236}">
                  <a16:creationId xmlns="" xmlns:a16="http://schemas.microsoft.com/office/drawing/2014/main"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695;p46">
              <a:extLst>
                <a:ext uri="{FF2B5EF4-FFF2-40B4-BE49-F238E27FC236}">
                  <a16:creationId xmlns="" xmlns:a16="http://schemas.microsoft.com/office/drawing/2014/main"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696;p46">
              <a:extLst>
                <a:ext uri="{FF2B5EF4-FFF2-40B4-BE49-F238E27FC236}">
                  <a16:creationId xmlns="" xmlns:a16="http://schemas.microsoft.com/office/drawing/2014/main"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697;p46">
              <a:extLst>
                <a:ext uri="{FF2B5EF4-FFF2-40B4-BE49-F238E27FC236}">
                  <a16:creationId xmlns="" xmlns:a16="http://schemas.microsoft.com/office/drawing/2014/main"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698;p46">
              <a:extLst>
                <a:ext uri="{FF2B5EF4-FFF2-40B4-BE49-F238E27FC236}">
                  <a16:creationId xmlns="" xmlns:a16="http://schemas.microsoft.com/office/drawing/2014/main"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699;p46">
              <a:extLst>
                <a:ext uri="{FF2B5EF4-FFF2-40B4-BE49-F238E27FC236}">
                  <a16:creationId xmlns="" xmlns:a16="http://schemas.microsoft.com/office/drawing/2014/main"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700;p46">
              <a:extLst>
                <a:ext uri="{FF2B5EF4-FFF2-40B4-BE49-F238E27FC236}">
                  <a16:creationId xmlns="" xmlns:a16="http://schemas.microsoft.com/office/drawing/2014/main"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701;p46">
              <a:extLst>
                <a:ext uri="{FF2B5EF4-FFF2-40B4-BE49-F238E27FC236}">
                  <a16:creationId xmlns="" xmlns:a16="http://schemas.microsoft.com/office/drawing/2014/main"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702;p46">
              <a:extLst>
                <a:ext uri="{FF2B5EF4-FFF2-40B4-BE49-F238E27FC236}">
                  <a16:creationId xmlns="" xmlns:a16="http://schemas.microsoft.com/office/drawing/2014/main"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703;p46">
              <a:extLst>
                <a:ext uri="{FF2B5EF4-FFF2-40B4-BE49-F238E27FC236}">
                  <a16:creationId xmlns="" xmlns:a16="http://schemas.microsoft.com/office/drawing/2014/main"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704;p46">
              <a:extLst>
                <a:ext uri="{FF2B5EF4-FFF2-40B4-BE49-F238E27FC236}">
                  <a16:creationId xmlns="" xmlns:a16="http://schemas.microsoft.com/office/drawing/2014/main"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705;p46">
              <a:extLst>
                <a:ext uri="{FF2B5EF4-FFF2-40B4-BE49-F238E27FC236}">
                  <a16:creationId xmlns="" xmlns:a16="http://schemas.microsoft.com/office/drawing/2014/main"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706;p46">
              <a:extLst>
                <a:ext uri="{FF2B5EF4-FFF2-40B4-BE49-F238E27FC236}">
                  <a16:creationId xmlns="" xmlns:a16="http://schemas.microsoft.com/office/drawing/2014/main"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707;p46">
              <a:extLst>
                <a:ext uri="{FF2B5EF4-FFF2-40B4-BE49-F238E27FC236}">
                  <a16:creationId xmlns="" xmlns:a16="http://schemas.microsoft.com/office/drawing/2014/main"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708;p46">
              <a:extLst>
                <a:ext uri="{FF2B5EF4-FFF2-40B4-BE49-F238E27FC236}">
                  <a16:creationId xmlns="" xmlns:a16="http://schemas.microsoft.com/office/drawing/2014/main"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709;p46">
              <a:extLst>
                <a:ext uri="{FF2B5EF4-FFF2-40B4-BE49-F238E27FC236}">
                  <a16:creationId xmlns="" xmlns:a16="http://schemas.microsoft.com/office/drawing/2014/main"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710;p46">
              <a:extLst>
                <a:ext uri="{FF2B5EF4-FFF2-40B4-BE49-F238E27FC236}">
                  <a16:creationId xmlns="" xmlns:a16="http://schemas.microsoft.com/office/drawing/2014/main"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711;p46">
              <a:extLst>
                <a:ext uri="{FF2B5EF4-FFF2-40B4-BE49-F238E27FC236}">
                  <a16:creationId xmlns="" xmlns:a16="http://schemas.microsoft.com/office/drawing/2014/main"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712;p46">
              <a:extLst>
                <a:ext uri="{FF2B5EF4-FFF2-40B4-BE49-F238E27FC236}">
                  <a16:creationId xmlns="" xmlns:a16="http://schemas.microsoft.com/office/drawing/2014/main"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713;p46">
              <a:extLst>
                <a:ext uri="{FF2B5EF4-FFF2-40B4-BE49-F238E27FC236}">
                  <a16:creationId xmlns="" xmlns:a16="http://schemas.microsoft.com/office/drawing/2014/main"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714;p46">
              <a:extLst>
                <a:ext uri="{FF2B5EF4-FFF2-40B4-BE49-F238E27FC236}">
                  <a16:creationId xmlns="" xmlns:a16="http://schemas.microsoft.com/office/drawing/2014/main"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715;p46">
              <a:extLst>
                <a:ext uri="{FF2B5EF4-FFF2-40B4-BE49-F238E27FC236}">
                  <a16:creationId xmlns="" xmlns:a16="http://schemas.microsoft.com/office/drawing/2014/main"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716;p46">
              <a:extLst>
                <a:ext uri="{FF2B5EF4-FFF2-40B4-BE49-F238E27FC236}">
                  <a16:creationId xmlns="" xmlns:a16="http://schemas.microsoft.com/office/drawing/2014/main"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717;p46">
              <a:extLst>
                <a:ext uri="{FF2B5EF4-FFF2-40B4-BE49-F238E27FC236}">
                  <a16:creationId xmlns="" xmlns:a16="http://schemas.microsoft.com/office/drawing/2014/main"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718;p46">
              <a:extLst>
                <a:ext uri="{FF2B5EF4-FFF2-40B4-BE49-F238E27FC236}">
                  <a16:creationId xmlns="" xmlns:a16="http://schemas.microsoft.com/office/drawing/2014/main"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719;p46">
              <a:extLst>
                <a:ext uri="{FF2B5EF4-FFF2-40B4-BE49-F238E27FC236}">
                  <a16:creationId xmlns="" xmlns:a16="http://schemas.microsoft.com/office/drawing/2014/main"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720;p46">
              <a:extLst>
                <a:ext uri="{FF2B5EF4-FFF2-40B4-BE49-F238E27FC236}">
                  <a16:creationId xmlns="" xmlns:a16="http://schemas.microsoft.com/office/drawing/2014/main"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721;p46">
              <a:extLst>
                <a:ext uri="{FF2B5EF4-FFF2-40B4-BE49-F238E27FC236}">
                  <a16:creationId xmlns="" xmlns:a16="http://schemas.microsoft.com/office/drawing/2014/main"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722;p46">
              <a:extLst>
                <a:ext uri="{FF2B5EF4-FFF2-40B4-BE49-F238E27FC236}">
                  <a16:creationId xmlns="" xmlns:a16="http://schemas.microsoft.com/office/drawing/2014/main"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723;p46">
              <a:extLst>
                <a:ext uri="{FF2B5EF4-FFF2-40B4-BE49-F238E27FC236}">
                  <a16:creationId xmlns="" xmlns:a16="http://schemas.microsoft.com/office/drawing/2014/main"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724;p46">
              <a:extLst>
                <a:ext uri="{FF2B5EF4-FFF2-40B4-BE49-F238E27FC236}">
                  <a16:creationId xmlns="" xmlns:a16="http://schemas.microsoft.com/office/drawing/2014/main"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725;p46">
              <a:extLst>
                <a:ext uri="{FF2B5EF4-FFF2-40B4-BE49-F238E27FC236}">
                  <a16:creationId xmlns="" xmlns:a16="http://schemas.microsoft.com/office/drawing/2014/main"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726;p46">
              <a:extLst>
                <a:ext uri="{FF2B5EF4-FFF2-40B4-BE49-F238E27FC236}">
                  <a16:creationId xmlns="" xmlns:a16="http://schemas.microsoft.com/office/drawing/2014/main"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727;p46">
              <a:extLst>
                <a:ext uri="{FF2B5EF4-FFF2-40B4-BE49-F238E27FC236}">
                  <a16:creationId xmlns="" xmlns:a16="http://schemas.microsoft.com/office/drawing/2014/main"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728;p46">
              <a:extLst>
                <a:ext uri="{FF2B5EF4-FFF2-40B4-BE49-F238E27FC236}">
                  <a16:creationId xmlns="" xmlns:a16="http://schemas.microsoft.com/office/drawing/2014/main"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729;p46">
              <a:extLst>
                <a:ext uri="{FF2B5EF4-FFF2-40B4-BE49-F238E27FC236}">
                  <a16:creationId xmlns="" xmlns:a16="http://schemas.microsoft.com/office/drawing/2014/main"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730;p46">
              <a:extLst>
                <a:ext uri="{FF2B5EF4-FFF2-40B4-BE49-F238E27FC236}">
                  <a16:creationId xmlns="" xmlns:a16="http://schemas.microsoft.com/office/drawing/2014/main"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731;p46">
              <a:extLst>
                <a:ext uri="{FF2B5EF4-FFF2-40B4-BE49-F238E27FC236}">
                  <a16:creationId xmlns="" xmlns:a16="http://schemas.microsoft.com/office/drawing/2014/main"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732;p46">
              <a:extLst>
                <a:ext uri="{FF2B5EF4-FFF2-40B4-BE49-F238E27FC236}">
                  <a16:creationId xmlns="" xmlns:a16="http://schemas.microsoft.com/office/drawing/2014/main"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733;p46">
              <a:extLst>
                <a:ext uri="{FF2B5EF4-FFF2-40B4-BE49-F238E27FC236}">
                  <a16:creationId xmlns="" xmlns:a16="http://schemas.microsoft.com/office/drawing/2014/main"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734;p46">
              <a:extLst>
                <a:ext uri="{FF2B5EF4-FFF2-40B4-BE49-F238E27FC236}">
                  <a16:creationId xmlns="" xmlns:a16="http://schemas.microsoft.com/office/drawing/2014/main"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735;p46">
              <a:extLst>
                <a:ext uri="{FF2B5EF4-FFF2-40B4-BE49-F238E27FC236}">
                  <a16:creationId xmlns="" xmlns:a16="http://schemas.microsoft.com/office/drawing/2014/main"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736;p46">
              <a:extLst>
                <a:ext uri="{FF2B5EF4-FFF2-40B4-BE49-F238E27FC236}">
                  <a16:creationId xmlns="" xmlns:a16="http://schemas.microsoft.com/office/drawing/2014/main"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737;p46">
              <a:extLst>
                <a:ext uri="{FF2B5EF4-FFF2-40B4-BE49-F238E27FC236}">
                  <a16:creationId xmlns="" xmlns:a16="http://schemas.microsoft.com/office/drawing/2014/main"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738;p46">
              <a:extLst>
                <a:ext uri="{FF2B5EF4-FFF2-40B4-BE49-F238E27FC236}">
                  <a16:creationId xmlns="" xmlns:a16="http://schemas.microsoft.com/office/drawing/2014/main"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739;p46">
              <a:extLst>
                <a:ext uri="{FF2B5EF4-FFF2-40B4-BE49-F238E27FC236}">
                  <a16:creationId xmlns="" xmlns:a16="http://schemas.microsoft.com/office/drawing/2014/main"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740;p46">
              <a:extLst>
                <a:ext uri="{FF2B5EF4-FFF2-40B4-BE49-F238E27FC236}">
                  <a16:creationId xmlns="" xmlns:a16="http://schemas.microsoft.com/office/drawing/2014/main"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741;p46">
              <a:extLst>
                <a:ext uri="{FF2B5EF4-FFF2-40B4-BE49-F238E27FC236}">
                  <a16:creationId xmlns="" xmlns:a16="http://schemas.microsoft.com/office/drawing/2014/main"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742;p46">
              <a:extLst>
                <a:ext uri="{FF2B5EF4-FFF2-40B4-BE49-F238E27FC236}">
                  <a16:creationId xmlns="" xmlns:a16="http://schemas.microsoft.com/office/drawing/2014/main"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743;p46">
              <a:extLst>
                <a:ext uri="{FF2B5EF4-FFF2-40B4-BE49-F238E27FC236}">
                  <a16:creationId xmlns="" xmlns:a16="http://schemas.microsoft.com/office/drawing/2014/main"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744;p46">
              <a:extLst>
                <a:ext uri="{FF2B5EF4-FFF2-40B4-BE49-F238E27FC236}">
                  <a16:creationId xmlns="" xmlns:a16="http://schemas.microsoft.com/office/drawing/2014/main"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745;p46">
              <a:extLst>
                <a:ext uri="{FF2B5EF4-FFF2-40B4-BE49-F238E27FC236}">
                  <a16:creationId xmlns="" xmlns:a16="http://schemas.microsoft.com/office/drawing/2014/main"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746;p46">
              <a:extLst>
                <a:ext uri="{FF2B5EF4-FFF2-40B4-BE49-F238E27FC236}">
                  <a16:creationId xmlns="" xmlns:a16="http://schemas.microsoft.com/office/drawing/2014/main"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747;p46">
              <a:extLst>
                <a:ext uri="{FF2B5EF4-FFF2-40B4-BE49-F238E27FC236}">
                  <a16:creationId xmlns="" xmlns:a16="http://schemas.microsoft.com/office/drawing/2014/main"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748;p46">
              <a:extLst>
                <a:ext uri="{FF2B5EF4-FFF2-40B4-BE49-F238E27FC236}">
                  <a16:creationId xmlns="" xmlns:a16="http://schemas.microsoft.com/office/drawing/2014/main"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749;p46">
              <a:extLst>
                <a:ext uri="{FF2B5EF4-FFF2-40B4-BE49-F238E27FC236}">
                  <a16:creationId xmlns="" xmlns:a16="http://schemas.microsoft.com/office/drawing/2014/main"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750;p46">
              <a:extLst>
                <a:ext uri="{FF2B5EF4-FFF2-40B4-BE49-F238E27FC236}">
                  <a16:creationId xmlns="" xmlns:a16="http://schemas.microsoft.com/office/drawing/2014/main"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751;p46">
              <a:extLst>
                <a:ext uri="{FF2B5EF4-FFF2-40B4-BE49-F238E27FC236}">
                  <a16:creationId xmlns="" xmlns:a16="http://schemas.microsoft.com/office/drawing/2014/main"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752;p46">
              <a:extLst>
                <a:ext uri="{FF2B5EF4-FFF2-40B4-BE49-F238E27FC236}">
                  <a16:creationId xmlns="" xmlns:a16="http://schemas.microsoft.com/office/drawing/2014/main"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753;p46">
              <a:extLst>
                <a:ext uri="{FF2B5EF4-FFF2-40B4-BE49-F238E27FC236}">
                  <a16:creationId xmlns="" xmlns:a16="http://schemas.microsoft.com/office/drawing/2014/main"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754;p46">
              <a:extLst>
                <a:ext uri="{FF2B5EF4-FFF2-40B4-BE49-F238E27FC236}">
                  <a16:creationId xmlns="" xmlns:a16="http://schemas.microsoft.com/office/drawing/2014/main"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755;p46">
              <a:extLst>
                <a:ext uri="{FF2B5EF4-FFF2-40B4-BE49-F238E27FC236}">
                  <a16:creationId xmlns="" xmlns:a16="http://schemas.microsoft.com/office/drawing/2014/main"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756;p46">
              <a:extLst>
                <a:ext uri="{FF2B5EF4-FFF2-40B4-BE49-F238E27FC236}">
                  <a16:creationId xmlns="" xmlns:a16="http://schemas.microsoft.com/office/drawing/2014/main"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757;p46">
              <a:extLst>
                <a:ext uri="{FF2B5EF4-FFF2-40B4-BE49-F238E27FC236}">
                  <a16:creationId xmlns="" xmlns:a16="http://schemas.microsoft.com/office/drawing/2014/main"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758;p46">
              <a:extLst>
                <a:ext uri="{FF2B5EF4-FFF2-40B4-BE49-F238E27FC236}">
                  <a16:creationId xmlns="" xmlns:a16="http://schemas.microsoft.com/office/drawing/2014/main"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759;p46">
              <a:extLst>
                <a:ext uri="{FF2B5EF4-FFF2-40B4-BE49-F238E27FC236}">
                  <a16:creationId xmlns="" xmlns:a16="http://schemas.microsoft.com/office/drawing/2014/main"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760;p46">
              <a:extLst>
                <a:ext uri="{FF2B5EF4-FFF2-40B4-BE49-F238E27FC236}">
                  <a16:creationId xmlns="" xmlns:a16="http://schemas.microsoft.com/office/drawing/2014/main"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761;p46">
              <a:extLst>
                <a:ext uri="{FF2B5EF4-FFF2-40B4-BE49-F238E27FC236}">
                  <a16:creationId xmlns="" xmlns:a16="http://schemas.microsoft.com/office/drawing/2014/main"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762;p46">
              <a:extLst>
                <a:ext uri="{FF2B5EF4-FFF2-40B4-BE49-F238E27FC236}">
                  <a16:creationId xmlns="" xmlns:a16="http://schemas.microsoft.com/office/drawing/2014/main"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763;p46">
              <a:extLst>
                <a:ext uri="{FF2B5EF4-FFF2-40B4-BE49-F238E27FC236}">
                  <a16:creationId xmlns="" xmlns:a16="http://schemas.microsoft.com/office/drawing/2014/main"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764;p46">
              <a:extLst>
                <a:ext uri="{FF2B5EF4-FFF2-40B4-BE49-F238E27FC236}">
                  <a16:creationId xmlns="" xmlns:a16="http://schemas.microsoft.com/office/drawing/2014/main"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765;p46">
              <a:extLst>
                <a:ext uri="{FF2B5EF4-FFF2-40B4-BE49-F238E27FC236}">
                  <a16:creationId xmlns="" xmlns:a16="http://schemas.microsoft.com/office/drawing/2014/main"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766;p46">
              <a:extLst>
                <a:ext uri="{FF2B5EF4-FFF2-40B4-BE49-F238E27FC236}">
                  <a16:creationId xmlns="" xmlns:a16="http://schemas.microsoft.com/office/drawing/2014/main"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767;p46">
              <a:extLst>
                <a:ext uri="{FF2B5EF4-FFF2-40B4-BE49-F238E27FC236}">
                  <a16:creationId xmlns="" xmlns:a16="http://schemas.microsoft.com/office/drawing/2014/main"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768;p46">
              <a:extLst>
                <a:ext uri="{FF2B5EF4-FFF2-40B4-BE49-F238E27FC236}">
                  <a16:creationId xmlns="" xmlns:a16="http://schemas.microsoft.com/office/drawing/2014/main"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769;p46">
              <a:extLst>
                <a:ext uri="{FF2B5EF4-FFF2-40B4-BE49-F238E27FC236}">
                  <a16:creationId xmlns="" xmlns:a16="http://schemas.microsoft.com/office/drawing/2014/main"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770;p46">
              <a:extLst>
                <a:ext uri="{FF2B5EF4-FFF2-40B4-BE49-F238E27FC236}">
                  <a16:creationId xmlns="" xmlns:a16="http://schemas.microsoft.com/office/drawing/2014/main"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771;p46">
              <a:extLst>
                <a:ext uri="{FF2B5EF4-FFF2-40B4-BE49-F238E27FC236}">
                  <a16:creationId xmlns="" xmlns:a16="http://schemas.microsoft.com/office/drawing/2014/main"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772;p46">
              <a:extLst>
                <a:ext uri="{FF2B5EF4-FFF2-40B4-BE49-F238E27FC236}">
                  <a16:creationId xmlns="" xmlns:a16="http://schemas.microsoft.com/office/drawing/2014/main"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773;p46">
              <a:extLst>
                <a:ext uri="{FF2B5EF4-FFF2-40B4-BE49-F238E27FC236}">
                  <a16:creationId xmlns="" xmlns:a16="http://schemas.microsoft.com/office/drawing/2014/main"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774;p46">
              <a:extLst>
                <a:ext uri="{FF2B5EF4-FFF2-40B4-BE49-F238E27FC236}">
                  <a16:creationId xmlns="" xmlns:a16="http://schemas.microsoft.com/office/drawing/2014/main"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775;p46">
              <a:extLst>
                <a:ext uri="{FF2B5EF4-FFF2-40B4-BE49-F238E27FC236}">
                  <a16:creationId xmlns="" xmlns:a16="http://schemas.microsoft.com/office/drawing/2014/main"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776;p46">
              <a:extLst>
                <a:ext uri="{FF2B5EF4-FFF2-40B4-BE49-F238E27FC236}">
                  <a16:creationId xmlns="" xmlns:a16="http://schemas.microsoft.com/office/drawing/2014/main"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777;p46">
              <a:extLst>
                <a:ext uri="{FF2B5EF4-FFF2-40B4-BE49-F238E27FC236}">
                  <a16:creationId xmlns="" xmlns:a16="http://schemas.microsoft.com/office/drawing/2014/main"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778;p46">
              <a:extLst>
                <a:ext uri="{FF2B5EF4-FFF2-40B4-BE49-F238E27FC236}">
                  <a16:creationId xmlns="" xmlns:a16="http://schemas.microsoft.com/office/drawing/2014/main"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779;p46">
              <a:extLst>
                <a:ext uri="{FF2B5EF4-FFF2-40B4-BE49-F238E27FC236}">
                  <a16:creationId xmlns="" xmlns:a16="http://schemas.microsoft.com/office/drawing/2014/main"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780;p46">
              <a:extLst>
                <a:ext uri="{FF2B5EF4-FFF2-40B4-BE49-F238E27FC236}">
                  <a16:creationId xmlns="" xmlns:a16="http://schemas.microsoft.com/office/drawing/2014/main"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781;p46">
              <a:extLst>
                <a:ext uri="{FF2B5EF4-FFF2-40B4-BE49-F238E27FC236}">
                  <a16:creationId xmlns="" xmlns:a16="http://schemas.microsoft.com/office/drawing/2014/main"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782;p46">
              <a:extLst>
                <a:ext uri="{FF2B5EF4-FFF2-40B4-BE49-F238E27FC236}">
                  <a16:creationId xmlns="" xmlns:a16="http://schemas.microsoft.com/office/drawing/2014/main"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783;p46">
              <a:extLst>
                <a:ext uri="{FF2B5EF4-FFF2-40B4-BE49-F238E27FC236}">
                  <a16:creationId xmlns="" xmlns:a16="http://schemas.microsoft.com/office/drawing/2014/main"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784;p46">
              <a:extLst>
                <a:ext uri="{FF2B5EF4-FFF2-40B4-BE49-F238E27FC236}">
                  <a16:creationId xmlns="" xmlns:a16="http://schemas.microsoft.com/office/drawing/2014/main"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785;p46">
              <a:extLst>
                <a:ext uri="{FF2B5EF4-FFF2-40B4-BE49-F238E27FC236}">
                  <a16:creationId xmlns="" xmlns:a16="http://schemas.microsoft.com/office/drawing/2014/main"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786;p46">
              <a:extLst>
                <a:ext uri="{FF2B5EF4-FFF2-40B4-BE49-F238E27FC236}">
                  <a16:creationId xmlns="" xmlns:a16="http://schemas.microsoft.com/office/drawing/2014/main"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787;p46">
              <a:extLst>
                <a:ext uri="{FF2B5EF4-FFF2-40B4-BE49-F238E27FC236}">
                  <a16:creationId xmlns="" xmlns:a16="http://schemas.microsoft.com/office/drawing/2014/main"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788;p46">
              <a:extLst>
                <a:ext uri="{FF2B5EF4-FFF2-40B4-BE49-F238E27FC236}">
                  <a16:creationId xmlns="" xmlns:a16="http://schemas.microsoft.com/office/drawing/2014/main"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789;p46">
              <a:extLst>
                <a:ext uri="{FF2B5EF4-FFF2-40B4-BE49-F238E27FC236}">
                  <a16:creationId xmlns="" xmlns:a16="http://schemas.microsoft.com/office/drawing/2014/main"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790;p46">
              <a:extLst>
                <a:ext uri="{FF2B5EF4-FFF2-40B4-BE49-F238E27FC236}">
                  <a16:creationId xmlns="" xmlns:a16="http://schemas.microsoft.com/office/drawing/2014/main"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791;p46">
              <a:extLst>
                <a:ext uri="{FF2B5EF4-FFF2-40B4-BE49-F238E27FC236}">
                  <a16:creationId xmlns="" xmlns:a16="http://schemas.microsoft.com/office/drawing/2014/main"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792;p46">
              <a:extLst>
                <a:ext uri="{FF2B5EF4-FFF2-40B4-BE49-F238E27FC236}">
                  <a16:creationId xmlns="" xmlns:a16="http://schemas.microsoft.com/office/drawing/2014/main"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793;p46">
              <a:extLst>
                <a:ext uri="{FF2B5EF4-FFF2-40B4-BE49-F238E27FC236}">
                  <a16:creationId xmlns="" xmlns:a16="http://schemas.microsoft.com/office/drawing/2014/main"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794;p46">
              <a:extLst>
                <a:ext uri="{FF2B5EF4-FFF2-40B4-BE49-F238E27FC236}">
                  <a16:creationId xmlns="" xmlns:a16="http://schemas.microsoft.com/office/drawing/2014/main"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795;p46">
              <a:extLst>
                <a:ext uri="{FF2B5EF4-FFF2-40B4-BE49-F238E27FC236}">
                  <a16:creationId xmlns="" xmlns:a16="http://schemas.microsoft.com/office/drawing/2014/main"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796;p46">
              <a:extLst>
                <a:ext uri="{FF2B5EF4-FFF2-40B4-BE49-F238E27FC236}">
                  <a16:creationId xmlns="" xmlns:a16="http://schemas.microsoft.com/office/drawing/2014/main"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797;p46">
              <a:extLst>
                <a:ext uri="{FF2B5EF4-FFF2-40B4-BE49-F238E27FC236}">
                  <a16:creationId xmlns="" xmlns:a16="http://schemas.microsoft.com/office/drawing/2014/main"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798;p46">
              <a:extLst>
                <a:ext uri="{FF2B5EF4-FFF2-40B4-BE49-F238E27FC236}">
                  <a16:creationId xmlns="" xmlns:a16="http://schemas.microsoft.com/office/drawing/2014/main"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799;p46">
              <a:extLst>
                <a:ext uri="{FF2B5EF4-FFF2-40B4-BE49-F238E27FC236}">
                  <a16:creationId xmlns="" xmlns:a16="http://schemas.microsoft.com/office/drawing/2014/main"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800;p46">
              <a:extLst>
                <a:ext uri="{FF2B5EF4-FFF2-40B4-BE49-F238E27FC236}">
                  <a16:creationId xmlns="" xmlns:a16="http://schemas.microsoft.com/office/drawing/2014/main"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801;p46">
              <a:extLst>
                <a:ext uri="{FF2B5EF4-FFF2-40B4-BE49-F238E27FC236}">
                  <a16:creationId xmlns="" xmlns:a16="http://schemas.microsoft.com/office/drawing/2014/main"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802;p46">
              <a:extLst>
                <a:ext uri="{FF2B5EF4-FFF2-40B4-BE49-F238E27FC236}">
                  <a16:creationId xmlns="" xmlns:a16="http://schemas.microsoft.com/office/drawing/2014/main"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803;p46">
              <a:extLst>
                <a:ext uri="{FF2B5EF4-FFF2-40B4-BE49-F238E27FC236}">
                  <a16:creationId xmlns="" xmlns:a16="http://schemas.microsoft.com/office/drawing/2014/main"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804;p46">
              <a:extLst>
                <a:ext uri="{FF2B5EF4-FFF2-40B4-BE49-F238E27FC236}">
                  <a16:creationId xmlns="" xmlns:a16="http://schemas.microsoft.com/office/drawing/2014/main"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805;p46">
              <a:extLst>
                <a:ext uri="{FF2B5EF4-FFF2-40B4-BE49-F238E27FC236}">
                  <a16:creationId xmlns="" xmlns:a16="http://schemas.microsoft.com/office/drawing/2014/main"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806;p46">
              <a:extLst>
                <a:ext uri="{FF2B5EF4-FFF2-40B4-BE49-F238E27FC236}">
                  <a16:creationId xmlns="" xmlns:a16="http://schemas.microsoft.com/office/drawing/2014/main"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807;p46">
              <a:extLst>
                <a:ext uri="{FF2B5EF4-FFF2-40B4-BE49-F238E27FC236}">
                  <a16:creationId xmlns="" xmlns:a16="http://schemas.microsoft.com/office/drawing/2014/main"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808;p46">
              <a:extLst>
                <a:ext uri="{FF2B5EF4-FFF2-40B4-BE49-F238E27FC236}">
                  <a16:creationId xmlns="" xmlns:a16="http://schemas.microsoft.com/office/drawing/2014/main"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809;p46">
              <a:extLst>
                <a:ext uri="{FF2B5EF4-FFF2-40B4-BE49-F238E27FC236}">
                  <a16:creationId xmlns="" xmlns:a16="http://schemas.microsoft.com/office/drawing/2014/main"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810;p46">
              <a:extLst>
                <a:ext uri="{FF2B5EF4-FFF2-40B4-BE49-F238E27FC236}">
                  <a16:creationId xmlns="" xmlns:a16="http://schemas.microsoft.com/office/drawing/2014/main"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811;p46">
              <a:extLst>
                <a:ext uri="{FF2B5EF4-FFF2-40B4-BE49-F238E27FC236}">
                  <a16:creationId xmlns="" xmlns:a16="http://schemas.microsoft.com/office/drawing/2014/main"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812;p46">
              <a:extLst>
                <a:ext uri="{FF2B5EF4-FFF2-40B4-BE49-F238E27FC236}">
                  <a16:creationId xmlns="" xmlns:a16="http://schemas.microsoft.com/office/drawing/2014/main"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813;p46">
              <a:extLst>
                <a:ext uri="{FF2B5EF4-FFF2-40B4-BE49-F238E27FC236}">
                  <a16:creationId xmlns="" xmlns:a16="http://schemas.microsoft.com/office/drawing/2014/main"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814;p46">
              <a:extLst>
                <a:ext uri="{FF2B5EF4-FFF2-40B4-BE49-F238E27FC236}">
                  <a16:creationId xmlns="" xmlns:a16="http://schemas.microsoft.com/office/drawing/2014/main"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815;p46">
              <a:extLst>
                <a:ext uri="{FF2B5EF4-FFF2-40B4-BE49-F238E27FC236}">
                  <a16:creationId xmlns="" xmlns:a16="http://schemas.microsoft.com/office/drawing/2014/main"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816;p46">
              <a:extLst>
                <a:ext uri="{FF2B5EF4-FFF2-40B4-BE49-F238E27FC236}">
                  <a16:creationId xmlns="" xmlns:a16="http://schemas.microsoft.com/office/drawing/2014/main"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817;p46">
              <a:extLst>
                <a:ext uri="{FF2B5EF4-FFF2-40B4-BE49-F238E27FC236}">
                  <a16:creationId xmlns="" xmlns:a16="http://schemas.microsoft.com/office/drawing/2014/main"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818;p46">
              <a:extLst>
                <a:ext uri="{FF2B5EF4-FFF2-40B4-BE49-F238E27FC236}">
                  <a16:creationId xmlns="" xmlns:a16="http://schemas.microsoft.com/office/drawing/2014/main"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819;p46">
              <a:extLst>
                <a:ext uri="{FF2B5EF4-FFF2-40B4-BE49-F238E27FC236}">
                  <a16:creationId xmlns="" xmlns:a16="http://schemas.microsoft.com/office/drawing/2014/main"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820;p46">
              <a:extLst>
                <a:ext uri="{FF2B5EF4-FFF2-40B4-BE49-F238E27FC236}">
                  <a16:creationId xmlns="" xmlns:a16="http://schemas.microsoft.com/office/drawing/2014/main"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821;p46">
              <a:extLst>
                <a:ext uri="{FF2B5EF4-FFF2-40B4-BE49-F238E27FC236}">
                  <a16:creationId xmlns="" xmlns:a16="http://schemas.microsoft.com/office/drawing/2014/main"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822;p46">
              <a:extLst>
                <a:ext uri="{FF2B5EF4-FFF2-40B4-BE49-F238E27FC236}">
                  <a16:creationId xmlns="" xmlns:a16="http://schemas.microsoft.com/office/drawing/2014/main"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823;p46">
              <a:extLst>
                <a:ext uri="{FF2B5EF4-FFF2-40B4-BE49-F238E27FC236}">
                  <a16:creationId xmlns="" xmlns:a16="http://schemas.microsoft.com/office/drawing/2014/main"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824;p46">
              <a:extLst>
                <a:ext uri="{FF2B5EF4-FFF2-40B4-BE49-F238E27FC236}">
                  <a16:creationId xmlns="" xmlns:a16="http://schemas.microsoft.com/office/drawing/2014/main"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825;p46">
              <a:extLst>
                <a:ext uri="{FF2B5EF4-FFF2-40B4-BE49-F238E27FC236}">
                  <a16:creationId xmlns="" xmlns:a16="http://schemas.microsoft.com/office/drawing/2014/main"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826;p46">
              <a:extLst>
                <a:ext uri="{FF2B5EF4-FFF2-40B4-BE49-F238E27FC236}">
                  <a16:creationId xmlns="" xmlns:a16="http://schemas.microsoft.com/office/drawing/2014/main"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827;p46">
              <a:extLst>
                <a:ext uri="{FF2B5EF4-FFF2-40B4-BE49-F238E27FC236}">
                  <a16:creationId xmlns="" xmlns:a16="http://schemas.microsoft.com/office/drawing/2014/main"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828;p46">
              <a:extLst>
                <a:ext uri="{FF2B5EF4-FFF2-40B4-BE49-F238E27FC236}">
                  <a16:creationId xmlns="" xmlns:a16="http://schemas.microsoft.com/office/drawing/2014/main"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829;p46">
              <a:extLst>
                <a:ext uri="{FF2B5EF4-FFF2-40B4-BE49-F238E27FC236}">
                  <a16:creationId xmlns="" xmlns:a16="http://schemas.microsoft.com/office/drawing/2014/main"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830;p46">
              <a:extLst>
                <a:ext uri="{FF2B5EF4-FFF2-40B4-BE49-F238E27FC236}">
                  <a16:creationId xmlns="" xmlns:a16="http://schemas.microsoft.com/office/drawing/2014/main"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831;p46">
              <a:extLst>
                <a:ext uri="{FF2B5EF4-FFF2-40B4-BE49-F238E27FC236}">
                  <a16:creationId xmlns="" xmlns:a16="http://schemas.microsoft.com/office/drawing/2014/main"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832;p46">
              <a:extLst>
                <a:ext uri="{FF2B5EF4-FFF2-40B4-BE49-F238E27FC236}">
                  <a16:creationId xmlns="" xmlns:a16="http://schemas.microsoft.com/office/drawing/2014/main"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833;p46">
              <a:extLst>
                <a:ext uri="{FF2B5EF4-FFF2-40B4-BE49-F238E27FC236}">
                  <a16:creationId xmlns="" xmlns:a16="http://schemas.microsoft.com/office/drawing/2014/main"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834;p46">
              <a:extLst>
                <a:ext uri="{FF2B5EF4-FFF2-40B4-BE49-F238E27FC236}">
                  <a16:creationId xmlns="" xmlns:a16="http://schemas.microsoft.com/office/drawing/2014/main"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835;p46">
              <a:extLst>
                <a:ext uri="{FF2B5EF4-FFF2-40B4-BE49-F238E27FC236}">
                  <a16:creationId xmlns="" xmlns:a16="http://schemas.microsoft.com/office/drawing/2014/main"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836;p46">
              <a:extLst>
                <a:ext uri="{FF2B5EF4-FFF2-40B4-BE49-F238E27FC236}">
                  <a16:creationId xmlns="" xmlns:a16="http://schemas.microsoft.com/office/drawing/2014/main"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837;p46">
              <a:extLst>
                <a:ext uri="{FF2B5EF4-FFF2-40B4-BE49-F238E27FC236}">
                  <a16:creationId xmlns="" xmlns:a16="http://schemas.microsoft.com/office/drawing/2014/main"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838;p46">
              <a:extLst>
                <a:ext uri="{FF2B5EF4-FFF2-40B4-BE49-F238E27FC236}">
                  <a16:creationId xmlns="" xmlns:a16="http://schemas.microsoft.com/office/drawing/2014/main"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839;p46">
              <a:extLst>
                <a:ext uri="{FF2B5EF4-FFF2-40B4-BE49-F238E27FC236}">
                  <a16:creationId xmlns="" xmlns:a16="http://schemas.microsoft.com/office/drawing/2014/main"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840;p46">
              <a:extLst>
                <a:ext uri="{FF2B5EF4-FFF2-40B4-BE49-F238E27FC236}">
                  <a16:creationId xmlns="" xmlns:a16="http://schemas.microsoft.com/office/drawing/2014/main"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841;p46">
              <a:extLst>
                <a:ext uri="{FF2B5EF4-FFF2-40B4-BE49-F238E27FC236}">
                  <a16:creationId xmlns="" xmlns:a16="http://schemas.microsoft.com/office/drawing/2014/main"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842;p46">
              <a:extLst>
                <a:ext uri="{FF2B5EF4-FFF2-40B4-BE49-F238E27FC236}">
                  <a16:creationId xmlns="" xmlns:a16="http://schemas.microsoft.com/office/drawing/2014/main"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843;p46">
              <a:extLst>
                <a:ext uri="{FF2B5EF4-FFF2-40B4-BE49-F238E27FC236}">
                  <a16:creationId xmlns="" xmlns:a16="http://schemas.microsoft.com/office/drawing/2014/main"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844;p46">
              <a:extLst>
                <a:ext uri="{FF2B5EF4-FFF2-40B4-BE49-F238E27FC236}">
                  <a16:creationId xmlns="" xmlns:a16="http://schemas.microsoft.com/office/drawing/2014/main"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845;p46">
              <a:extLst>
                <a:ext uri="{FF2B5EF4-FFF2-40B4-BE49-F238E27FC236}">
                  <a16:creationId xmlns="" xmlns:a16="http://schemas.microsoft.com/office/drawing/2014/main"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846;p46">
              <a:extLst>
                <a:ext uri="{FF2B5EF4-FFF2-40B4-BE49-F238E27FC236}">
                  <a16:creationId xmlns="" xmlns:a16="http://schemas.microsoft.com/office/drawing/2014/main"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847;p46">
              <a:extLst>
                <a:ext uri="{FF2B5EF4-FFF2-40B4-BE49-F238E27FC236}">
                  <a16:creationId xmlns="" xmlns:a16="http://schemas.microsoft.com/office/drawing/2014/main"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848;p46">
              <a:extLst>
                <a:ext uri="{FF2B5EF4-FFF2-40B4-BE49-F238E27FC236}">
                  <a16:creationId xmlns="" xmlns:a16="http://schemas.microsoft.com/office/drawing/2014/main"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849;p46">
              <a:extLst>
                <a:ext uri="{FF2B5EF4-FFF2-40B4-BE49-F238E27FC236}">
                  <a16:creationId xmlns="" xmlns:a16="http://schemas.microsoft.com/office/drawing/2014/main"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850;p46">
              <a:extLst>
                <a:ext uri="{FF2B5EF4-FFF2-40B4-BE49-F238E27FC236}">
                  <a16:creationId xmlns="" xmlns:a16="http://schemas.microsoft.com/office/drawing/2014/main"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851;p46">
              <a:extLst>
                <a:ext uri="{FF2B5EF4-FFF2-40B4-BE49-F238E27FC236}">
                  <a16:creationId xmlns="" xmlns:a16="http://schemas.microsoft.com/office/drawing/2014/main"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852;p46">
              <a:extLst>
                <a:ext uri="{FF2B5EF4-FFF2-40B4-BE49-F238E27FC236}">
                  <a16:creationId xmlns="" xmlns:a16="http://schemas.microsoft.com/office/drawing/2014/main"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853;p46">
              <a:extLst>
                <a:ext uri="{FF2B5EF4-FFF2-40B4-BE49-F238E27FC236}">
                  <a16:creationId xmlns="" xmlns:a16="http://schemas.microsoft.com/office/drawing/2014/main"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854;p46">
              <a:extLst>
                <a:ext uri="{FF2B5EF4-FFF2-40B4-BE49-F238E27FC236}">
                  <a16:creationId xmlns="" xmlns:a16="http://schemas.microsoft.com/office/drawing/2014/main"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855;p46">
              <a:extLst>
                <a:ext uri="{FF2B5EF4-FFF2-40B4-BE49-F238E27FC236}">
                  <a16:creationId xmlns="" xmlns:a16="http://schemas.microsoft.com/office/drawing/2014/main"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856;p46">
              <a:extLst>
                <a:ext uri="{FF2B5EF4-FFF2-40B4-BE49-F238E27FC236}">
                  <a16:creationId xmlns="" xmlns:a16="http://schemas.microsoft.com/office/drawing/2014/main"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857;p46">
              <a:extLst>
                <a:ext uri="{FF2B5EF4-FFF2-40B4-BE49-F238E27FC236}">
                  <a16:creationId xmlns="" xmlns:a16="http://schemas.microsoft.com/office/drawing/2014/main"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858;p46">
              <a:extLst>
                <a:ext uri="{FF2B5EF4-FFF2-40B4-BE49-F238E27FC236}">
                  <a16:creationId xmlns="" xmlns:a16="http://schemas.microsoft.com/office/drawing/2014/main"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859;p46">
              <a:extLst>
                <a:ext uri="{FF2B5EF4-FFF2-40B4-BE49-F238E27FC236}">
                  <a16:creationId xmlns="" xmlns:a16="http://schemas.microsoft.com/office/drawing/2014/main"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860;p46">
              <a:extLst>
                <a:ext uri="{FF2B5EF4-FFF2-40B4-BE49-F238E27FC236}">
                  <a16:creationId xmlns="" xmlns:a16="http://schemas.microsoft.com/office/drawing/2014/main"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861;p46">
              <a:extLst>
                <a:ext uri="{FF2B5EF4-FFF2-40B4-BE49-F238E27FC236}">
                  <a16:creationId xmlns="" xmlns:a16="http://schemas.microsoft.com/office/drawing/2014/main"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862;p46">
              <a:extLst>
                <a:ext uri="{FF2B5EF4-FFF2-40B4-BE49-F238E27FC236}">
                  <a16:creationId xmlns="" xmlns:a16="http://schemas.microsoft.com/office/drawing/2014/main"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863;p46">
              <a:extLst>
                <a:ext uri="{FF2B5EF4-FFF2-40B4-BE49-F238E27FC236}">
                  <a16:creationId xmlns="" xmlns:a16="http://schemas.microsoft.com/office/drawing/2014/main"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864;p46">
              <a:extLst>
                <a:ext uri="{FF2B5EF4-FFF2-40B4-BE49-F238E27FC236}">
                  <a16:creationId xmlns="" xmlns:a16="http://schemas.microsoft.com/office/drawing/2014/main"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865;p46">
              <a:extLst>
                <a:ext uri="{FF2B5EF4-FFF2-40B4-BE49-F238E27FC236}">
                  <a16:creationId xmlns="" xmlns:a16="http://schemas.microsoft.com/office/drawing/2014/main"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866;p46">
              <a:extLst>
                <a:ext uri="{FF2B5EF4-FFF2-40B4-BE49-F238E27FC236}">
                  <a16:creationId xmlns="" xmlns:a16="http://schemas.microsoft.com/office/drawing/2014/main"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867;p46">
              <a:extLst>
                <a:ext uri="{FF2B5EF4-FFF2-40B4-BE49-F238E27FC236}">
                  <a16:creationId xmlns="" xmlns:a16="http://schemas.microsoft.com/office/drawing/2014/main"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868;p46">
              <a:extLst>
                <a:ext uri="{FF2B5EF4-FFF2-40B4-BE49-F238E27FC236}">
                  <a16:creationId xmlns="" xmlns:a16="http://schemas.microsoft.com/office/drawing/2014/main"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869;p46">
              <a:extLst>
                <a:ext uri="{FF2B5EF4-FFF2-40B4-BE49-F238E27FC236}">
                  <a16:creationId xmlns="" xmlns:a16="http://schemas.microsoft.com/office/drawing/2014/main"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870;p46">
              <a:extLst>
                <a:ext uri="{FF2B5EF4-FFF2-40B4-BE49-F238E27FC236}">
                  <a16:creationId xmlns="" xmlns:a16="http://schemas.microsoft.com/office/drawing/2014/main"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871;p46">
              <a:extLst>
                <a:ext uri="{FF2B5EF4-FFF2-40B4-BE49-F238E27FC236}">
                  <a16:creationId xmlns="" xmlns:a16="http://schemas.microsoft.com/office/drawing/2014/main"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872;p46">
              <a:extLst>
                <a:ext uri="{FF2B5EF4-FFF2-40B4-BE49-F238E27FC236}">
                  <a16:creationId xmlns="" xmlns:a16="http://schemas.microsoft.com/office/drawing/2014/main"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873;p46">
              <a:extLst>
                <a:ext uri="{FF2B5EF4-FFF2-40B4-BE49-F238E27FC236}">
                  <a16:creationId xmlns="" xmlns:a16="http://schemas.microsoft.com/office/drawing/2014/main"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874;p46">
              <a:extLst>
                <a:ext uri="{FF2B5EF4-FFF2-40B4-BE49-F238E27FC236}">
                  <a16:creationId xmlns="" xmlns:a16="http://schemas.microsoft.com/office/drawing/2014/main"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875;p46">
              <a:extLst>
                <a:ext uri="{FF2B5EF4-FFF2-40B4-BE49-F238E27FC236}">
                  <a16:creationId xmlns="" xmlns:a16="http://schemas.microsoft.com/office/drawing/2014/main"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876;p46">
              <a:extLst>
                <a:ext uri="{FF2B5EF4-FFF2-40B4-BE49-F238E27FC236}">
                  <a16:creationId xmlns="" xmlns:a16="http://schemas.microsoft.com/office/drawing/2014/main"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877;p46">
              <a:extLst>
                <a:ext uri="{FF2B5EF4-FFF2-40B4-BE49-F238E27FC236}">
                  <a16:creationId xmlns="" xmlns:a16="http://schemas.microsoft.com/office/drawing/2014/main"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878;p46">
              <a:extLst>
                <a:ext uri="{FF2B5EF4-FFF2-40B4-BE49-F238E27FC236}">
                  <a16:creationId xmlns="" xmlns:a16="http://schemas.microsoft.com/office/drawing/2014/main"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879;p46">
              <a:extLst>
                <a:ext uri="{FF2B5EF4-FFF2-40B4-BE49-F238E27FC236}">
                  <a16:creationId xmlns="" xmlns:a16="http://schemas.microsoft.com/office/drawing/2014/main"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880;p46">
              <a:extLst>
                <a:ext uri="{FF2B5EF4-FFF2-40B4-BE49-F238E27FC236}">
                  <a16:creationId xmlns="" xmlns:a16="http://schemas.microsoft.com/office/drawing/2014/main"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881;p46">
              <a:extLst>
                <a:ext uri="{FF2B5EF4-FFF2-40B4-BE49-F238E27FC236}">
                  <a16:creationId xmlns="" xmlns:a16="http://schemas.microsoft.com/office/drawing/2014/main"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882;p46">
              <a:extLst>
                <a:ext uri="{FF2B5EF4-FFF2-40B4-BE49-F238E27FC236}">
                  <a16:creationId xmlns="" xmlns:a16="http://schemas.microsoft.com/office/drawing/2014/main"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883;p46">
              <a:extLst>
                <a:ext uri="{FF2B5EF4-FFF2-40B4-BE49-F238E27FC236}">
                  <a16:creationId xmlns="" xmlns:a16="http://schemas.microsoft.com/office/drawing/2014/main"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884;p46">
              <a:extLst>
                <a:ext uri="{FF2B5EF4-FFF2-40B4-BE49-F238E27FC236}">
                  <a16:creationId xmlns="" xmlns:a16="http://schemas.microsoft.com/office/drawing/2014/main"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885;p46">
              <a:extLst>
                <a:ext uri="{FF2B5EF4-FFF2-40B4-BE49-F238E27FC236}">
                  <a16:creationId xmlns="" xmlns:a16="http://schemas.microsoft.com/office/drawing/2014/main"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886;p46">
              <a:extLst>
                <a:ext uri="{FF2B5EF4-FFF2-40B4-BE49-F238E27FC236}">
                  <a16:creationId xmlns="" xmlns:a16="http://schemas.microsoft.com/office/drawing/2014/main"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887;p46">
              <a:extLst>
                <a:ext uri="{FF2B5EF4-FFF2-40B4-BE49-F238E27FC236}">
                  <a16:creationId xmlns="" xmlns:a16="http://schemas.microsoft.com/office/drawing/2014/main"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888;p46">
              <a:extLst>
                <a:ext uri="{FF2B5EF4-FFF2-40B4-BE49-F238E27FC236}">
                  <a16:creationId xmlns="" xmlns:a16="http://schemas.microsoft.com/office/drawing/2014/main"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889;p46">
              <a:extLst>
                <a:ext uri="{FF2B5EF4-FFF2-40B4-BE49-F238E27FC236}">
                  <a16:creationId xmlns="" xmlns:a16="http://schemas.microsoft.com/office/drawing/2014/main"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890;p46">
              <a:extLst>
                <a:ext uri="{FF2B5EF4-FFF2-40B4-BE49-F238E27FC236}">
                  <a16:creationId xmlns="" xmlns:a16="http://schemas.microsoft.com/office/drawing/2014/main"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891;p46">
              <a:extLst>
                <a:ext uri="{FF2B5EF4-FFF2-40B4-BE49-F238E27FC236}">
                  <a16:creationId xmlns="" xmlns:a16="http://schemas.microsoft.com/office/drawing/2014/main"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892;p46">
              <a:extLst>
                <a:ext uri="{FF2B5EF4-FFF2-40B4-BE49-F238E27FC236}">
                  <a16:creationId xmlns="" xmlns:a16="http://schemas.microsoft.com/office/drawing/2014/main"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5893;p46">
              <a:extLst>
                <a:ext uri="{FF2B5EF4-FFF2-40B4-BE49-F238E27FC236}">
                  <a16:creationId xmlns="" xmlns:a16="http://schemas.microsoft.com/office/drawing/2014/main"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5894;p46">
              <a:extLst>
                <a:ext uri="{FF2B5EF4-FFF2-40B4-BE49-F238E27FC236}">
                  <a16:creationId xmlns="" xmlns:a16="http://schemas.microsoft.com/office/drawing/2014/main"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5895;p46">
              <a:extLst>
                <a:ext uri="{FF2B5EF4-FFF2-40B4-BE49-F238E27FC236}">
                  <a16:creationId xmlns="" xmlns:a16="http://schemas.microsoft.com/office/drawing/2014/main"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5896;p46">
              <a:extLst>
                <a:ext uri="{FF2B5EF4-FFF2-40B4-BE49-F238E27FC236}">
                  <a16:creationId xmlns="" xmlns:a16="http://schemas.microsoft.com/office/drawing/2014/main"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5897;p46">
              <a:extLst>
                <a:ext uri="{FF2B5EF4-FFF2-40B4-BE49-F238E27FC236}">
                  <a16:creationId xmlns="" xmlns:a16="http://schemas.microsoft.com/office/drawing/2014/main"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5898;p46">
              <a:extLst>
                <a:ext uri="{FF2B5EF4-FFF2-40B4-BE49-F238E27FC236}">
                  <a16:creationId xmlns="" xmlns:a16="http://schemas.microsoft.com/office/drawing/2014/main"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5899;p46">
              <a:extLst>
                <a:ext uri="{FF2B5EF4-FFF2-40B4-BE49-F238E27FC236}">
                  <a16:creationId xmlns="" xmlns:a16="http://schemas.microsoft.com/office/drawing/2014/main"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5900;p46">
              <a:extLst>
                <a:ext uri="{FF2B5EF4-FFF2-40B4-BE49-F238E27FC236}">
                  <a16:creationId xmlns="" xmlns:a16="http://schemas.microsoft.com/office/drawing/2014/main"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5901;p46">
              <a:extLst>
                <a:ext uri="{FF2B5EF4-FFF2-40B4-BE49-F238E27FC236}">
                  <a16:creationId xmlns="" xmlns:a16="http://schemas.microsoft.com/office/drawing/2014/main"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5902;p46">
              <a:extLst>
                <a:ext uri="{FF2B5EF4-FFF2-40B4-BE49-F238E27FC236}">
                  <a16:creationId xmlns="" xmlns:a16="http://schemas.microsoft.com/office/drawing/2014/main"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5903;p46">
              <a:extLst>
                <a:ext uri="{FF2B5EF4-FFF2-40B4-BE49-F238E27FC236}">
                  <a16:creationId xmlns="" xmlns:a16="http://schemas.microsoft.com/office/drawing/2014/main"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5904;p46">
              <a:extLst>
                <a:ext uri="{FF2B5EF4-FFF2-40B4-BE49-F238E27FC236}">
                  <a16:creationId xmlns="" xmlns:a16="http://schemas.microsoft.com/office/drawing/2014/main"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5905;p46">
              <a:extLst>
                <a:ext uri="{FF2B5EF4-FFF2-40B4-BE49-F238E27FC236}">
                  <a16:creationId xmlns="" xmlns:a16="http://schemas.microsoft.com/office/drawing/2014/main"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5906;p46">
              <a:extLst>
                <a:ext uri="{FF2B5EF4-FFF2-40B4-BE49-F238E27FC236}">
                  <a16:creationId xmlns="" xmlns:a16="http://schemas.microsoft.com/office/drawing/2014/main"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5907;p46">
              <a:extLst>
                <a:ext uri="{FF2B5EF4-FFF2-40B4-BE49-F238E27FC236}">
                  <a16:creationId xmlns="" xmlns:a16="http://schemas.microsoft.com/office/drawing/2014/main"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5908;p46">
              <a:extLst>
                <a:ext uri="{FF2B5EF4-FFF2-40B4-BE49-F238E27FC236}">
                  <a16:creationId xmlns="" xmlns:a16="http://schemas.microsoft.com/office/drawing/2014/main"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5909;p46">
              <a:extLst>
                <a:ext uri="{FF2B5EF4-FFF2-40B4-BE49-F238E27FC236}">
                  <a16:creationId xmlns="" xmlns:a16="http://schemas.microsoft.com/office/drawing/2014/main"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5910;p46">
              <a:extLst>
                <a:ext uri="{FF2B5EF4-FFF2-40B4-BE49-F238E27FC236}">
                  <a16:creationId xmlns="" xmlns:a16="http://schemas.microsoft.com/office/drawing/2014/main"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5911;p46">
              <a:extLst>
                <a:ext uri="{FF2B5EF4-FFF2-40B4-BE49-F238E27FC236}">
                  <a16:creationId xmlns="" xmlns:a16="http://schemas.microsoft.com/office/drawing/2014/main"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5912;p46">
              <a:extLst>
                <a:ext uri="{FF2B5EF4-FFF2-40B4-BE49-F238E27FC236}">
                  <a16:creationId xmlns="" xmlns:a16="http://schemas.microsoft.com/office/drawing/2014/main"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5913;p46">
              <a:extLst>
                <a:ext uri="{FF2B5EF4-FFF2-40B4-BE49-F238E27FC236}">
                  <a16:creationId xmlns="" xmlns:a16="http://schemas.microsoft.com/office/drawing/2014/main"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5914;p46">
              <a:extLst>
                <a:ext uri="{FF2B5EF4-FFF2-40B4-BE49-F238E27FC236}">
                  <a16:creationId xmlns="" xmlns:a16="http://schemas.microsoft.com/office/drawing/2014/main"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5915;p46">
              <a:extLst>
                <a:ext uri="{FF2B5EF4-FFF2-40B4-BE49-F238E27FC236}">
                  <a16:creationId xmlns="" xmlns:a16="http://schemas.microsoft.com/office/drawing/2014/main"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5916;p46">
              <a:extLst>
                <a:ext uri="{FF2B5EF4-FFF2-40B4-BE49-F238E27FC236}">
                  <a16:creationId xmlns="" xmlns:a16="http://schemas.microsoft.com/office/drawing/2014/main"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5917;p46">
              <a:extLst>
                <a:ext uri="{FF2B5EF4-FFF2-40B4-BE49-F238E27FC236}">
                  <a16:creationId xmlns="" xmlns:a16="http://schemas.microsoft.com/office/drawing/2014/main"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5918;p46">
              <a:extLst>
                <a:ext uri="{FF2B5EF4-FFF2-40B4-BE49-F238E27FC236}">
                  <a16:creationId xmlns="" xmlns:a16="http://schemas.microsoft.com/office/drawing/2014/main"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5919;p46">
              <a:extLst>
                <a:ext uri="{FF2B5EF4-FFF2-40B4-BE49-F238E27FC236}">
                  <a16:creationId xmlns="" xmlns:a16="http://schemas.microsoft.com/office/drawing/2014/main"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5920;p46">
              <a:extLst>
                <a:ext uri="{FF2B5EF4-FFF2-40B4-BE49-F238E27FC236}">
                  <a16:creationId xmlns="" xmlns:a16="http://schemas.microsoft.com/office/drawing/2014/main"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5921;p46">
              <a:extLst>
                <a:ext uri="{FF2B5EF4-FFF2-40B4-BE49-F238E27FC236}">
                  <a16:creationId xmlns="" xmlns:a16="http://schemas.microsoft.com/office/drawing/2014/main"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5922;p46">
              <a:extLst>
                <a:ext uri="{FF2B5EF4-FFF2-40B4-BE49-F238E27FC236}">
                  <a16:creationId xmlns="" xmlns:a16="http://schemas.microsoft.com/office/drawing/2014/main"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5923;p46">
              <a:extLst>
                <a:ext uri="{FF2B5EF4-FFF2-40B4-BE49-F238E27FC236}">
                  <a16:creationId xmlns="" xmlns:a16="http://schemas.microsoft.com/office/drawing/2014/main"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5924;p46">
              <a:extLst>
                <a:ext uri="{FF2B5EF4-FFF2-40B4-BE49-F238E27FC236}">
                  <a16:creationId xmlns="" xmlns:a16="http://schemas.microsoft.com/office/drawing/2014/main"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5925;p46">
              <a:extLst>
                <a:ext uri="{FF2B5EF4-FFF2-40B4-BE49-F238E27FC236}">
                  <a16:creationId xmlns="" xmlns:a16="http://schemas.microsoft.com/office/drawing/2014/main"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5926;p46">
              <a:extLst>
                <a:ext uri="{FF2B5EF4-FFF2-40B4-BE49-F238E27FC236}">
                  <a16:creationId xmlns="" xmlns:a16="http://schemas.microsoft.com/office/drawing/2014/main"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5927;p46">
              <a:extLst>
                <a:ext uri="{FF2B5EF4-FFF2-40B4-BE49-F238E27FC236}">
                  <a16:creationId xmlns="" xmlns:a16="http://schemas.microsoft.com/office/drawing/2014/main"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5928;p46">
              <a:extLst>
                <a:ext uri="{FF2B5EF4-FFF2-40B4-BE49-F238E27FC236}">
                  <a16:creationId xmlns="" xmlns:a16="http://schemas.microsoft.com/office/drawing/2014/main"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5929;p46">
              <a:extLst>
                <a:ext uri="{FF2B5EF4-FFF2-40B4-BE49-F238E27FC236}">
                  <a16:creationId xmlns="" xmlns:a16="http://schemas.microsoft.com/office/drawing/2014/main"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5930;p46">
              <a:extLst>
                <a:ext uri="{FF2B5EF4-FFF2-40B4-BE49-F238E27FC236}">
                  <a16:creationId xmlns="" xmlns:a16="http://schemas.microsoft.com/office/drawing/2014/main"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5931;p46">
              <a:extLst>
                <a:ext uri="{FF2B5EF4-FFF2-40B4-BE49-F238E27FC236}">
                  <a16:creationId xmlns="" xmlns:a16="http://schemas.microsoft.com/office/drawing/2014/main"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5932;p46">
              <a:extLst>
                <a:ext uri="{FF2B5EF4-FFF2-40B4-BE49-F238E27FC236}">
                  <a16:creationId xmlns="" xmlns:a16="http://schemas.microsoft.com/office/drawing/2014/main"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5933;p46">
              <a:extLst>
                <a:ext uri="{FF2B5EF4-FFF2-40B4-BE49-F238E27FC236}">
                  <a16:creationId xmlns="" xmlns:a16="http://schemas.microsoft.com/office/drawing/2014/main"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5934;p46">
              <a:extLst>
                <a:ext uri="{FF2B5EF4-FFF2-40B4-BE49-F238E27FC236}">
                  <a16:creationId xmlns="" xmlns:a16="http://schemas.microsoft.com/office/drawing/2014/main"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5935;p46">
              <a:extLst>
                <a:ext uri="{FF2B5EF4-FFF2-40B4-BE49-F238E27FC236}">
                  <a16:creationId xmlns="" xmlns:a16="http://schemas.microsoft.com/office/drawing/2014/main"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5936;p46">
              <a:extLst>
                <a:ext uri="{FF2B5EF4-FFF2-40B4-BE49-F238E27FC236}">
                  <a16:creationId xmlns="" xmlns:a16="http://schemas.microsoft.com/office/drawing/2014/main"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5937;p46">
              <a:extLst>
                <a:ext uri="{FF2B5EF4-FFF2-40B4-BE49-F238E27FC236}">
                  <a16:creationId xmlns="" xmlns:a16="http://schemas.microsoft.com/office/drawing/2014/main"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5938;p46">
              <a:extLst>
                <a:ext uri="{FF2B5EF4-FFF2-40B4-BE49-F238E27FC236}">
                  <a16:creationId xmlns="" xmlns:a16="http://schemas.microsoft.com/office/drawing/2014/main"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5939;p46">
              <a:extLst>
                <a:ext uri="{FF2B5EF4-FFF2-40B4-BE49-F238E27FC236}">
                  <a16:creationId xmlns="" xmlns:a16="http://schemas.microsoft.com/office/drawing/2014/main"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5940;p46">
              <a:extLst>
                <a:ext uri="{FF2B5EF4-FFF2-40B4-BE49-F238E27FC236}">
                  <a16:creationId xmlns="" xmlns:a16="http://schemas.microsoft.com/office/drawing/2014/main"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5941;p46">
              <a:extLst>
                <a:ext uri="{FF2B5EF4-FFF2-40B4-BE49-F238E27FC236}">
                  <a16:creationId xmlns="" xmlns:a16="http://schemas.microsoft.com/office/drawing/2014/main"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5942;p46">
              <a:extLst>
                <a:ext uri="{FF2B5EF4-FFF2-40B4-BE49-F238E27FC236}">
                  <a16:creationId xmlns="" xmlns:a16="http://schemas.microsoft.com/office/drawing/2014/main"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5943;p46">
              <a:extLst>
                <a:ext uri="{FF2B5EF4-FFF2-40B4-BE49-F238E27FC236}">
                  <a16:creationId xmlns="" xmlns:a16="http://schemas.microsoft.com/office/drawing/2014/main"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5944;p46">
              <a:extLst>
                <a:ext uri="{FF2B5EF4-FFF2-40B4-BE49-F238E27FC236}">
                  <a16:creationId xmlns="" xmlns:a16="http://schemas.microsoft.com/office/drawing/2014/main"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5945;p46">
              <a:extLst>
                <a:ext uri="{FF2B5EF4-FFF2-40B4-BE49-F238E27FC236}">
                  <a16:creationId xmlns="" xmlns:a16="http://schemas.microsoft.com/office/drawing/2014/main"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5946;p46">
              <a:extLst>
                <a:ext uri="{FF2B5EF4-FFF2-40B4-BE49-F238E27FC236}">
                  <a16:creationId xmlns="" xmlns:a16="http://schemas.microsoft.com/office/drawing/2014/main"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5947;p46">
              <a:extLst>
                <a:ext uri="{FF2B5EF4-FFF2-40B4-BE49-F238E27FC236}">
                  <a16:creationId xmlns="" xmlns:a16="http://schemas.microsoft.com/office/drawing/2014/main"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5948;p46">
              <a:extLst>
                <a:ext uri="{FF2B5EF4-FFF2-40B4-BE49-F238E27FC236}">
                  <a16:creationId xmlns="" xmlns:a16="http://schemas.microsoft.com/office/drawing/2014/main"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5949;p46">
              <a:extLst>
                <a:ext uri="{FF2B5EF4-FFF2-40B4-BE49-F238E27FC236}">
                  <a16:creationId xmlns="" xmlns:a16="http://schemas.microsoft.com/office/drawing/2014/main"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5950;p46">
              <a:extLst>
                <a:ext uri="{FF2B5EF4-FFF2-40B4-BE49-F238E27FC236}">
                  <a16:creationId xmlns="" xmlns:a16="http://schemas.microsoft.com/office/drawing/2014/main"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5951;p46">
              <a:extLst>
                <a:ext uri="{FF2B5EF4-FFF2-40B4-BE49-F238E27FC236}">
                  <a16:creationId xmlns="" xmlns:a16="http://schemas.microsoft.com/office/drawing/2014/main"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5952;p46">
              <a:extLst>
                <a:ext uri="{FF2B5EF4-FFF2-40B4-BE49-F238E27FC236}">
                  <a16:creationId xmlns="" xmlns:a16="http://schemas.microsoft.com/office/drawing/2014/main"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5953;p46">
              <a:extLst>
                <a:ext uri="{FF2B5EF4-FFF2-40B4-BE49-F238E27FC236}">
                  <a16:creationId xmlns="" xmlns:a16="http://schemas.microsoft.com/office/drawing/2014/main"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5954;p46">
              <a:extLst>
                <a:ext uri="{FF2B5EF4-FFF2-40B4-BE49-F238E27FC236}">
                  <a16:creationId xmlns="" xmlns:a16="http://schemas.microsoft.com/office/drawing/2014/main"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5955;p46">
              <a:extLst>
                <a:ext uri="{FF2B5EF4-FFF2-40B4-BE49-F238E27FC236}">
                  <a16:creationId xmlns="" xmlns:a16="http://schemas.microsoft.com/office/drawing/2014/main"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5956;p46">
              <a:extLst>
                <a:ext uri="{FF2B5EF4-FFF2-40B4-BE49-F238E27FC236}">
                  <a16:creationId xmlns="" xmlns:a16="http://schemas.microsoft.com/office/drawing/2014/main"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5957;p46">
              <a:extLst>
                <a:ext uri="{FF2B5EF4-FFF2-40B4-BE49-F238E27FC236}">
                  <a16:creationId xmlns="" xmlns:a16="http://schemas.microsoft.com/office/drawing/2014/main"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5958;p46">
              <a:extLst>
                <a:ext uri="{FF2B5EF4-FFF2-40B4-BE49-F238E27FC236}">
                  <a16:creationId xmlns="" xmlns:a16="http://schemas.microsoft.com/office/drawing/2014/main"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5959;p46">
              <a:extLst>
                <a:ext uri="{FF2B5EF4-FFF2-40B4-BE49-F238E27FC236}">
                  <a16:creationId xmlns="" xmlns:a16="http://schemas.microsoft.com/office/drawing/2014/main"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5960;p46">
              <a:extLst>
                <a:ext uri="{FF2B5EF4-FFF2-40B4-BE49-F238E27FC236}">
                  <a16:creationId xmlns="" xmlns:a16="http://schemas.microsoft.com/office/drawing/2014/main"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5961;p46">
              <a:extLst>
                <a:ext uri="{FF2B5EF4-FFF2-40B4-BE49-F238E27FC236}">
                  <a16:creationId xmlns="" xmlns:a16="http://schemas.microsoft.com/office/drawing/2014/main"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5962;p46">
              <a:extLst>
                <a:ext uri="{FF2B5EF4-FFF2-40B4-BE49-F238E27FC236}">
                  <a16:creationId xmlns="" xmlns:a16="http://schemas.microsoft.com/office/drawing/2014/main"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5963;p46">
              <a:extLst>
                <a:ext uri="{FF2B5EF4-FFF2-40B4-BE49-F238E27FC236}">
                  <a16:creationId xmlns="" xmlns:a16="http://schemas.microsoft.com/office/drawing/2014/main"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5964;p46">
              <a:extLst>
                <a:ext uri="{FF2B5EF4-FFF2-40B4-BE49-F238E27FC236}">
                  <a16:creationId xmlns="" xmlns:a16="http://schemas.microsoft.com/office/drawing/2014/main"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5965;p46">
              <a:extLst>
                <a:ext uri="{FF2B5EF4-FFF2-40B4-BE49-F238E27FC236}">
                  <a16:creationId xmlns="" xmlns:a16="http://schemas.microsoft.com/office/drawing/2014/main"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5966;p46">
              <a:extLst>
                <a:ext uri="{FF2B5EF4-FFF2-40B4-BE49-F238E27FC236}">
                  <a16:creationId xmlns="" xmlns:a16="http://schemas.microsoft.com/office/drawing/2014/main"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5967;p46">
              <a:extLst>
                <a:ext uri="{FF2B5EF4-FFF2-40B4-BE49-F238E27FC236}">
                  <a16:creationId xmlns="" xmlns:a16="http://schemas.microsoft.com/office/drawing/2014/main"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5968;p46">
              <a:extLst>
                <a:ext uri="{FF2B5EF4-FFF2-40B4-BE49-F238E27FC236}">
                  <a16:creationId xmlns="" xmlns:a16="http://schemas.microsoft.com/office/drawing/2014/main"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5969;p46">
              <a:extLst>
                <a:ext uri="{FF2B5EF4-FFF2-40B4-BE49-F238E27FC236}">
                  <a16:creationId xmlns="" xmlns:a16="http://schemas.microsoft.com/office/drawing/2014/main"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5970;p46">
              <a:extLst>
                <a:ext uri="{FF2B5EF4-FFF2-40B4-BE49-F238E27FC236}">
                  <a16:creationId xmlns="" xmlns:a16="http://schemas.microsoft.com/office/drawing/2014/main"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5971;p46">
              <a:extLst>
                <a:ext uri="{FF2B5EF4-FFF2-40B4-BE49-F238E27FC236}">
                  <a16:creationId xmlns="" xmlns:a16="http://schemas.microsoft.com/office/drawing/2014/main"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5972;p46">
              <a:extLst>
                <a:ext uri="{FF2B5EF4-FFF2-40B4-BE49-F238E27FC236}">
                  <a16:creationId xmlns="" xmlns:a16="http://schemas.microsoft.com/office/drawing/2014/main"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5973;p46">
              <a:extLst>
                <a:ext uri="{FF2B5EF4-FFF2-40B4-BE49-F238E27FC236}">
                  <a16:creationId xmlns="" xmlns:a16="http://schemas.microsoft.com/office/drawing/2014/main"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5974;p46">
              <a:extLst>
                <a:ext uri="{FF2B5EF4-FFF2-40B4-BE49-F238E27FC236}">
                  <a16:creationId xmlns="" xmlns:a16="http://schemas.microsoft.com/office/drawing/2014/main"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5975;p46">
              <a:extLst>
                <a:ext uri="{FF2B5EF4-FFF2-40B4-BE49-F238E27FC236}">
                  <a16:creationId xmlns="" xmlns:a16="http://schemas.microsoft.com/office/drawing/2014/main"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5976;p46">
              <a:extLst>
                <a:ext uri="{FF2B5EF4-FFF2-40B4-BE49-F238E27FC236}">
                  <a16:creationId xmlns="" xmlns:a16="http://schemas.microsoft.com/office/drawing/2014/main"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5977;p46">
              <a:extLst>
                <a:ext uri="{FF2B5EF4-FFF2-40B4-BE49-F238E27FC236}">
                  <a16:creationId xmlns="" xmlns:a16="http://schemas.microsoft.com/office/drawing/2014/main"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5978;p46">
              <a:extLst>
                <a:ext uri="{FF2B5EF4-FFF2-40B4-BE49-F238E27FC236}">
                  <a16:creationId xmlns="" xmlns:a16="http://schemas.microsoft.com/office/drawing/2014/main"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5979;p46">
              <a:extLst>
                <a:ext uri="{FF2B5EF4-FFF2-40B4-BE49-F238E27FC236}">
                  <a16:creationId xmlns="" xmlns:a16="http://schemas.microsoft.com/office/drawing/2014/main"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5980;p46">
              <a:extLst>
                <a:ext uri="{FF2B5EF4-FFF2-40B4-BE49-F238E27FC236}">
                  <a16:creationId xmlns="" xmlns:a16="http://schemas.microsoft.com/office/drawing/2014/main"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5981;p46">
              <a:extLst>
                <a:ext uri="{FF2B5EF4-FFF2-40B4-BE49-F238E27FC236}">
                  <a16:creationId xmlns="" xmlns:a16="http://schemas.microsoft.com/office/drawing/2014/main"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5982;p46">
              <a:extLst>
                <a:ext uri="{FF2B5EF4-FFF2-40B4-BE49-F238E27FC236}">
                  <a16:creationId xmlns="" xmlns:a16="http://schemas.microsoft.com/office/drawing/2014/main"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25983;p46">
              <a:extLst>
                <a:ext uri="{FF2B5EF4-FFF2-40B4-BE49-F238E27FC236}">
                  <a16:creationId xmlns="" xmlns:a16="http://schemas.microsoft.com/office/drawing/2014/main"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5984;p46">
              <a:extLst>
                <a:ext uri="{FF2B5EF4-FFF2-40B4-BE49-F238E27FC236}">
                  <a16:creationId xmlns="" xmlns:a16="http://schemas.microsoft.com/office/drawing/2014/main"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5985;p46">
              <a:extLst>
                <a:ext uri="{FF2B5EF4-FFF2-40B4-BE49-F238E27FC236}">
                  <a16:creationId xmlns="" xmlns:a16="http://schemas.microsoft.com/office/drawing/2014/main"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5986;p46">
              <a:extLst>
                <a:ext uri="{FF2B5EF4-FFF2-40B4-BE49-F238E27FC236}">
                  <a16:creationId xmlns="" xmlns:a16="http://schemas.microsoft.com/office/drawing/2014/main"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5987;p46">
              <a:extLst>
                <a:ext uri="{FF2B5EF4-FFF2-40B4-BE49-F238E27FC236}">
                  <a16:creationId xmlns="" xmlns:a16="http://schemas.microsoft.com/office/drawing/2014/main"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5988;p46">
              <a:extLst>
                <a:ext uri="{FF2B5EF4-FFF2-40B4-BE49-F238E27FC236}">
                  <a16:creationId xmlns="" xmlns:a16="http://schemas.microsoft.com/office/drawing/2014/main"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5989;p46">
              <a:extLst>
                <a:ext uri="{FF2B5EF4-FFF2-40B4-BE49-F238E27FC236}">
                  <a16:creationId xmlns="" xmlns:a16="http://schemas.microsoft.com/office/drawing/2014/main"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5990;p46">
              <a:extLst>
                <a:ext uri="{FF2B5EF4-FFF2-40B4-BE49-F238E27FC236}">
                  <a16:creationId xmlns="" xmlns:a16="http://schemas.microsoft.com/office/drawing/2014/main"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5991;p46">
              <a:extLst>
                <a:ext uri="{FF2B5EF4-FFF2-40B4-BE49-F238E27FC236}">
                  <a16:creationId xmlns="" xmlns:a16="http://schemas.microsoft.com/office/drawing/2014/main"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5992;p46">
              <a:extLst>
                <a:ext uri="{FF2B5EF4-FFF2-40B4-BE49-F238E27FC236}">
                  <a16:creationId xmlns="" xmlns:a16="http://schemas.microsoft.com/office/drawing/2014/main"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5993;p46">
              <a:extLst>
                <a:ext uri="{FF2B5EF4-FFF2-40B4-BE49-F238E27FC236}">
                  <a16:creationId xmlns="" xmlns:a16="http://schemas.microsoft.com/office/drawing/2014/main"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5994;p46">
              <a:extLst>
                <a:ext uri="{FF2B5EF4-FFF2-40B4-BE49-F238E27FC236}">
                  <a16:creationId xmlns="" xmlns:a16="http://schemas.microsoft.com/office/drawing/2014/main"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5995;p46">
              <a:extLst>
                <a:ext uri="{FF2B5EF4-FFF2-40B4-BE49-F238E27FC236}">
                  <a16:creationId xmlns="" xmlns:a16="http://schemas.microsoft.com/office/drawing/2014/main"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5996;p46">
              <a:extLst>
                <a:ext uri="{FF2B5EF4-FFF2-40B4-BE49-F238E27FC236}">
                  <a16:creationId xmlns="" xmlns:a16="http://schemas.microsoft.com/office/drawing/2014/main"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5997;p46">
              <a:extLst>
                <a:ext uri="{FF2B5EF4-FFF2-40B4-BE49-F238E27FC236}">
                  <a16:creationId xmlns="" xmlns:a16="http://schemas.microsoft.com/office/drawing/2014/main"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5998;p46">
              <a:extLst>
                <a:ext uri="{FF2B5EF4-FFF2-40B4-BE49-F238E27FC236}">
                  <a16:creationId xmlns="" xmlns:a16="http://schemas.microsoft.com/office/drawing/2014/main"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5999;p46">
              <a:extLst>
                <a:ext uri="{FF2B5EF4-FFF2-40B4-BE49-F238E27FC236}">
                  <a16:creationId xmlns="" xmlns:a16="http://schemas.microsoft.com/office/drawing/2014/main"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6000;p46">
              <a:extLst>
                <a:ext uri="{FF2B5EF4-FFF2-40B4-BE49-F238E27FC236}">
                  <a16:creationId xmlns="" xmlns:a16="http://schemas.microsoft.com/office/drawing/2014/main"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6001;p46">
              <a:extLst>
                <a:ext uri="{FF2B5EF4-FFF2-40B4-BE49-F238E27FC236}">
                  <a16:creationId xmlns="" xmlns:a16="http://schemas.microsoft.com/office/drawing/2014/main"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6002;p46">
              <a:extLst>
                <a:ext uri="{FF2B5EF4-FFF2-40B4-BE49-F238E27FC236}">
                  <a16:creationId xmlns="" xmlns:a16="http://schemas.microsoft.com/office/drawing/2014/main"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6003;p46">
              <a:extLst>
                <a:ext uri="{FF2B5EF4-FFF2-40B4-BE49-F238E27FC236}">
                  <a16:creationId xmlns="" xmlns:a16="http://schemas.microsoft.com/office/drawing/2014/main"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6004;p46">
              <a:extLst>
                <a:ext uri="{FF2B5EF4-FFF2-40B4-BE49-F238E27FC236}">
                  <a16:creationId xmlns="" xmlns:a16="http://schemas.microsoft.com/office/drawing/2014/main"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6005;p46">
              <a:extLst>
                <a:ext uri="{FF2B5EF4-FFF2-40B4-BE49-F238E27FC236}">
                  <a16:creationId xmlns="" xmlns:a16="http://schemas.microsoft.com/office/drawing/2014/main"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6006;p46">
              <a:extLst>
                <a:ext uri="{FF2B5EF4-FFF2-40B4-BE49-F238E27FC236}">
                  <a16:creationId xmlns="" xmlns:a16="http://schemas.microsoft.com/office/drawing/2014/main"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6007;p46">
              <a:extLst>
                <a:ext uri="{FF2B5EF4-FFF2-40B4-BE49-F238E27FC236}">
                  <a16:creationId xmlns="" xmlns:a16="http://schemas.microsoft.com/office/drawing/2014/main"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6008;p46">
              <a:extLst>
                <a:ext uri="{FF2B5EF4-FFF2-40B4-BE49-F238E27FC236}">
                  <a16:creationId xmlns="" xmlns:a16="http://schemas.microsoft.com/office/drawing/2014/main"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6009;p46">
              <a:extLst>
                <a:ext uri="{FF2B5EF4-FFF2-40B4-BE49-F238E27FC236}">
                  <a16:creationId xmlns="" xmlns:a16="http://schemas.microsoft.com/office/drawing/2014/main"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6010;p46">
              <a:extLst>
                <a:ext uri="{FF2B5EF4-FFF2-40B4-BE49-F238E27FC236}">
                  <a16:creationId xmlns="" xmlns:a16="http://schemas.microsoft.com/office/drawing/2014/main"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6011;p46">
              <a:extLst>
                <a:ext uri="{FF2B5EF4-FFF2-40B4-BE49-F238E27FC236}">
                  <a16:creationId xmlns="" xmlns:a16="http://schemas.microsoft.com/office/drawing/2014/main"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6012;p46">
              <a:extLst>
                <a:ext uri="{FF2B5EF4-FFF2-40B4-BE49-F238E27FC236}">
                  <a16:creationId xmlns="" xmlns:a16="http://schemas.microsoft.com/office/drawing/2014/main"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6013;p46">
              <a:extLst>
                <a:ext uri="{FF2B5EF4-FFF2-40B4-BE49-F238E27FC236}">
                  <a16:creationId xmlns="" xmlns:a16="http://schemas.microsoft.com/office/drawing/2014/main"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6014;p46">
              <a:extLst>
                <a:ext uri="{FF2B5EF4-FFF2-40B4-BE49-F238E27FC236}">
                  <a16:creationId xmlns="" xmlns:a16="http://schemas.microsoft.com/office/drawing/2014/main"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6015;p46">
              <a:extLst>
                <a:ext uri="{FF2B5EF4-FFF2-40B4-BE49-F238E27FC236}">
                  <a16:creationId xmlns="" xmlns:a16="http://schemas.microsoft.com/office/drawing/2014/main"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6016;p46">
              <a:extLst>
                <a:ext uri="{FF2B5EF4-FFF2-40B4-BE49-F238E27FC236}">
                  <a16:creationId xmlns="" xmlns:a16="http://schemas.microsoft.com/office/drawing/2014/main"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6017;p46">
              <a:extLst>
                <a:ext uri="{FF2B5EF4-FFF2-40B4-BE49-F238E27FC236}">
                  <a16:creationId xmlns="" xmlns:a16="http://schemas.microsoft.com/office/drawing/2014/main"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6018;p46">
              <a:extLst>
                <a:ext uri="{FF2B5EF4-FFF2-40B4-BE49-F238E27FC236}">
                  <a16:creationId xmlns="" xmlns:a16="http://schemas.microsoft.com/office/drawing/2014/main"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6019;p46">
              <a:extLst>
                <a:ext uri="{FF2B5EF4-FFF2-40B4-BE49-F238E27FC236}">
                  <a16:creationId xmlns="" xmlns:a16="http://schemas.microsoft.com/office/drawing/2014/main"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6020;p46">
              <a:extLst>
                <a:ext uri="{FF2B5EF4-FFF2-40B4-BE49-F238E27FC236}">
                  <a16:creationId xmlns="" xmlns:a16="http://schemas.microsoft.com/office/drawing/2014/main"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6021;p46">
              <a:extLst>
                <a:ext uri="{FF2B5EF4-FFF2-40B4-BE49-F238E27FC236}">
                  <a16:creationId xmlns="" xmlns:a16="http://schemas.microsoft.com/office/drawing/2014/main"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6022;p46">
              <a:extLst>
                <a:ext uri="{FF2B5EF4-FFF2-40B4-BE49-F238E27FC236}">
                  <a16:creationId xmlns="" xmlns:a16="http://schemas.microsoft.com/office/drawing/2014/main"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6023;p46">
              <a:extLst>
                <a:ext uri="{FF2B5EF4-FFF2-40B4-BE49-F238E27FC236}">
                  <a16:creationId xmlns="" xmlns:a16="http://schemas.microsoft.com/office/drawing/2014/main"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6024;p46">
              <a:extLst>
                <a:ext uri="{FF2B5EF4-FFF2-40B4-BE49-F238E27FC236}">
                  <a16:creationId xmlns="" xmlns:a16="http://schemas.microsoft.com/office/drawing/2014/main"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6025;p46">
              <a:extLst>
                <a:ext uri="{FF2B5EF4-FFF2-40B4-BE49-F238E27FC236}">
                  <a16:creationId xmlns="" xmlns:a16="http://schemas.microsoft.com/office/drawing/2014/main"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6026;p46">
              <a:extLst>
                <a:ext uri="{FF2B5EF4-FFF2-40B4-BE49-F238E27FC236}">
                  <a16:creationId xmlns="" xmlns:a16="http://schemas.microsoft.com/office/drawing/2014/main"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6027;p46">
              <a:extLst>
                <a:ext uri="{FF2B5EF4-FFF2-40B4-BE49-F238E27FC236}">
                  <a16:creationId xmlns="" xmlns:a16="http://schemas.microsoft.com/office/drawing/2014/main"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6028;p46">
              <a:extLst>
                <a:ext uri="{FF2B5EF4-FFF2-40B4-BE49-F238E27FC236}">
                  <a16:creationId xmlns="" xmlns:a16="http://schemas.microsoft.com/office/drawing/2014/main"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6029;p46">
              <a:extLst>
                <a:ext uri="{FF2B5EF4-FFF2-40B4-BE49-F238E27FC236}">
                  <a16:creationId xmlns="" xmlns:a16="http://schemas.microsoft.com/office/drawing/2014/main"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6030;p46">
              <a:extLst>
                <a:ext uri="{FF2B5EF4-FFF2-40B4-BE49-F238E27FC236}">
                  <a16:creationId xmlns="" xmlns:a16="http://schemas.microsoft.com/office/drawing/2014/main"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6031;p46">
              <a:extLst>
                <a:ext uri="{FF2B5EF4-FFF2-40B4-BE49-F238E27FC236}">
                  <a16:creationId xmlns="" xmlns:a16="http://schemas.microsoft.com/office/drawing/2014/main"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6032;p46">
              <a:extLst>
                <a:ext uri="{FF2B5EF4-FFF2-40B4-BE49-F238E27FC236}">
                  <a16:creationId xmlns="" xmlns:a16="http://schemas.microsoft.com/office/drawing/2014/main"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6033;p46">
              <a:extLst>
                <a:ext uri="{FF2B5EF4-FFF2-40B4-BE49-F238E27FC236}">
                  <a16:creationId xmlns="" xmlns:a16="http://schemas.microsoft.com/office/drawing/2014/main"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6034;p46">
              <a:extLst>
                <a:ext uri="{FF2B5EF4-FFF2-40B4-BE49-F238E27FC236}">
                  <a16:creationId xmlns="" xmlns:a16="http://schemas.microsoft.com/office/drawing/2014/main"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6035;p46">
              <a:extLst>
                <a:ext uri="{FF2B5EF4-FFF2-40B4-BE49-F238E27FC236}">
                  <a16:creationId xmlns="" xmlns:a16="http://schemas.microsoft.com/office/drawing/2014/main"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6036;p46">
              <a:extLst>
                <a:ext uri="{FF2B5EF4-FFF2-40B4-BE49-F238E27FC236}">
                  <a16:creationId xmlns="" xmlns:a16="http://schemas.microsoft.com/office/drawing/2014/main"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6037;p46">
              <a:extLst>
                <a:ext uri="{FF2B5EF4-FFF2-40B4-BE49-F238E27FC236}">
                  <a16:creationId xmlns="" xmlns:a16="http://schemas.microsoft.com/office/drawing/2014/main"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6038;p46">
              <a:extLst>
                <a:ext uri="{FF2B5EF4-FFF2-40B4-BE49-F238E27FC236}">
                  <a16:creationId xmlns="" xmlns:a16="http://schemas.microsoft.com/office/drawing/2014/main"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6039;p46">
              <a:extLst>
                <a:ext uri="{FF2B5EF4-FFF2-40B4-BE49-F238E27FC236}">
                  <a16:creationId xmlns="" xmlns:a16="http://schemas.microsoft.com/office/drawing/2014/main"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6040;p46">
              <a:extLst>
                <a:ext uri="{FF2B5EF4-FFF2-40B4-BE49-F238E27FC236}">
                  <a16:creationId xmlns="" xmlns:a16="http://schemas.microsoft.com/office/drawing/2014/main"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6041;p46">
              <a:extLst>
                <a:ext uri="{FF2B5EF4-FFF2-40B4-BE49-F238E27FC236}">
                  <a16:creationId xmlns="" xmlns:a16="http://schemas.microsoft.com/office/drawing/2014/main"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6042;p46">
              <a:extLst>
                <a:ext uri="{FF2B5EF4-FFF2-40B4-BE49-F238E27FC236}">
                  <a16:creationId xmlns="" xmlns:a16="http://schemas.microsoft.com/office/drawing/2014/main"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6043;p46">
              <a:extLst>
                <a:ext uri="{FF2B5EF4-FFF2-40B4-BE49-F238E27FC236}">
                  <a16:creationId xmlns="" xmlns:a16="http://schemas.microsoft.com/office/drawing/2014/main"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6044;p46">
              <a:extLst>
                <a:ext uri="{FF2B5EF4-FFF2-40B4-BE49-F238E27FC236}">
                  <a16:creationId xmlns="" xmlns:a16="http://schemas.microsoft.com/office/drawing/2014/main"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6045;p46">
              <a:extLst>
                <a:ext uri="{FF2B5EF4-FFF2-40B4-BE49-F238E27FC236}">
                  <a16:creationId xmlns="" xmlns:a16="http://schemas.microsoft.com/office/drawing/2014/main"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6046;p46">
              <a:extLst>
                <a:ext uri="{FF2B5EF4-FFF2-40B4-BE49-F238E27FC236}">
                  <a16:creationId xmlns="" xmlns:a16="http://schemas.microsoft.com/office/drawing/2014/main"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6047;p46">
              <a:extLst>
                <a:ext uri="{FF2B5EF4-FFF2-40B4-BE49-F238E27FC236}">
                  <a16:creationId xmlns="" xmlns:a16="http://schemas.microsoft.com/office/drawing/2014/main"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6048;p46">
              <a:extLst>
                <a:ext uri="{FF2B5EF4-FFF2-40B4-BE49-F238E27FC236}">
                  <a16:creationId xmlns="" xmlns:a16="http://schemas.microsoft.com/office/drawing/2014/main"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6049;p46">
              <a:extLst>
                <a:ext uri="{FF2B5EF4-FFF2-40B4-BE49-F238E27FC236}">
                  <a16:creationId xmlns="" xmlns:a16="http://schemas.microsoft.com/office/drawing/2014/main"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6050;p46">
              <a:extLst>
                <a:ext uri="{FF2B5EF4-FFF2-40B4-BE49-F238E27FC236}">
                  <a16:creationId xmlns="" xmlns:a16="http://schemas.microsoft.com/office/drawing/2014/main"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6051;p46">
              <a:extLst>
                <a:ext uri="{FF2B5EF4-FFF2-40B4-BE49-F238E27FC236}">
                  <a16:creationId xmlns="" xmlns:a16="http://schemas.microsoft.com/office/drawing/2014/main"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6052;p46">
              <a:extLst>
                <a:ext uri="{FF2B5EF4-FFF2-40B4-BE49-F238E27FC236}">
                  <a16:creationId xmlns="" xmlns:a16="http://schemas.microsoft.com/office/drawing/2014/main"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6053;p46">
              <a:extLst>
                <a:ext uri="{FF2B5EF4-FFF2-40B4-BE49-F238E27FC236}">
                  <a16:creationId xmlns="" xmlns:a16="http://schemas.microsoft.com/office/drawing/2014/main"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6054;p46">
              <a:extLst>
                <a:ext uri="{FF2B5EF4-FFF2-40B4-BE49-F238E27FC236}">
                  <a16:creationId xmlns="" xmlns:a16="http://schemas.microsoft.com/office/drawing/2014/main"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26055;p46">
              <a:extLst>
                <a:ext uri="{FF2B5EF4-FFF2-40B4-BE49-F238E27FC236}">
                  <a16:creationId xmlns="" xmlns:a16="http://schemas.microsoft.com/office/drawing/2014/main"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6056;p46">
              <a:extLst>
                <a:ext uri="{FF2B5EF4-FFF2-40B4-BE49-F238E27FC236}">
                  <a16:creationId xmlns="" xmlns:a16="http://schemas.microsoft.com/office/drawing/2014/main"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6057;p46">
              <a:extLst>
                <a:ext uri="{FF2B5EF4-FFF2-40B4-BE49-F238E27FC236}">
                  <a16:creationId xmlns="" xmlns:a16="http://schemas.microsoft.com/office/drawing/2014/main"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6058;p46">
              <a:extLst>
                <a:ext uri="{FF2B5EF4-FFF2-40B4-BE49-F238E27FC236}">
                  <a16:creationId xmlns="" xmlns:a16="http://schemas.microsoft.com/office/drawing/2014/main"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6059;p46">
              <a:extLst>
                <a:ext uri="{FF2B5EF4-FFF2-40B4-BE49-F238E27FC236}">
                  <a16:creationId xmlns="" xmlns:a16="http://schemas.microsoft.com/office/drawing/2014/main"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6060;p46">
              <a:extLst>
                <a:ext uri="{FF2B5EF4-FFF2-40B4-BE49-F238E27FC236}">
                  <a16:creationId xmlns="" xmlns:a16="http://schemas.microsoft.com/office/drawing/2014/main"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6061;p46">
              <a:extLst>
                <a:ext uri="{FF2B5EF4-FFF2-40B4-BE49-F238E27FC236}">
                  <a16:creationId xmlns="" xmlns:a16="http://schemas.microsoft.com/office/drawing/2014/main"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6062;p46">
              <a:extLst>
                <a:ext uri="{FF2B5EF4-FFF2-40B4-BE49-F238E27FC236}">
                  <a16:creationId xmlns="" xmlns:a16="http://schemas.microsoft.com/office/drawing/2014/main"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6063;p46">
              <a:extLst>
                <a:ext uri="{FF2B5EF4-FFF2-40B4-BE49-F238E27FC236}">
                  <a16:creationId xmlns="" xmlns:a16="http://schemas.microsoft.com/office/drawing/2014/main"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6064;p46">
              <a:extLst>
                <a:ext uri="{FF2B5EF4-FFF2-40B4-BE49-F238E27FC236}">
                  <a16:creationId xmlns="" xmlns:a16="http://schemas.microsoft.com/office/drawing/2014/main"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6065;p46">
              <a:extLst>
                <a:ext uri="{FF2B5EF4-FFF2-40B4-BE49-F238E27FC236}">
                  <a16:creationId xmlns="" xmlns:a16="http://schemas.microsoft.com/office/drawing/2014/main"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6066;p46">
              <a:extLst>
                <a:ext uri="{FF2B5EF4-FFF2-40B4-BE49-F238E27FC236}">
                  <a16:creationId xmlns="" xmlns:a16="http://schemas.microsoft.com/office/drawing/2014/main"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6067;p46">
              <a:extLst>
                <a:ext uri="{FF2B5EF4-FFF2-40B4-BE49-F238E27FC236}">
                  <a16:creationId xmlns="" xmlns:a16="http://schemas.microsoft.com/office/drawing/2014/main"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6068;p46">
              <a:extLst>
                <a:ext uri="{FF2B5EF4-FFF2-40B4-BE49-F238E27FC236}">
                  <a16:creationId xmlns="" xmlns:a16="http://schemas.microsoft.com/office/drawing/2014/main"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6069;p46">
              <a:extLst>
                <a:ext uri="{FF2B5EF4-FFF2-40B4-BE49-F238E27FC236}">
                  <a16:creationId xmlns="" xmlns:a16="http://schemas.microsoft.com/office/drawing/2014/main"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6070;p46">
              <a:extLst>
                <a:ext uri="{FF2B5EF4-FFF2-40B4-BE49-F238E27FC236}">
                  <a16:creationId xmlns="" xmlns:a16="http://schemas.microsoft.com/office/drawing/2014/main"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6071;p46">
              <a:extLst>
                <a:ext uri="{FF2B5EF4-FFF2-40B4-BE49-F238E27FC236}">
                  <a16:creationId xmlns="" xmlns:a16="http://schemas.microsoft.com/office/drawing/2014/main"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6072;p46">
              <a:extLst>
                <a:ext uri="{FF2B5EF4-FFF2-40B4-BE49-F238E27FC236}">
                  <a16:creationId xmlns="" xmlns:a16="http://schemas.microsoft.com/office/drawing/2014/main"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6073;p46">
              <a:extLst>
                <a:ext uri="{FF2B5EF4-FFF2-40B4-BE49-F238E27FC236}">
                  <a16:creationId xmlns="" xmlns:a16="http://schemas.microsoft.com/office/drawing/2014/main"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6074;p46">
              <a:extLst>
                <a:ext uri="{FF2B5EF4-FFF2-40B4-BE49-F238E27FC236}">
                  <a16:creationId xmlns="" xmlns:a16="http://schemas.microsoft.com/office/drawing/2014/main"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6075;p46">
              <a:extLst>
                <a:ext uri="{FF2B5EF4-FFF2-40B4-BE49-F238E27FC236}">
                  <a16:creationId xmlns="" xmlns:a16="http://schemas.microsoft.com/office/drawing/2014/main"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6076;p46">
              <a:extLst>
                <a:ext uri="{FF2B5EF4-FFF2-40B4-BE49-F238E27FC236}">
                  <a16:creationId xmlns="" xmlns:a16="http://schemas.microsoft.com/office/drawing/2014/main"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6077;p46">
              <a:extLst>
                <a:ext uri="{FF2B5EF4-FFF2-40B4-BE49-F238E27FC236}">
                  <a16:creationId xmlns="" xmlns:a16="http://schemas.microsoft.com/office/drawing/2014/main"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6078;p46">
              <a:extLst>
                <a:ext uri="{FF2B5EF4-FFF2-40B4-BE49-F238E27FC236}">
                  <a16:creationId xmlns="" xmlns:a16="http://schemas.microsoft.com/office/drawing/2014/main"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6079;p46">
              <a:extLst>
                <a:ext uri="{FF2B5EF4-FFF2-40B4-BE49-F238E27FC236}">
                  <a16:creationId xmlns="" xmlns:a16="http://schemas.microsoft.com/office/drawing/2014/main"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6080;p46">
              <a:extLst>
                <a:ext uri="{FF2B5EF4-FFF2-40B4-BE49-F238E27FC236}">
                  <a16:creationId xmlns="" xmlns:a16="http://schemas.microsoft.com/office/drawing/2014/main"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6081;p46">
              <a:extLst>
                <a:ext uri="{FF2B5EF4-FFF2-40B4-BE49-F238E27FC236}">
                  <a16:creationId xmlns="" xmlns:a16="http://schemas.microsoft.com/office/drawing/2014/main"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6082;p46">
              <a:extLst>
                <a:ext uri="{FF2B5EF4-FFF2-40B4-BE49-F238E27FC236}">
                  <a16:creationId xmlns="" xmlns:a16="http://schemas.microsoft.com/office/drawing/2014/main"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6083;p46">
              <a:extLst>
                <a:ext uri="{FF2B5EF4-FFF2-40B4-BE49-F238E27FC236}">
                  <a16:creationId xmlns="" xmlns:a16="http://schemas.microsoft.com/office/drawing/2014/main"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6084;p46">
              <a:extLst>
                <a:ext uri="{FF2B5EF4-FFF2-40B4-BE49-F238E27FC236}">
                  <a16:creationId xmlns="" xmlns:a16="http://schemas.microsoft.com/office/drawing/2014/main"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6085;p46">
              <a:extLst>
                <a:ext uri="{FF2B5EF4-FFF2-40B4-BE49-F238E27FC236}">
                  <a16:creationId xmlns="" xmlns:a16="http://schemas.microsoft.com/office/drawing/2014/main"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6086;p46">
              <a:extLst>
                <a:ext uri="{FF2B5EF4-FFF2-40B4-BE49-F238E27FC236}">
                  <a16:creationId xmlns="" xmlns:a16="http://schemas.microsoft.com/office/drawing/2014/main"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6087;p46">
              <a:extLst>
                <a:ext uri="{FF2B5EF4-FFF2-40B4-BE49-F238E27FC236}">
                  <a16:creationId xmlns="" xmlns:a16="http://schemas.microsoft.com/office/drawing/2014/main"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6088;p46">
              <a:extLst>
                <a:ext uri="{FF2B5EF4-FFF2-40B4-BE49-F238E27FC236}">
                  <a16:creationId xmlns="" xmlns:a16="http://schemas.microsoft.com/office/drawing/2014/main"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6089;p46">
              <a:extLst>
                <a:ext uri="{FF2B5EF4-FFF2-40B4-BE49-F238E27FC236}">
                  <a16:creationId xmlns="" xmlns:a16="http://schemas.microsoft.com/office/drawing/2014/main"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6090;p46">
              <a:extLst>
                <a:ext uri="{FF2B5EF4-FFF2-40B4-BE49-F238E27FC236}">
                  <a16:creationId xmlns="" xmlns:a16="http://schemas.microsoft.com/office/drawing/2014/main"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6091;p46">
              <a:extLst>
                <a:ext uri="{FF2B5EF4-FFF2-40B4-BE49-F238E27FC236}">
                  <a16:creationId xmlns="" xmlns:a16="http://schemas.microsoft.com/office/drawing/2014/main"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6092;p46">
              <a:extLst>
                <a:ext uri="{FF2B5EF4-FFF2-40B4-BE49-F238E27FC236}">
                  <a16:creationId xmlns="" xmlns:a16="http://schemas.microsoft.com/office/drawing/2014/main"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6093;p46">
              <a:extLst>
                <a:ext uri="{FF2B5EF4-FFF2-40B4-BE49-F238E27FC236}">
                  <a16:creationId xmlns="" xmlns:a16="http://schemas.microsoft.com/office/drawing/2014/main"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6094;p46">
              <a:extLst>
                <a:ext uri="{FF2B5EF4-FFF2-40B4-BE49-F238E27FC236}">
                  <a16:creationId xmlns="" xmlns:a16="http://schemas.microsoft.com/office/drawing/2014/main"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6095;p46">
              <a:extLst>
                <a:ext uri="{FF2B5EF4-FFF2-40B4-BE49-F238E27FC236}">
                  <a16:creationId xmlns="" xmlns:a16="http://schemas.microsoft.com/office/drawing/2014/main"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6096;p46">
              <a:extLst>
                <a:ext uri="{FF2B5EF4-FFF2-40B4-BE49-F238E27FC236}">
                  <a16:creationId xmlns="" xmlns:a16="http://schemas.microsoft.com/office/drawing/2014/main"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6097;p46">
              <a:extLst>
                <a:ext uri="{FF2B5EF4-FFF2-40B4-BE49-F238E27FC236}">
                  <a16:creationId xmlns="" xmlns:a16="http://schemas.microsoft.com/office/drawing/2014/main"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6098;p46">
              <a:extLst>
                <a:ext uri="{FF2B5EF4-FFF2-40B4-BE49-F238E27FC236}">
                  <a16:creationId xmlns="" xmlns:a16="http://schemas.microsoft.com/office/drawing/2014/main"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6099;p46">
              <a:extLst>
                <a:ext uri="{FF2B5EF4-FFF2-40B4-BE49-F238E27FC236}">
                  <a16:creationId xmlns="" xmlns:a16="http://schemas.microsoft.com/office/drawing/2014/main"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6100;p46">
              <a:extLst>
                <a:ext uri="{FF2B5EF4-FFF2-40B4-BE49-F238E27FC236}">
                  <a16:creationId xmlns="" xmlns:a16="http://schemas.microsoft.com/office/drawing/2014/main"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6101;p46">
              <a:extLst>
                <a:ext uri="{FF2B5EF4-FFF2-40B4-BE49-F238E27FC236}">
                  <a16:creationId xmlns="" xmlns:a16="http://schemas.microsoft.com/office/drawing/2014/main"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6102;p46">
              <a:extLst>
                <a:ext uri="{FF2B5EF4-FFF2-40B4-BE49-F238E27FC236}">
                  <a16:creationId xmlns="" xmlns:a16="http://schemas.microsoft.com/office/drawing/2014/main"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6103;p46">
              <a:extLst>
                <a:ext uri="{FF2B5EF4-FFF2-40B4-BE49-F238E27FC236}">
                  <a16:creationId xmlns="" xmlns:a16="http://schemas.microsoft.com/office/drawing/2014/main"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6104;p46">
              <a:extLst>
                <a:ext uri="{FF2B5EF4-FFF2-40B4-BE49-F238E27FC236}">
                  <a16:creationId xmlns="" xmlns:a16="http://schemas.microsoft.com/office/drawing/2014/main"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6105;p46">
              <a:extLst>
                <a:ext uri="{FF2B5EF4-FFF2-40B4-BE49-F238E27FC236}">
                  <a16:creationId xmlns="" xmlns:a16="http://schemas.microsoft.com/office/drawing/2014/main"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6106;p46">
              <a:extLst>
                <a:ext uri="{FF2B5EF4-FFF2-40B4-BE49-F238E27FC236}">
                  <a16:creationId xmlns="" xmlns:a16="http://schemas.microsoft.com/office/drawing/2014/main"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6107;p46">
              <a:extLst>
                <a:ext uri="{FF2B5EF4-FFF2-40B4-BE49-F238E27FC236}">
                  <a16:creationId xmlns="" xmlns:a16="http://schemas.microsoft.com/office/drawing/2014/main"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6108;p46">
              <a:extLst>
                <a:ext uri="{FF2B5EF4-FFF2-40B4-BE49-F238E27FC236}">
                  <a16:creationId xmlns="" xmlns:a16="http://schemas.microsoft.com/office/drawing/2014/main"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6109;p46">
              <a:extLst>
                <a:ext uri="{FF2B5EF4-FFF2-40B4-BE49-F238E27FC236}">
                  <a16:creationId xmlns="" xmlns:a16="http://schemas.microsoft.com/office/drawing/2014/main"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6110;p46">
              <a:extLst>
                <a:ext uri="{FF2B5EF4-FFF2-40B4-BE49-F238E27FC236}">
                  <a16:creationId xmlns="" xmlns:a16="http://schemas.microsoft.com/office/drawing/2014/main"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6111;p46">
              <a:extLst>
                <a:ext uri="{FF2B5EF4-FFF2-40B4-BE49-F238E27FC236}">
                  <a16:creationId xmlns="" xmlns:a16="http://schemas.microsoft.com/office/drawing/2014/main"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6112;p46">
              <a:extLst>
                <a:ext uri="{FF2B5EF4-FFF2-40B4-BE49-F238E27FC236}">
                  <a16:creationId xmlns="" xmlns:a16="http://schemas.microsoft.com/office/drawing/2014/main"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6113;p46">
              <a:extLst>
                <a:ext uri="{FF2B5EF4-FFF2-40B4-BE49-F238E27FC236}">
                  <a16:creationId xmlns="" xmlns:a16="http://schemas.microsoft.com/office/drawing/2014/main"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6114;p46">
              <a:extLst>
                <a:ext uri="{FF2B5EF4-FFF2-40B4-BE49-F238E27FC236}">
                  <a16:creationId xmlns="" xmlns:a16="http://schemas.microsoft.com/office/drawing/2014/main"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6115;p46">
              <a:extLst>
                <a:ext uri="{FF2B5EF4-FFF2-40B4-BE49-F238E27FC236}">
                  <a16:creationId xmlns="" xmlns:a16="http://schemas.microsoft.com/office/drawing/2014/main"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6116;p46">
              <a:extLst>
                <a:ext uri="{FF2B5EF4-FFF2-40B4-BE49-F238E27FC236}">
                  <a16:creationId xmlns="" xmlns:a16="http://schemas.microsoft.com/office/drawing/2014/main"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6117;p46">
              <a:extLst>
                <a:ext uri="{FF2B5EF4-FFF2-40B4-BE49-F238E27FC236}">
                  <a16:creationId xmlns="" xmlns:a16="http://schemas.microsoft.com/office/drawing/2014/main"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6118;p46">
              <a:extLst>
                <a:ext uri="{FF2B5EF4-FFF2-40B4-BE49-F238E27FC236}">
                  <a16:creationId xmlns="" xmlns:a16="http://schemas.microsoft.com/office/drawing/2014/main"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6119;p46">
              <a:extLst>
                <a:ext uri="{FF2B5EF4-FFF2-40B4-BE49-F238E27FC236}">
                  <a16:creationId xmlns="" xmlns:a16="http://schemas.microsoft.com/office/drawing/2014/main"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6120;p46">
              <a:extLst>
                <a:ext uri="{FF2B5EF4-FFF2-40B4-BE49-F238E27FC236}">
                  <a16:creationId xmlns="" xmlns:a16="http://schemas.microsoft.com/office/drawing/2014/main"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6121;p46">
              <a:extLst>
                <a:ext uri="{FF2B5EF4-FFF2-40B4-BE49-F238E27FC236}">
                  <a16:creationId xmlns="" xmlns:a16="http://schemas.microsoft.com/office/drawing/2014/main"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6122;p46">
              <a:extLst>
                <a:ext uri="{FF2B5EF4-FFF2-40B4-BE49-F238E27FC236}">
                  <a16:creationId xmlns="" xmlns:a16="http://schemas.microsoft.com/office/drawing/2014/main"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6123;p46">
              <a:extLst>
                <a:ext uri="{FF2B5EF4-FFF2-40B4-BE49-F238E27FC236}">
                  <a16:creationId xmlns="" xmlns:a16="http://schemas.microsoft.com/office/drawing/2014/main"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6124;p46">
              <a:extLst>
                <a:ext uri="{FF2B5EF4-FFF2-40B4-BE49-F238E27FC236}">
                  <a16:creationId xmlns="" xmlns:a16="http://schemas.microsoft.com/office/drawing/2014/main"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6125;p46">
              <a:extLst>
                <a:ext uri="{FF2B5EF4-FFF2-40B4-BE49-F238E27FC236}">
                  <a16:creationId xmlns="" xmlns:a16="http://schemas.microsoft.com/office/drawing/2014/main"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6126;p46">
              <a:extLst>
                <a:ext uri="{FF2B5EF4-FFF2-40B4-BE49-F238E27FC236}">
                  <a16:creationId xmlns="" xmlns:a16="http://schemas.microsoft.com/office/drawing/2014/main"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26127;p46">
              <a:extLst>
                <a:ext uri="{FF2B5EF4-FFF2-40B4-BE49-F238E27FC236}">
                  <a16:creationId xmlns="" xmlns:a16="http://schemas.microsoft.com/office/drawing/2014/main"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6128;p46">
              <a:extLst>
                <a:ext uri="{FF2B5EF4-FFF2-40B4-BE49-F238E27FC236}">
                  <a16:creationId xmlns="" xmlns:a16="http://schemas.microsoft.com/office/drawing/2014/main"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6129;p46">
              <a:extLst>
                <a:ext uri="{FF2B5EF4-FFF2-40B4-BE49-F238E27FC236}">
                  <a16:creationId xmlns="" xmlns:a16="http://schemas.microsoft.com/office/drawing/2014/main"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6130;p46">
              <a:extLst>
                <a:ext uri="{FF2B5EF4-FFF2-40B4-BE49-F238E27FC236}">
                  <a16:creationId xmlns="" xmlns:a16="http://schemas.microsoft.com/office/drawing/2014/main"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6131;p46">
              <a:extLst>
                <a:ext uri="{FF2B5EF4-FFF2-40B4-BE49-F238E27FC236}">
                  <a16:creationId xmlns="" xmlns:a16="http://schemas.microsoft.com/office/drawing/2014/main"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6132;p46">
              <a:extLst>
                <a:ext uri="{FF2B5EF4-FFF2-40B4-BE49-F238E27FC236}">
                  <a16:creationId xmlns="" xmlns:a16="http://schemas.microsoft.com/office/drawing/2014/main"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6133;p46">
              <a:extLst>
                <a:ext uri="{FF2B5EF4-FFF2-40B4-BE49-F238E27FC236}">
                  <a16:creationId xmlns="" xmlns:a16="http://schemas.microsoft.com/office/drawing/2014/main"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6134;p46">
              <a:extLst>
                <a:ext uri="{FF2B5EF4-FFF2-40B4-BE49-F238E27FC236}">
                  <a16:creationId xmlns="" xmlns:a16="http://schemas.microsoft.com/office/drawing/2014/main"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6135;p46">
              <a:extLst>
                <a:ext uri="{FF2B5EF4-FFF2-40B4-BE49-F238E27FC236}">
                  <a16:creationId xmlns="" xmlns:a16="http://schemas.microsoft.com/office/drawing/2014/main"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6136;p46">
              <a:extLst>
                <a:ext uri="{FF2B5EF4-FFF2-40B4-BE49-F238E27FC236}">
                  <a16:creationId xmlns="" xmlns:a16="http://schemas.microsoft.com/office/drawing/2014/main"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6137;p46">
              <a:extLst>
                <a:ext uri="{FF2B5EF4-FFF2-40B4-BE49-F238E27FC236}">
                  <a16:creationId xmlns="" xmlns:a16="http://schemas.microsoft.com/office/drawing/2014/main"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6138;p46">
              <a:extLst>
                <a:ext uri="{FF2B5EF4-FFF2-40B4-BE49-F238E27FC236}">
                  <a16:creationId xmlns="" xmlns:a16="http://schemas.microsoft.com/office/drawing/2014/main"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6139;p46">
              <a:extLst>
                <a:ext uri="{FF2B5EF4-FFF2-40B4-BE49-F238E27FC236}">
                  <a16:creationId xmlns="" xmlns:a16="http://schemas.microsoft.com/office/drawing/2014/main"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6140;p46">
              <a:extLst>
                <a:ext uri="{FF2B5EF4-FFF2-40B4-BE49-F238E27FC236}">
                  <a16:creationId xmlns="" xmlns:a16="http://schemas.microsoft.com/office/drawing/2014/main"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6141;p46">
              <a:extLst>
                <a:ext uri="{FF2B5EF4-FFF2-40B4-BE49-F238E27FC236}">
                  <a16:creationId xmlns="" xmlns:a16="http://schemas.microsoft.com/office/drawing/2014/main"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6142;p46">
              <a:extLst>
                <a:ext uri="{FF2B5EF4-FFF2-40B4-BE49-F238E27FC236}">
                  <a16:creationId xmlns="" xmlns:a16="http://schemas.microsoft.com/office/drawing/2014/main"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6143;p46">
              <a:extLst>
                <a:ext uri="{FF2B5EF4-FFF2-40B4-BE49-F238E27FC236}">
                  <a16:creationId xmlns="" xmlns:a16="http://schemas.microsoft.com/office/drawing/2014/main"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6144;p46">
              <a:extLst>
                <a:ext uri="{FF2B5EF4-FFF2-40B4-BE49-F238E27FC236}">
                  <a16:creationId xmlns="" xmlns:a16="http://schemas.microsoft.com/office/drawing/2014/main"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6145;p46">
              <a:extLst>
                <a:ext uri="{FF2B5EF4-FFF2-40B4-BE49-F238E27FC236}">
                  <a16:creationId xmlns="" xmlns:a16="http://schemas.microsoft.com/office/drawing/2014/main"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6146;p46">
              <a:extLst>
                <a:ext uri="{FF2B5EF4-FFF2-40B4-BE49-F238E27FC236}">
                  <a16:creationId xmlns="" xmlns:a16="http://schemas.microsoft.com/office/drawing/2014/main"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6147;p46">
              <a:extLst>
                <a:ext uri="{FF2B5EF4-FFF2-40B4-BE49-F238E27FC236}">
                  <a16:creationId xmlns="" xmlns:a16="http://schemas.microsoft.com/office/drawing/2014/main"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6148;p46">
              <a:extLst>
                <a:ext uri="{FF2B5EF4-FFF2-40B4-BE49-F238E27FC236}">
                  <a16:creationId xmlns="" xmlns:a16="http://schemas.microsoft.com/office/drawing/2014/main"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6149;p46">
              <a:extLst>
                <a:ext uri="{FF2B5EF4-FFF2-40B4-BE49-F238E27FC236}">
                  <a16:creationId xmlns="" xmlns:a16="http://schemas.microsoft.com/office/drawing/2014/main"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6150;p46">
              <a:extLst>
                <a:ext uri="{FF2B5EF4-FFF2-40B4-BE49-F238E27FC236}">
                  <a16:creationId xmlns="" xmlns:a16="http://schemas.microsoft.com/office/drawing/2014/main"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6151;p46">
              <a:extLst>
                <a:ext uri="{FF2B5EF4-FFF2-40B4-BE49-F238E27FC236}">
                  <a16:creationId xmlns="" xmlns:a16="http://schemas.microsoft.com/office/drawing/2014/main"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6152;p46">
              <a:extLst>
                <a:ext uri="{FF2B5EF4-FFF2-40B4-BE49-F238E27FC236}">
                  <a16:creationId xmlns="" xmlns:a16="http://schemas.microsoft.com/office/drawing/2014/main"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6153;p46">
              <a:extLst>
                <a:ext uri="{FF2B5EF4-FFF2-40B4-BE49-F238E27FC236}">
                  <a16:creationId xmlns="" xmlns:a16="http://schemas.microsoft.com/office/drawing/2014/main"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6154;p46">
              <a:extLst>
                <a:ext uri="{FF2B5EF4-FFF2-40B4-BE49-F238E27FC236}">
                  <a16:creationId xmlns="" xmlns:a16="http://schemas.microsoft.com/office/drawing/2014/main"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6155;p46">
              <a:extLst>
                <a:ext uri="{FF2B5EF4-FFF2-40B4-BE49-F238E27FC236}">
                  <a16:creationId xmlns="" xmlns:a16="http://schemas.microsoft.com/office/drawing/2014/main"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6156;p46">
              <a:extLst>
                <a:ext uri="{FF2B5EF4-FFF2-40B4-BE49-F238E27FC236}">
                  <a16:creationId xmlns="" xmlns:a16="http://schemas.microsoft.com/office/drawing/2014/main"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6157;p46">
              <a:extLst>
                <a:ext uri="{FF2B5EF4-FFF2-40B4-BE49-F238E27FC236}">
                  <a16:creationId xmlns="" xmlns:a16="http://schemas.microsoft.com/office/drawing/2014/main"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6158;p46">
              <a:extLst>
                <a:ext uri="{FF2B5EF4-FFF2-40B4-BE49-F238E27FC236}">
                  <a16:creationId xmlns="" xmlns:a16="http://schemas.microsoft.com/office/drawing/2014/main"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6159;p46">
              <a:extLst>
                <a:ext uri="{FF2B5EF4-FFF2-40B4-BE49-F238E27FC236}">
                  <a16:creationId xmlns="" xmlns:a16="http://schemas.microsoft.com/office/drawing/2014/main"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6160;p46">
              <a:extLst>
                <a:ext uri="{FF2B5EF4-FFF2-40B4-BE49-F238E27FC236}">
                  <a16:creationId xmlns="" xmlns:a16="http://schemas.microsoft.com/office/drawing/2014/main"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6161;p46">
              <a:extLst>
                <a:ext uri="{FF2B5EF4-FFF2-40B4-BE49-F238E27FC236}">
                  <a16:creationId xmlns="" xmlns:a16="http://schemas.microsoft.com/office/drawing/2014/main"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6162;p46">
              <a:extLst>
                <a:ext uri="{FF2B5EF4-FFF2-40B4-BE49-F238E27FC236}">
                  <a16:creationId xmlns="" xmlns:a16="http://schemas.microsoft.com/office/drawing/2014/main"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6163;p46">
              <a:extLst>
                <a:ext uri="{FF2B5EF4-FFF2-40B4-BE49-F238E27FC236}">
                  <a16:creationId xmlns="" xmlns:a16="http://schemas.microsoft.com/office/drawing/2014/main"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6164;p46">
              <a:extLst>
                <a:ext uri="{FF2B5EF4-FFF2-40B4-BE49-F238E27FC236}">
                  <a16:creationId xmlns="" xmlns:a16="http://schemas.microsoft.com/office/drawing/2014/main"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6165;p46">
              <a:extLst>
                <a:ext uri="{FF2B5EF4-FFF2-40B4-BE49-F238E27FC236}">
                  <a16:creationId xmlns="" xmlns:a16="http://schemas.microsoft.com/office/drawing/2014/main"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6166;p46">
              <a:extLst>
                <a:ext uri="{FF2B5EF4-FFF2-40B4-BE49-F238E27FC236}">
                  <a16:creationId xmlns="" xmlns:a16="http://schemas.microsoft.com/office/drawing/2014/main"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6167;p46">
              <a:extLst>
                <a:ext uri="{FF2B5EF4-FFF2-40B4-BE49-F238E27FC236}">
                  <a16:creationId xmlns="" xmlns:a16="http://schemas.microsoft.com/office/drawing/2014/main"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6168;p46">
              <a:extLst>
                <a:ext uri="{FF2B5EF4-FFF2-40B4-BE49-F238E27FC236}">
                  <a16:creationId xmlns="" xmlns:a16="http://schemas.microsoft.com/office/drawing/2014/main"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6169;p46">
              <a:extLst>
                <a:ext uri="{FF2B5EF4-FFF2-40B4-BE49-F238E27FC236}">
                  <a16:creationId xmlns="" xmlns:a16="http://schemas.microsoft.com/office/drawing/2014/main"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6170;p46">
              <a:extLst>
                <a:ext uri="{FF2B5EF4-FFF2-40B4-BE49-F238E27FC236}">
                  <a16:creationId xmlns="" xmlns:a16="http://schemas.microsoft.com/office/drawing/2014/main"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6171;p46">
              <a:extLst>
                <a:ext uri="{FF2B5EF4-FFF2-40B4-BE49-F238E27FC236}">
                  <a16:creationId xmlns="" xmlns:a16="http://schemas.microsoft.com/office/drawing/2014/main"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6172;p46">
              <a:extLst>
                <a:ext uri="{FF2B5EF4-FFF2-40B4-BE49-F238E27FC236}">
                  <a16:creationId xmlns="" xmlns:a16="http://schemas.microsoft.com/office/drawing/2014/main"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6173;p46">
              <a:extLst>
                <a:ext uri="{FF2B5EF4-FFF2-40B4-BE49-F238E27FC236}">
                  <a16:creationId xmlns="" xmlns:a16="http://schemas.microsoft.com/office/drawing/2014/main"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6174;p46">
              <a:extLst>
                <a:ext uri="{FF2B5EF4-FFF2-40B4-BE49-F238E27FC236}">
                  <a16:creationId xmlns="" xmlns:a16="http://schemas.microsoft.com/office/drawing/2014/main"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6175;p46">
              <a:extLst>
                <a:ext uri="{FF2B5EF4-FFF2-40B4-BE49-F238E27FC236}">
                  <a16:creationId xmlns="" xmlns:a16="http://schemas.microsoft.com/office/drawing/2014/main"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6176;p46">
              <a:extLst>
                <a:ext uri="{FF2B5EF4-FFF2-40B4-BE49-F238E27FC236}">
                  <a16:creationId xmlns="" xmlns:a16="http://schemas.microsoft.com/office/drawing/2014/main"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6177;p46">
              <a:extLst>
                <a:ext uri="{FF2B5EF4-FFF2-40B4-BE49-F238E27FC236}">
                  <a16:creationId xmlns="" xmlns:a16="http://schemas.microsoft.com/office/drawing/2014/main"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6178;p46">
              <a:extLst>
                <a:ext uri="{FF2B5EF4-FFF2-40B4-BE49-F238E27FC236}">
                  <a16:creationId xmlns="" xmlns:a16="http://schemas.microsoft.com/office/drawing/2014/main"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6179;p46">
              <a:extLst>
                <a:ext uri="{FF2B5EF4-FFF2-40B4-BE49-F238E27FC236}">
                  <a16:creationId xmlns="" xmlns:a16="http://schemas.microsoft.com/office/drawing/2014/main"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6180;p46">
              <a:extLst>
                <a:ext uri="{FF2B5EF4-FFF2-40B4-BE49-F238E27FC236}">
                  <a16:creationId xmlns="" xmlns:a16="http://schemas.microsoft.com/office/drawing/2014/main"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6181;p46">
              <a:extLst>
                <a:ext uri="{FF2B5EF4-FFF2-40B4-BE49-F238E27FC236}">
                  <a16:creationId xmlns="" xmlns:a16="http://schemas.microsoft.com/office/drawing/2014/main"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6182;p46">
              <a:extLst>
                <a:ext uri="{FF2B5EF4-FFF2-40B4-BE49-F238E27FC236}">
                  <a16:creationId xmlns="" xmlns:a16="http://schemas.microsoft.com/office/drawing/2014/main"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6183;p46">
              <a:extLst>
                <a:ext uri="{FF2B5EF4-FFF2-40B4-BE49-F238E27FC236}">
                  <a16:creationId xmlns="" xmlns:a16="http://schemas.microsoft.com/office/drawing/2014/main"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6184;p46">
              <a:extLst>
                <a:ext uri="{FF2B5EF4-FFF2-40B4-BE49-F238E27FC236}">
                  <a16:creationId xmlns="" xmlns:a16="http://schemas.microsoft.com/office/drawing/2014/main"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6185;p46">
              <a:extLst>
                <a:ext uri="{FF2B5EF4-FFF2-40B4-BE49-F238E27FC236}">
                  <a16:creationId xmlns="" xmlns:a16="http://schemas.microsoft.com/office/drawing/2014/main"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6186;p46">
              <a:extLst>
                <a:ext uri="{FF2B5EF4-FFF2-40B4-BE49-F238E27FC236}">
                  <a16:creationId xmlns="" xmlns:a16="http://schemas.microsoft.com/office/drawing/2014/main"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6187;p46">
              <a:extLst>
                <a:ext uri="{FF2B5EF4-FFF2-40B4-BE49-F238E27FC236}">
                  <a16:creationId xmlns="" xmlns:a16="http://schemas.microsoft.com/office/drawing/2014/main"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6188;p46">
              <a:extLst>
                <a:ext uri="{FF2B5EF4-FFF2-40B4-BE49-F238E27FC236}">
                  <a16:creationId xmlns="" xmlns:a16="http://schemas.microsoft.com/office/drawing/2014/main"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6189;p46">
              <a:extLst>
                <a:ext uri="{FF2B5EF4-FFF2-40B4-BE49-F238E27FC236}">
                  <a16:creationId xmlns="" xmlns:a16="http://schemas.microsoft.com/office/drawing/2014/main"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6190;p46">
              <a:extLst>
                <a:ext uri="{FF2B5EF4-FFF2-40B4-BE49-F238E27FC236}">
                  <a16:creationId xmlns="" xmlns:a16="http://schemas.microsoft.com/office/drawing/2014/main"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6191;p46">
              <a:extLst>
                <a:ext uri="{FF2B5EF4-FFF2-40B4-BE49-F238E27FC236}">
                  <a16:creationId xmlns="" xmlns:a16="http://schemas.microsoft.com/office/drawing/2014/main"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6192;p46">
              <a:extLst>
                <a:ext uri="{FF2B5EF4-FFF2-40B4-BE49-F238E27FC236}">
                  <a16:creationId xmlns="" xmlns:a16="http://schemas.microsoft.com/office/drawing/2014/main"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6193;p46">
              <a:extLst>
                <a:ext uri="{FF2B5EF4-FFF2-40B4-BE49-F238E27FC236}">
                  <a16:creationId xmlns="" xmlns:a16="http://schemas.microsoft.com/office/drawing/2014/main"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6194;p46">
              <a:extLst>
                <a:ext uri="{FF2B5EF4-FFF2-40B4-BE49-F238E27FC236}">
                  <a16:creationId xmlns="" xmlns:a16="http://schemas.microsoft.com/office/drawing/2014/main"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6195;p46">
              <a:extLst>
                <a:ext uri="{FF2B5EF4-FFF2-40B4-BE49-F238E27FC236}">
                  <a16:creationId xmlns="" xmlns:a16="http://schemas.microsoft.com/office/drawing/2014/main"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6196;p46">
              <a:extLst>
                <a:ext uri="{FF2B5EF4-FFF2-40B4-BE49-F238E27FC236}">
                  <a16:creationId xmlns="" xmlns:a16="http://schemas.microsoft.com/office/drawing/2014/main"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6197;p46">
              <a:extLst>
                <a:ext uri="{FF2B5EF4-FFF2-40B4-BE49-F238E27FC236}">
                  <a16:creationId xmlns="" xmlns:a16="http://schemas.microsoft.com/office/drawing/2014/main"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6198;p46">
              <a:extLst>
                <a:ext uri="{FF2B5EF4-FFF2-40B4-BE49-F238E27FC236}">
                  <a16:creationId xmlns="" xmlns:a16="http://schemas.microsoft.com/office/drawing/2014/main"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26199;p46">
              <a:extLst>
                <a:ext uri="{FF2B5EF4-FFF2-40B4-BE49-F238E27FC236}">
                  <a16:creationId xmlns="" xmlns:a16="http://schemas.microsoft.com/office/drawing/2014/main"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6200;p46">
              <a:extLst>
                <a:ext uri="{FF2B5EF4-FFF2-40B4-BE49-F238E27FC236}">
                  <a16:creationId xmlns="" xmlns:a16="http://schemas.microsoft.com/office/drawing/2014/main"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6201;p46">
              <a:extLst>
                <a:ext uri="{FF2B5EF4-FFF2-40B4-BE49-F238E27FC236}">
                  <a16:creationId xmlns="" xmlns:a16="http://schemas.microsoft.com/office/drawing/2014/main"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6202;p46">
              <a:extLst>
                <a:ext uri="{FF2B5EF4-FFF2-40B4-BE49-F238E27FC236}">
                  <a16:creationId xmlns="" xmlns:a16="http://schemas.microsoft.com/office/drawing/2014/main"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6203;p46">
              <a:extLst>
                <a:ext uri="{FF2B5EF4-FFF2-40B4-BE49-F238E27FC236}">
                  <a16:creationId xmlns="" xmlns:a16="http://schemas.microsoft.com/office/drawing/2014/main"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6204;p46">
              <a:extLst>
                <a:ext uri="{FF2B5EF4-FFF2-40B4-BE49-F238E27FC236}">
                  <a16:creationId xmlns="" xmlns:a16="http://schemas.microsoft.com/office/drawing/2014/main"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6205;p46">
              <a:extLst>
                <a:ext uri="{FF2B5EF4-FFF2-40B4-BE49-F238E27FC236}">
                  <a16:creationId xmlns="" xmlns:a16="http://schemas.microsoft.com/office/drawing/2014/main"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6206;p46">
              <a:extLst>
                <a:ext uri="{FF2B5EF4-FFF2-40B4-BE49-F238E27FC236}">
                  <a16:creationId xmlns="" xmlns:a16="http://schemas.microsoft.com/office/drawing/2014/main"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6207;p46">
              <a:extLst>
                <a:ext uri="{FF2B5EF4-FFF2-40B4-BE49-F238E27FC236}">
                  <a16:creationId xmlns="" xmlns:a16="http://schemas.microsoft.com/office/drawing/2014/main"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6208;p46">
              <a:extLst>
                <a:ext uri="{FF2B5EF4-FFF2-40B4-BE49-F238E27FC236}">
                  <a16:creationId xmlns="" xmlns:a16="http://schemas.microsoft.com/office/drawing/2014/main"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6209;p46">
              <a:extLst>
                <a:ext uri="{FF2B5EF4-FFF2-40B4-BE49-F238E27FC236}">
                  <a16:creationId xmlns="" xmlns:a16="http://schemas.microsoft.com/office/drawing/2014/main"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6210;p46">
              <a:extLst>
                <a:ext uri="{FF2B5EF4-FFF2-40B4-BE49-F238E27FC236}">
                  <a16:creationId xmlns="" xmlns:a16="http://schemas.microsoft.com/office/drawing/2014/main"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6211;p46">
              <a:extLst>
                <a:ext uri="{FF2B5EF4-FFF2-40B4-BE49-F238E27FC236}">
                  <a16:creationId xmlns="" xmlns:a16="http://schemas.microsoft.com/office/drawing/2014/main"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6212;p46">
              <a:extLst>
                <a:ext uri="{FF2B5EF4-FFF2-40B4-BE49-F238E27FC236}">
                  <a16:creationId xmlns="" xmlns:a16="http://schemas.microsoft.com/office/drawing/2014/main"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6213;p46">
              <a:extLst>
                <a:ext uri="{FF2B5EF4-FFF2-40B4-BE49-F238E27FC236}">
                  <a16:creationId xmlns="" xmlns:a16="http://schemas.microsoft.com/office/drawing/2014/main"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6214;p46">
              <a:extLst>
                <a:ext uri="{FF2B5EF4-FFF2-40B4-BE49-F238E27FC236}">
                  <a16:creationId xmlns="" xmlns:a16="http://schemas.microsoft.com/office/drawing/2014/main"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6215;p46">
              <a:extLst>
                <a:ext uri="{FF2B5EF4-FFF2-40B4-BE49-F238E27FC236}">
                  <a16:creationId xmlns="" xmlns:a16="http://schemas.microsoft.com/office/drawing/2014/main"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6216;p46">
              <a:extLst>
                <a:ext uri="{FF2B5EF4-FFF2-40B4-BE49-F238E27FC236}">
                  <a16:creationId xmlns="" xmlns:a16="http://schemas.microsoft.com/office/drawing/2014/main"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6217;p46">
              <a:extLst>
                <a:ext uri="{FF2B5EF4-FFF2-40B4-BE49-F238E27FC236}">
                  <a16:creationId xmlns="" xmlns:a16="http://schemas.microsoft.com/office/drawing/2014/main"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6218;p46">
              <a:extLst>
                <a:ext uri="{FF2B5EF4-FFF2-40B4-BE49-F238E27FC236}">
                  <a16:creationId xmlns="" xmlns:a16="http://schemas.microsoft.com/office/drawing/2014/main"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6219;p46">
              <a:extLst>
                <a:ext uri="{FF2B5EF4-FFF2-40B4-BE49-F238E27FC236}">
                  <a16:creationId xmlns="" xmlns:a16="http://schemas.microsoft.com/office/drawing/2014/main"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6220;p46">
              <a:extLst>
                <a:ext uri="{FF2B5EF4-FFF2-40B4-BE49-F238E27FC236}">
                  <a16:creationId xmlns="" xmlns:a16="http://schemas.microsoft.com/office/drawing/2014/main"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6221;p46">
              <a:extLst>
                <a:ext uri="{FF2B5EF4-FFF2-40B4-BE49-F238E27FC236}">
                  <a16:creationId xmlns="" xmlns:a16="http://schemas.microsoft.com/office/drawing/2014/main"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6222;p46">
              <a:extLst>
                <a:ext uri="{FF2B5EF4-FFF2-40B4-BE49-F238E27FC236}">
                  <a16:creationId xmlns="" xmlns:a16="http://schemas.microsoft.com/office/drawing/2014/main"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6223;p46">
              <a:extLst>
                <a:ext uri="{FF2B5EF4-FFF2-40B4-BE49-F238E27FC236}">
                  <a16:creationId xmlns="" xmlns:a16="http://schemas.microsoft.com/office/drawing/2014/main"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6224;p46">
              <a:extLst>
                <a:ext uri="{FF2B5EF4-FFF2-40B4-BE49-F238E27FC236}">
                  <a16:creationId xmlns="" xmlns:a16="http://schemas.microsoft.com/office/drawing/2014/main"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6225;p46">
              <a:extLst>
                <a:ext uri="{FF2B5EF4-FFF2-40B4-BE49-F238E27FC236}">
                  <a16:creationId xmlns="" xmlns:a16="http://schemas.microsoft.com/office/drawing/2014/main"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6226;p46">
              <a:extLst>
                <a:ext uri="{FF2B5EF4-FFF2-40B4-BE49-F238E27FC236}">
                  <a16:creationId xmlns="" xmlns:a16="http://schemas.microsoft.com/office/drawing/2014/main"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6227;p46">
              <a:extLst>
                <a:ext uri="{FF2B5EF4-FFF2-40B4-BE49-F238E27FC236}">
                  <a16:creationId xmlns="" xmlns:a16="http://schemas.microsoft.com/office/drawing/2014/main"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6228;p46">
              <a:extLst>
                <a:ext uri="{FF2B5EF4-FFF2-40B4-BE49-F238E27FC236}">
                  <a16:creationId xmlns="" xmlns:a16="http://schemas.microsoft.com/office/drawing/2014/main"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6229;p46">
              <a:extLst>
                <a:ext uri="{FF2B5EF4-FFF2-40B4-BE49-F238E27FC236}">
                  <a16:creationId xmlns="" xmlns:a16="http://schemas.microsoft.com/office/drawing/2014/main"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6230;p46">
              <a:extLst>
                <a:ext uri="{FF2B5EF4-FFF2-40B4-BE49-F238E27FC236}">
                  <a16:creationId xmlns="" xmlns:a16="http://schemas.microsoft.com/office/drawing/2014/main"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6231;p46">
              <a:extLst>
                <a:ext uri="{FF2B5EF4-FFF2-40B4-BE49-F238E27FC236}">
                  <a16:creationId xmlns="" xmlns:a16="http://schemas.microsoft.com/office/drawing/2014/main"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6232;p46">
              <a:extLst>
                <a:ext uri="{FF2B5EF4-FFF2-40B4-BE49-F238E27FC236}">
                  <a16:creationId xmlns="" xmlns:a16="http://schemas.microsoft.com/office/drawing/2014/main"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6233;p46">
              <a:extLst>
                <a:ext uri="{FF2B5EF4-FFF2-40B4-BE49-F238E27FC236}">
                  <a16:creationId xmlns="" xmlns:a16="http://schemas.microsoft.com/office/drawing/2014/main"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6234;p46">
              <a:extLst>
                <a:ext uri="{FF2B5EF4-FFF2-40B4-BE49-F238E27FC236}">
                  <a16:creationId xmlns="" xmlns:a16="http://schemas.microsoft.com/office/drawing/2014/main"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6235;p46">
              <a:extLst>
                <a:ext uri="{FF2B5EF4-FFF2-40B4-BE49-F238E27FC236}">
                  <a16:creationId xmlns="" xmlns:a16="http://schemas.microsoft.com/office/drawing/2014/main"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6236;p46">
              <a:extLst>
                <a:ext uri="{FF2B5EF4-FFF2-40B4-BE49-F238E27FC236}">
                  <a16:creationId xmlns="" xmlns:a16="http://schemas.microsoft.com/office/drawing/2014/main"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6237;p46">
              <a:extLst>
                <a:ext uri="{FF2B5EF4-FFF2-40B4-BE49-F238E27FC236}">
                  <a16:creationId xmlns="" xmlns:a16="http://schemas.microsoft.com/office/drawing/2014/main"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6238;p46">
              <a:extLst>
                <a:ext uri="{FF2B5EF4-FFF2-40B4-BE49-F238E27FC236}">
                  <a16:creationId xmlns="" xmlns:a16="http://schemas.microsoft.com/office/drawing/2014/main"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6239;p46">
              <a:extLst>
                <a:ext uri="{FF2B5EF4-FFF2-40B4-BE49-F238E27FC236}">
                  <a16:creationId xmlns="" xmlns:a16="http://schemas.microsoft.com/office/drawing/2014/main"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6240;p46">
              <a:extLst>
                <a:ext uri="{FF2B5EF4-FFF2-40B4-BE49-F238E27FC236}">
                  <a16:creationId xmlns="" xmlns:a16="http://schemas.microsoft.com/office/drawing/2014/main"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6241;p46">
              <a:extLst>
                <a:ext uri="{FF2B5EF4-FFF2-40B4-BE49-F238E27FC236}">
                  <a16:creationId xmlns="" xmlns:a16="http://schemas.microsoft.com/office/drawing/2014/main"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6242;p46">
              <a:extLst>
                <a:ext uri="{FF2B5EF4-FFF2-40B4-BE49-F238E27FC236}">
                  <a16:creationId xmlns="" xmlns:a16="http://schemas.microsoft.com/office/drawing/2014/main"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6243;p46">
              <a:extLst>
                <a:ext uri="{FF2B5EF4-FFF2-40B4-BE49-F238E27FC236}">
                  <a16:creationId xmlns="" xmlns:a16="http://schemas.microsoft.com/office/drawing/2014/main"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6244;p46">
              <a:extLst>
                <a:ext uri="{FF2B5EF4-FFF2-40B4-BE49-F238E27FC236}">
                  <a16:creationId xmlns="" xmlns:a16="http://schemas.microsoft.com/office/drawing/2014/main"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6245;p46">
              <a:extLst>
                <a:ext uri="{FF2B5EF4-FFF2-40B4-BE49-F238E27FC236}">
                  <a16:creationId xmlns="" xmlns:a16="http://schemas.microsoft.com/office/drawing/2014/main"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6246;p46">
              <a:extLst>
                <a:ext uri="{FF2B5EF4-FFF2-40B4-BE49-F238E27FC236}">
                  <a16:creationId xmlns="" xmlns:a16="http://schemas.microsoft.com/office/drawing/2014/main"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6247;p46">
              <a:extLst>
                <a:ext uri="{FF2B5EF4-FFF2-40B4-BE49-F238E27FC236}">
                  <a16:creationId xmlns="" xmlns:a16="http://schemas.microsoft.com/office/drawing/2014/main"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6248;p46">
              <a:extLst>
                <a:ext uri="{FF2B5EF4-FFF2-40B4-BE49-F238E27FC236}">
                  <a16:creationId xmlns="" xmlns:a16="http://schemas.microsoft.com/office/drawing/2014/main"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6249;p46">
              <a:extLst>
                <a:ext uri="{FF2B5EF4-FFF2-40B4-BE49-F238E27FC236}">
                  <a16:creationId xmlns="" xmlns:a16="http://schemas.microsoft.com/office/drawing/2014/main"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6250;p46">
              <a:extLst>
                <a:ext uri="{FF2B5EF4-FFF2-40B4-BE49-F238E27FC236}">
                  <a16:creationId xmlns="" xmlns:a16="http://schemas.microsoft.com/office/drawing/2014/main"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6251;p46">
              <a:extLst>
                <a:ext uri="{FF2B5EF4-FFF2-40B4-BE49-F238E27FC236}">
                  <a16:creationId xmlns="" xmlns:a16="http://schemas.microsoft.com/office/drawing/2014/main"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6252;p46">
              <a:extLst>
                <a:ext uri="{FF2B5EF4-FFF2-40B4-BE49-F238E27FC236}">
                  <a16:creationId xmlns="" xmlns:a16="http://schemas.microsoft.com/office/drawing/2014/main"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6253;p46">
              <a:extLst>
                <a:ext uri="{FF2B5EF4-FFF2-40B4-BE49-F238E27FC236}">
                  <a16:creationId xmlns="" xmlns:a16="http://schemas.microsoft.com/office/drawing/2014/main"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6254;p46">
              <a:extLst>
                <a:ext uri="{FF2B5EF4-FFF2-40B4-BE49-F238E27FC236}">
                  <a16:creationId xmlns="" xmlns:a16="http://schemas.microsoft.com/office/drawing/2014/main"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6255;p46">
              <a:extLst>
                <a:ext uri="{FF2B5EF4-FFF2-40B4-BE49-F238E27FC236}">
                  <a16:creationId xmlns="" xmlns:a16="http://schemas.microsoft.com/office/drawing/2014/main"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6256;p46">
              <a:extLst>
                <a:ext uri="{FF2B5EF4-FFF2-40B4-BE49-F238E27FC236}">
                  <a16:creationId xmlns="" xmlns:a16="http://schemas.microsoft.com/office/drawing/2014/main"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6257;p46">
              <a:extLst>
                <a:ext uri="{FF2B5EF4-FFF2-40B4-BE49-F238E27FC236}">
                  <a16:creationId xmlns="" xmlns:a16="http://schemas.microsoft.com/office/drawing/2014/main"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6258;p46">
              <a:extLst>
                <a:ext uri="{FF2B5EF4-FFF2-40B4-BE49-F238E27FC236}">
                  <a16:creationId xmlns="" xmlns:a16="http://schemas.microsoft.com/office/drawing/2014/main"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6259;p46">
              <a:extLst>
                <a:ext uri="{FF2B5EF4-FFF2-40B4-BE49-F238E27FC236}">
                  <a16:creationId xmlns="" xmlns:a16="http://schemas.microsoft.com/office/drawing/2014/main"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6260;p46">
              <a:extLst>
                <a:ext uri="{FF2B5EF4-FFF2-40B4-BE49-F238E27FC236}">
                  <a16:creationId xmlns="" xmlns:a16="http://schemas.microsoft.com/office/drawing/2014/main"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6261;p46">
              <a:extLst>
                <a:ext uri="{FF2B5EF4-FFF2-40B4-BE49-F238E27FC236}">
                  <a16:creationId xmlns="" xmlns:a16="http://schemas.microsoft.com/office/drawing/2014/main"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6262;p46">
              <a:extLst>
                <a:ext uri="{FF2B5EF4-FFF2-40B4-BE49-F238E27FC236}">
                  <a16:creationId xmlns="" xmlns:a16="http://schemas.microsoft.com/office/drawing/2014/main"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6263;p46">
              <a:extLst>
                <a:ext uri="{FF2B5EF4-FFF2-40B4-BE49-F238E27FC236}">
                  <a16:creationId xmlns="" xmlns:a16="http://schemas.microsoft.com/office/drawing/2014/main"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6264;p46">
              <a:extLst>
                <a:ext uri="{FF2B5EF4-FFF2-40B4-BE49-F238E27FC236}">
                  <a16:creationId xmlns="" xmlns:a16="http://schemas.microsoft.com/office/drawing/2014/main"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6265;p46">
              <a:extLst>
                <a:ext uri="{FF2B5EF4-FFF2-40B4-BE49-F238E27FC236}">
                  <a16:creationId xmlns="" xmlns:a16="http://schemas.microsoft.com/office/drawing/2014/main"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6266;p46">
              <a:extLst>
                <a:ext uri="{FF2B5EF4-FFF2-40B4-BE49-F238E27FC236}">
                  <a16:creationId xmlns="" xmlns:a16="http://schemas.microsoft.com/office/drawing/2014/main"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6267;p46">
              <a:extLst>
                <a:ext uri="{FF2B5EF4-FFF2-40B4-BE49-F238E27FC236}">
                  <a16:creationId xmlns="" xmlns:a16="http://schemas.microsoft.com/office/drawing/2014/main"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6268;p46">
              <a:extLst>
                <a:ext uri="{FF2B5EF4-FFF2-40B4-BE49-F238E27FC236}">
                  <a16:creationId xmlns="" xmlns:a16="http://schemas.microsoft.com/office/drawing/2014/main"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6269;p46">
              <a:extLst>
                <a:ext uri="{FF2B5EF4-FFF2-40B4-BE49-F238E27FC236}">
                  <a16:creationId xmlns="" xmlns:a16="http://schemas.microsoft.com/office/drawing/2014/main"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6270;p46">
              <a:extLst>
                <a:ext uri="{FF2B5EF4-FFF2-40B4-BE49-F238E27FC236}">
                  <a16:creationId xmlns="" xmlns:a16="http://schemas.microsoft.com/office/drawing/2014/main"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26271;p46">
              <a:extLst>
                <a:ext uri="{FF2B5EF4-FFF2-40B4-BE49-F238E27FC236}">
                  <a16:creationId xmlns="" xmlns:a16="http://schemas.microsoft.com/office/drawing/2014/main"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26272;p46">
              <a:extLst>
                <a:ext uri="{FF2B5EF4-FFF2-40B4-BE49-F238E27FC236}">
                  <a16:creationId xmlns="" xmlns:a16="http://schemas.microsoft.com/office/drawing/2014/main"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26273;p46">
              <a:extLst>
                <a:ext uri="{FF2B5EF4-FFF2-40B4-BE49-F238E27FC236}">
                  <a16:creationId xmlns="" xmlns:a16="http://schemas.microsoft.com/office/drawing/2014/main"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26274;p46">
              <a:extLst>
                <a:ext uri="{FF2B5EF4-FFF2-40B4-BE49-F238E27FC236}">
                  <a16:creationId xmlns="" xmlns:a16="http://schemas.microsoft.com/office/drawing/2014/main"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26275;p46">
              <a:extLst>
                <a:ext uri="{FF2B5EF4-FFF2-40B4-BE49-F238E27FC236}">
                  <a16:creationId xmlns="" xmlns:a16="http://schemas.microsoft.com/office/drawing/2014/main"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26276;p46">
              <a:extLst>
                <a:ext uri="{FF2B5EF4-FFF2-40B4-BE49-F238E27FC236}">
                  <a16:creationId xmlns="" xmlns:a16="http://schemas.microsoft.com/office/drawing/2014/main"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26277;p46">
              <a:extLst>
                <a:ext uri="{FF2B5EF4-FFF2-40B4-BE49-F238E27FC236}">
                  <a16:creationId xmlns="" xmlns:a16="http://schemas.microsoft.com/office/drawing/2014/main"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26278;p46">
              <a:extLst>
                <a:ext uri="{FF2B5EF4-FFF2-40B4-BE49-F238E27FC236}">
                  <a16:creationId xmlns="" xmlns:a16="http://schemas.microsoft.com/office/drawing/2014/main"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26279;p46">
              <a:extLst>
                <a:ext uri="{FF2B5EF4-FFF2-40B4-BE49-F238E27FC236}">
                  <a16:creationId xmlns="" xmlns:a16="http://schemas.microsoft.com/office/drawing/2014/main"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26280;p46">
              <a:extLst>
                <a:ext uri="{FF2B5EF4-FFF2-40B4-BE49-F238E27FC236}">
                  <a16:creationId xmlns="" xmlns:a16="http://schemas.microsoft.com/office/drawing/2014/main"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26281;p46">
              <a:extLst>
                <a:ext uri="{FF2B5EF4-FFF2-40B4-BE49-F238E27FC236}">
                  <a16:creationId xmlns="" xmlns:a16="http://schemas.microsoft.com/office/drawing/2014/main"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26282;p46">
              <a:extLst>
                <a:ext uri="{FF2B5EF4-FFF2-40B4-BE49-F238E27FC236}">
                  <a16:creationId xmlns="" xmlns:a16="http://schemas.microsoft.com/office/drawing/2014/main"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26283;p46">
              <a:extLst>
                <a:ext uri="{FF2B5EF4-FFF2-40B4-BE49-F238E27FC236}">
                  <a16:creationId xmlns="" xmlns:a16="http://schemas.microsoft.com/office/drawing/2014/main"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26284;p46">
              <a:extLst>
                <a:ext uri="{FF2B5EF4-FFF2-40B4-BE49-F238E27FC236}">
                  <a16:creationId xmlns="" xmlns:a16="http://schemas.microsoft.com/office/drawing/2014/main"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26285;p46">
              <a:extLst>
                <a:ext uri="{FF2B5EF4-FFF2-40B4-BE49-F238E27FC236}">
                  <a16:creationId xmlns="" xmlns:a16="http://schemas.microsoft.com/office/drawing/2014/main"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26286;p46">
              <a:extLst>
                <a:ext uri="{FF2B5EF4-FFF2-40B4-BE49-F238E27FC236}">
                  <a16:creationId xmlns="" xmlns:a16="http://schemas.microsoft.com/office/drawing/2014/main"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26287;p46">
              <a:extLst>
                <a:ext uri="{FF2B5EF4-FFF2-40B4-BE49-F238E27FC236}">
                  <a16:creationId xmlns="" xmlns:a16="http://schemas.microsoft.com/office/drawing/2014/main"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26288;p46">
              <a:extLst>
                <a:ext uri="{FF2B5EF4-FFF2-40B4-BE49-F238E27FC236}">
                  <a16:creationId xmlns="" xmlns:a16="http://schemas.microsoft.com/office/drawing/2014/main"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26289;p46">
              <a:extLst>
                <a:ext uri="{FF2B5EF4-FFF2-40B4-BE49-F238E27FC236}">
                  <a16:creationId xmlns="" xmlns:a16="http://schemas.microsoft.com/office/drawing/2014/main"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26290;p46">
              <a:extLst>
                <a:ext uri="{FF2B5EF4-FFF2-40B4-BE49-F238E27FC236}">
                  <a16:creationId xmlns="" xmlns:a16="http://schemas.microsoft.com/office/drawing/2014/main"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26291;p46">
              <a:extLst>
                <a:ext uri="{FF2B5EF4-FFF2-40B4-BE49-F238E27FC236}">
                  <a16:creationId xmlns="" xmlns:a16="http://schemas.microsoft.com/office/drawing/2014/main"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26292;p46">
              <a:extLst>
                <a:ext uri="{FF2B5EF4-FFF2-40B4-BE49-F238E27FC236}">
                  <a16:creationId xmlns="" xmlns:a16="http://schemas.microsoft.com/office/drawing/2014/main"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26293;p46">
              <a:extLst>
                <a:ext uri="{FF2B5EF4-FFF2-40B4-BE49-F238E27FC236}">
                  <a16:creationId xmlns="" xmlns:a16="http://schemas.microsoft.com/office/drawing/2014/main"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26294;p46">
              <a:extLst>
                <a:ext uri="{FF2B5EF4-FFF2-40B4-BE49-F238E27FC236}">
                  <a16:creationId xmlns="" xmlns:a16="http://schemas.microsoft.com/office/drawing/2014/main"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26295;p46">
              <a:extLst>
                <a:ext uri="{FF2B5EF4-FFF2-40B4-BE49-F238E27FC236}">
                  <a16:creationId xmlns="" xmlns:a16="http://schemas.microsoft.com/office/drawing/2014/main"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26296;p46">
              <a:extLst>
                <a:ext uri="{FF2B5EF4-FFF2-40B4-BE49-F238E27FC236}">
                  <a16:creationId xmlns="" xmlns:a16="http://schemas.microsoft.com/office/drawing/2014/main"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26297;p46">
              <a:extLst>
                <a:ext uri="{FF2B5EF4-FFF2-40B4-BE49-F238E27FC236}">
                  <a16:creationId xmlns="" xmlns:a16="http://schemas.microsoft.com/office/drawing/2014/main"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26298;p46">
              <a:extLst>
                <a:ext uri="{FF2B5EF4-FFF2-40B4-BE49-F238E27FC236}">
                  <a16:creationId xmlns="" xmlns:a16="http://schemas.microsoft.com/office/drawing/2014/main"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26299;p46">
              <a:extLst>
                <a:ext uri="{FF2B5EF4-FFF2-40B4-BE49-F238E27FC236}">
                  <a16:creationId xmlns="" xmlns:a16="http://schemas.microsoft.com/office/drawing/2014/main"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26300;p46">
              <a:extLst>
                <a:ext uri="{FF2B5EF4-FFF2-40B4-BE49-F238E27FC236}">
                  <a16:creationId xmlns="" xmlns:a16="http://schemas.microsoft.com/office/drawing/2014/main"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26301;p46">
              <a:extLst>
                <a:ext uri="{FF2B5EF4-FFF2-40B4-BE49-F238E27FC236}">
                  <a16:creationId xmlns="" xmlns:a16="http://schemas.microsoft.com/office/drawing/2014/main"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26302;p46">
              <a:extLst>
                <a:ext uri="{FF2B5EF4-FFF2-40B4-BE49-F238E27FC236}">
                  <a16:creationId xmlns="" xmlns:a16="http://schemas.microsoft.com/office/drawing/2014/main"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26303;p46">
              <a:extLst>
                <a:ext uri="{FF2B5EF4-FFF2-40B4-BE49-F238E27FC236}">
                  <a16:creationId xmlns="" xmlns:a16="http://schemas.microsoft.com/office/drawing/2014/main"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26304;p46">
              <a:extLst>
                <a:ext uri="{FF2B5EF4-FFF2-40B4-BE49-F238E27FC236}">
                  <a16:creationId xmlns="" xmlns:a16="http://schemas.microsoft.com/office/drawing/2014/main"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26305;p46">
              <a:extLst>
                <a:ext uri="{FF2B5EF4-FFF2-40B4-BE49-F238E27FC236}">
                  <a16:creationId xmlns="" xmlns:a16="http://schemas.microsoft.com/office/drawing/2014/main"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26306;p46">
              <a:extLst>
                <a:ext uri="{FF2B5EF4-FFF2-40B4-BE49-F238E27FC236}">
                  <a16:creationId xmlns="" xmlns:a16="http://schemas.microsoft.com/office/drawing/2014/main"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26307;p46">
              <a:extLst>
                <a:ext uri="{FF2B5EF4-FFF2-40B4-BE49-F238E27FC236}">
                  <a16:creationId xmlns="" xmlns:a16="http://schemas.microsoft.com/office/drawing/2014/main"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26308;p46">
              <a:extLst>
                <a:ext uri="{FF2B5EF4-FFF2-40B4-BE49-F238E27FC236}">
                  <a16:creationId xmlns="" xmlns:a16="http://schemas.microsoft.com/office/drawing/2014/main"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26309;p46">
              <a:extLst>
                <a:ext uri="{FF2B5EF4-FFF2-40B4-BE49-F238E27FC236}">
                  <a16:creationId xmlns="" xmlns:a16="http://schemas.microsoft.com/office/drawing/2014/main"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26310;p46">
              <a:extLst>
                <a:ext uri="{FF2B5EF4-FFF2-40B4-BE49-F238E27FC236}">
                  <a16:creationId xmlns="" xmlns:a16="http://schemas.microsoft.com/office/drawing/2014/main"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26311;p46">
              <a:extLst>
                <a:ext uri="{FF2B5EF4-FFF2-40B4-BE49-F238E27FC236}">
                  <a16:creationId xmlns="" xmlns:a16="http://schemas.microsoft.com/office/drawing/2014/main"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26312;p46">
              <a:extLst>
                <a:ext uri="{FF2B5EF4-FFF2-40B4-BE49-F238E27FC236}">
                  <a16:creationId xmlns="" xmlns:a16="http://schemas.microsoft.com/office/drawing/2014/main"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26313;p46">
              <a:extLst>
                <a:ext uri="{FF2B5EF4-FFF2-40B4-BE49-F238E27FC236}">
                  <a16:creationId xmlns="" xmlns:a16="http://schemas.microsoft.com/office/drawing/2014/main"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26314;p46">
              <a:extLst>
                <a:ext uri="{FF2B5EF4-FFF2-40B4-BE49-F238E27FC236}">
                  <a16:creationId xmlns="" xmlns:a16="http://schemas.microsoft.com/office/drawing/2014/main"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26315;p46">
              <a:extLst>
                <a:ext uri="{FF2B5EF4-FFF2-40B4-BE49-F238E27FC236}">
                  <a16:creationId xmlns="" xmlns:a16="http://schemas.microsoft.com/office/drawing/2014/main"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26316;p46">
              <a:extLst>
                <a:ext uri="{FF2B5EF4-FFF2-40B4-BE49-F238E27FC236}">
                  <a16:creationId xmlns="" xmlns:a16="http://schemas.microsoft.com/office/drawing/2014/main"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26317;p46">
              <a:extLst>
                <a:ext uri="{FF2B5EF4-FFF2-40B4-BE49-F238E27FC236}">
                  <a16:creationId xmlns="" xmlns:a16="http://schemas.microsoft.com/office/drawing/2014/main"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26318;p46">
              <a:extLst>
                <a:ext uri="{FF2B5EF4-FFF2-40B4-BE49-F238E27FC236}">
                  <a16:creationId xmlns="" xmlns:a16="http://schemas.microsoft.com/office/drawing/2014/main"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26319;p46">
              <a:extLst>
                <a:ext uri="{FF2B5EF4-FFF2-40B4-BE49-F238E27FC236}">
                  <a16:creationId xmlns="" xmlns:a16="http://schemas.microsoft.com/office/drawing/2014/main"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26320;p46">
              <a:extLst>
                <a:ext uri="{FF2B5EF4-FFF2-40B4-BE49-F238E27FC236}">
                  <a16:creationId xmlns="" xmlns:a16="http://schemas.microsoft.com/office/drawing/2014/main"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26321;p46">
              <a:extLst>
                <a:ext uri="{FF2B5EF4-FFF2-40B4-BE49-F238E27FC236}">
                  <a16:creationId xmlns="" xmlns:a16="http://schemas.microsoft.com/office/drawing/2014/main"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26322;p46">
              <a:extLst>
                <a:ext uri="{FF2B5EF4-FFF2-40B4-BE49-F238E27FC236}">
                  <a16:creationId xmlns="" xmlns:a16="http://schemas.microsoft.com/office/drawing/2014/main"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26323;p46">
              <a:extLst>
                <a:ext uri="{FF2B5EF4-FFF2-40B4-BE49-F238E27FC236}">
                  <a16:creationId xmlns="" xmlns:a16="http://schemas.microsoft.com/office/drawing/2014/main"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26324;p46">
              <a:extLst>
                <a:ext uri="{FF2B5EF4-FFF2-40B4-BE49-F238E27FC236}">
                  <a16:creationId xmlns="" xmlns:a16="http://schemas.microsoft.com/office/drawing/2014/main"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26325;p46">
              <a:extLst>
                <a:ext uri="{FF2B5EF4-FFF2-40B4-BE49-F238E27FC236}">
                  <a16:creationId xmlns="" xmlns:a16="http://schemas.microsoft.com/office/drawing/2014/main"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26326;p46">
              <a:extLst>
                <a:ext uri="{FF2B5EF4-FFF2-40B4-BE49-F238E27FC236}">
                  <a16:creationId xmlns="" xmlns:a16="http://schemas.microsoft.com/office/drawing/2014/main"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26327;p46">
              <a:extLst>
                <a:ext uri="{FF2B5EF4-FFF2-40B4-BE49-F238E27FC236}">
                  <a16:creationId xmlns="" xmlns:a16="http://schemas.microsoft.com/office/drawing/2014/main"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26328;p46">
              <a:extLst>
                <a:ext uri="{FF2B5EF4-FFF2-40B4-BE49-F238E27FC236}">
                  <a16:creationId xmlns="" xmlns:a16="http://schemas.microsoft.com/office/drawing/2014/main"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26329;p46">
              <a:extLst>
                <a:ext uri="{FF2B5EF4-FFF2-40B4-BE49-F238E27FC236}">
                  <a16:creationId xmlns="" xmlns:a16="http://schemas.microsoft.com/office/drawing/2014/main"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26330;p46">
              <a:extLst>
                <a:ext uri="{FF2B5EF4-FFF2-40B4-BE49-F238E27FC236}">
                  <a16:creationId xmlns="" xmlns:a16="http://schemas.microsoft.com/office/drawing/2014/main"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26331;p46">
              <a:extLst>
                <a:ext uri="{FF2B5EF4-FFF2-40B4-BE49-F238E27FC236}">
                  <a16:creationId xmlns="" xmlns:a16="http://schemas.microsoft.com/office/drawing/2014/main"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26332;p46">
              <a:extLst>
                <a:ext uri="{FF2B5EF4-FFF2-40B4-BE49-F238E27FC236}">
                  <a16:creationId xmlns="" xmlns:a16="http://schemas.microsoft.com/office/drawing/2014/main"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26333;p46">
              <a:extLst>
                <a:ext uri="{FF2B5EF4-FFF2-40B4-BE49-F238E27FC236}">
                  <a16:creationId xmlns="" xmlns:a16="http://schemas.microsoft.com/office/drawing/2014/main"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26334;p46">
              <a:extLst>
                <a:ext uri="{FF2B5EF4-FFF2-40B4-BE49-F238E27FC236}">
                  <a16:creationId xmlns="" xmlns:a16="http://schemas.microsoft.com/office/drawing/2014/main"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26335;p46">
              <a:extLst>
                <a:ext uri="{FF2B5EF4-FFF2-40B4-BE49-F238E27FC236}">
                  <a16:creationId xmlns="" xmlns:a16="http://schemas.microsoft.com/office/drawing/2014/main"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26336;p46">
              <a:extLst>
                <a:ext uri="{FF2B5EF4-FFF2-40B4-BE49-F238E27FC236}">
                  <a16:creationId xmlns="" xmlns:a16="http://schemas.microsoft.com/office/drawing/2014/main"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26337;p46">
              <a:extLst>
                <a:ext uri="{FF2B5EF4-FFF2-40B4-BE49-F238E27FC236}">
                  <a16:creationId xmlns="" xmlns:a16="http://schemas.microsoft.com/office/drawing/2014/main"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26338;p46">
              <a:extLst>
                <a:ext uri="{FF2B5EF4-FFF2-40B4-BE49-F238E27FC236}">
                  <a16:creationId xmlns="" xmlns:a16="http://schemas.microsoft.com/office/drawing/2014/main"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26339;p46">
              <a:extLst>
                <a:ext uri="{FF2B5EF4-FFF2-40B4-BE49-F238E27FC236}">
                  <a16:creationId xmlns="" xmlns:a16="http://schemas.microsoft.com/office/drawing/2014/main"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26340;p46">
              <a:extLst>
                <a:ext uri="{FF2B5EF4-FFF2-40B4-BE49-F238E27FC236}">
                  <a16:creationId xmlns="" xmlns:a16="http://schemas.microsoft.com/office/drawing/2014/main"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26341;p46">
              <a:extLst>
                <a:ext uri="{FF2B5EF4-FFF2-40B4-BE49-F238E27FC236}">
                  <a16:creationId xmlns="" xmlns:a16="http://schemas.microsoft.com/office/drawing/2014/main"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26342;p46">
              <a:extLst>
                <a:ext uri="{FF2B5EF4-FFF2-40B4-BE49-F238E27FC236}">
                  <a16:creationId xmlns="" xmlns:a16="http://schemas.microsoft.com/office/drawing/2014/main"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26343;p46">
              <a:extLst>
                <a:ext uri="{FF2B5EF4-FFF2-40B4-BE49-F238E27FC236}">
                  <a16:creationId xmlns="" xmlns:a16="http://schemas.microsoft.com/office/drawing/2014/main"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26344;p46">
              <a:extLst>
                <a:ext uri="{FF2B5EF4-FFF2-40B4-BE49-F238E27FC236}">
                  <a16:creationId xmlns="" xmlns:a16="http://schemas.microsoft.com/office/drawing/2014/main"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26345;p46">
              <a:extLst>
                <a:ext uri="{FF2B5EF4-FFF2-40B4-BE49-F238E27FC236}">
                  <a16:creationId xmlns="" xmlns:a16="http://schemas.microsoft.com/office/drawing/2014/main"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26346;p46">
              <a:extLst>
                <a:ext uri="{FF2B5EF4-FFF2-40B4-BE49-F238E27FC236}">
                  <a16:creationId xmlns="" xmlns:a16="http://schemas.microsoft.com/office/drawing/2014/main"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26347;p46">
              <a:extLst>
                <a:ext uri="{FF2B5EF4-FFF2-40B4-BE49-F238E27FC236}">
                  <a16:creationId xmlns="" xmlns:a16="http://schemas.microsoft.com/office/drawing/2014/main"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26348;p46">
              <a:extLst>
                <a:ext uri="{FF2B5EF4-FFF2-40B4-BE49-F238E27FC236}">
                  <a16:creationId xmlns="" xmlns:a16="http://schemas.microsoft.com/office/drawing/2014/main"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26349;p46">
              <a:extLst>
                <a:ext uri="{FF2B5EF4-FFF2-40B4-BE49-F238E27FC236}">
                  <a16:creationId xmlns="" xmlns:a16="http://schemas.microsoft.com/office/drawing/2014/main"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26350;p46">
              <a:extLst>
                <a:ext uri="{FF2B5EF4-FFF2-40B4-BE49-F238E27FC236}">
                  <a16:creationId xmlns="" xmlns:a16="http://schemas.microsoft.com/office/drawing/2014/main"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26351;p46">
              <a:extLst>
                <a:ext uri="{FF2B5EF4-FFF2-40B4-BE49-F238E27FC236}">
                  <a16:creationId xmlns="" xmlns:a16="http://schemas.microsoft.com/office/drawing/2014/main"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26352;p46">
              <a:extLst>
                <a:ext uri="{FF2B5EF4-FFF2-40B4-BE49-F238E27FC236}">
                  <a16:creationId xmlns="" xmlns:a16="http://schemas.microsoft.com/office/drawing/2014/main"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26353;p46">
              <a:extLst>
                <a:ext uri="{FF2B5EF4-FFF2-40B4-BE49-F238E27FC236}">
                  <a16:creationId xmlns="" xmlns:a16="http://schemas.microsoft.com/office/drawing/2014/main"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26354;p46">
              <a:extLst>
                <a:ext uri="{FF2B5EF4-FFF2-40B4-BE49-F238E27FC236}">
                  <a16:creationId xmlns="" xmlns:a16="http://schemas.microsoft.com/office/drawing/2014/main"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26355;p46">
              <a:extLst>
                <a:ext uri="{FF2B5EF4-FFF2-40B4-BE49-F238E27FC236}">
                  <a16:creationId xmlns="" xmlns:a16="http://schemas.microsoft.com/office/drawing/2014/main"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26356;p46">
              <a:extLst>
                <a:ext uri="{FF2B5EF4-FFF2-40B4-BE49-F238E27FC236}">
                  <a16:creationId xmlns="" xmlns:a16="http://schemas.microsoft.com/office/drawing/2014/main"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26357;p46">
              <a:extLst>
                <a:ext uri="{FF2B5EF4-FFF2-40B4-BE49-F238E27FC236}">
                  <a16:creationId xmlns="" xmlns:a16="http://schemas.microsoft.com/office/drawing/2014/main"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26358;p46">
              <a:extLst>
                <a:ext uri="{FF2B5EF4-FFF2-40B4-BE49-F238E27FC236}">
                  <a16:creationId xmlns="" xmlns:a16="http://schemas.microsoft.com/office/drawing/2014/main"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26359;p46">
              <a:extLst>
                <a:ext uri="{FF2B5EF4-FFF2-40B4-BE49-F238E27FC236}">
                  <a16:creationId xmlns="" xmlns:a16="http://schemas.microsoft.com/office/drawing/2014/main"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26360;p46">
              <a:extLst>
                <a:ext uri="{FF2B5EF4-FFF2-40B4-BE49-F238E27FC236}">
                  <a16:creationId xmlns="" xmlns:a16="http://schemas.microsoft.com/office/drawing/2014/main"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26361;p46">
              <a:extLst>
                <a:ext uri="{FF2B5EF4-FFF2-40B4-BE49-F238E27FC236}">
                  <a16:creationId xmlns="" xmlns:a16="http://schemas.microsoft.com/office/drawing/2014/main"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26362;p46">
              <a:extLst>
                <a:ext uri="{FF2B5EF4-FFF2-40B4-BE49-F238E27FC236}">
                  <a16:creationId xmlns="" xmlns:a16="http://schemas.microsoft.com/office/drawing/2014/main"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26363;p46">
              <a:extLst>
                <a:ext uri="{FF2B5EF4-FFF2-40B4-BE49-F238E27FC236}">
                  <a16:creationId xmlns="" xmlns:a16="http://schemas.microsoft.com/office/drawing/2014/main"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26364;p46">
              <a:extLst>
                <a:ext uri="{FF2B5EF4-FFF2-40B4-BE49-F238E27FC236}">
                  <a16:creationId xmlns="" xmlns:a16="http://schemas.microsoft.com/office/drawing/2014/main"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26365;p46">
              <a:extLst>
                <a:ext uri="{FF2B5EF4-FFF2-40B4-BE49-F238E27FC236}">
                  <a16:creationId xmlns="" xmlns:a16="http://schemas.microsoft.com/office/drawing/2014/main"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26366;p46">
              <a:extLst>
                <a:ext uri="{FF2B5EF4-FFF2-40B4-BE49-F238E27FC236}">
                  <a16:creationId xmlns="" xmlns:a16="http://schemas.microsoft.com/office/drawing/2014/main"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26367;p46">
              <a:extLst>
                <a:ext uri="{FF2B5EF4-FFF2-40B4-BE49-F238E27FC236}">
                  <a16:creationId xmlns="" xmlns:a16="http://schemas.microsoft.com/office/drawing/2014/main"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26368;p46">
              <a:extLst>
                <a:ext uri="{FF2B5EF4-FFF2-40B4-BE49-F238E27FC236}">
                  <a16:creationId xmlns="" xmlns:a16="http://schemas.microsoft.com/office/drawing/2014/main"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26369;p46">
              <a:extLst>
                <a:ext uri="{FF2B5EF4-FFF2-40B4-BE49-F238E27FC236}">
                  <a16:creationId xmlns="" xmlns:a16="http://schemas.microsoft.com/office/drawing/2014/main"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26370;p46">
              <a:extLst>
                <a:ext uri="{FF2B5EF4-FFF2-40B4-BE49-F238E27FC236}">
                  <a16:creationId xmlns="" xmlns:a16="http://schemas.microsoft.com/office/drawing/2014/main"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26371;p46">
              <a:extLst>
                <a:ext uri="{FF2B5EF4-FFF2-40B4-BE49-F238E27FC236}">
                  <a16:creationId xmlns="" xmlns:a16="http://schemas.microsoft.com/office/drawing/2014/main"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26372;p46">
              <a:extLst>
                <a:ext uri="{FF2B5EF4-FFF2-40B4-BE49-F238E27FC236}">
                  <a16:creationId xmlns="" xmlns:a16="http://schemas.microsoft.com/office/drawing/2014/main"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26373;p46">
              <a:extLst>
                <a:ext uri="{FF2B5EF4-FFF2-40B4-BE49-F238E27FC236}">
                  <a16:creationId xmlns="" xmlns:a16="http://schemas.microsoft.com/office/drawing/2014/main"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26374;p46">
              <a:extLst>
                <a:ext uri="{FF2B5EF4-FFF2-40B4-BE49-F238E27FC236}">
                  <a16:creationId xmlns="" xmlns:a16="http://schemas.microsoft.com/office/drawing/2014/main"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26375;p46">
              <a:extLst>
                <a:ext uri="{FF2B5EF4-FFF2-40B4-BE49-F238E27FC236}">
                  <a16:creationId xmlns="" xmlns:a16="http://schemas.microsoft.com/office/drawing/2014/main"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26376;p46">
              <a:extLst>
                <a:ext uri="{FF2B5EF4-FFF2-40B4-BE49-F238E27FC236}">
                  <a16:creationId xmlns="" xmlns:a16="http://schemas.microsoft.com/office/drawing/2014/main"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26377;p46">
              <a:extLst>
                <a:ext uri="{FF2B5EF4-FFF2-40B4-BE49-F238E27FC236}">
                  <a16:creationId xmlns="" xmlns:a16="http://schemas.microsoft.com/office/drawing/2014/main"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26378;p46">
              <a:extLst>
                <a:ext uri="{FF2B5EF4-FFF2-40B4-BE49-F238E27FC236}">
                  <a16:creationId xmlns="" xmlns:a16="http://schemas.microsoft.com/office/drawing/2014/main"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26379;p46">
              <a:extLst>
                <a:ext uri="{FF2B5EF4-FFF2-40B4-BE49-F238E27FC236}">
                  <a16:creationId xmlns="" xmlns:a16="http://schemas.microsoft.com/office/drawing/2014/main"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26380;p46">
              <a:extLst>
                <a:ext uri="{FF2B5EF4-FFF2-40B4-BE49-F238E27FC236}">
                  <a16:creationId xmlns="" xmlns:a16="http://schemas.microsoft.com/office/drawing/2014/main"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26381;p46">
              <a:extLst>
                <a:ext uri="{FF2B5EF4-FFF2-40B4-BE49-F238E27FC236}">
                  <a16:creationId xmlns="" xmlns:a16="http://schemas.microsoft.com/office/drawing/2014/main"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26382;p46">
              <a:extLst>
                <a:ext uri="{FF2B5EF4-FFF2-40B4-BE49-F238E27FC236}">
                  <a16:creationId xmlns="" xmlns:a16="http://schemas.microsoft.com/office/drawing/2014/main"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26383;p46">
              <a:extLst>
                <a:ext uri="{FF2B5EF4-FFF2-40B4-BE49-F238E27FC236}">
                  <a16:creationId xmlns="" xmlns:a16="http://schemas.microsoft.com/office/drawing/2014/main"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26384;p46">
              <a:extLst>
                <a:ext uri="{FF2B5EF4-FFF2-40B4-BE49-F238E27FC236}">
                  <a16:creationId xmlns="" xmlns:a16="http://schemas.microsoft.com/office/drawing/2014/main"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26385;p46">
              <a:extLst>
                <a:ext uri="{FF2B5EF4-FFF2-40B4-BE49-F238E27FC236}">
                  <a16:creationId xmlns="" xmlns:a16="http://schemas.microsoft.com/office/drawing/2014/main"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26386;p46">
              <a:extLst>
                <a:ext uri="{FF2B5EF4-FFF2-40B4-BE49-F238E27FC236}">
                  <a16:creationId xmlns="" xmlns:a16="http://schemas.microsoft.com/office/drawing/2014/main"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26387;p46">
              <a:extLst>
                <a:ext uri="{FF2B5EF4-FFF2-40B4-BE49-F238E27FC236}">
                  <a16:creationId xmlns="" xmlns:a16="http://schemas.microsoft.com/office/drawing/2014/main"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26388;p46">
              <a:extLst>
                <a:ext uri="{FF2B5EF4-FFF2-40B4-BE49-F238E27FC236}">
                  <a16:creationId xmlns="" xmlns:a16="http://schemas.microsoft.com/office/drawing/2014/main"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26389;p46">
              <a:extLst>
                <a:ext uri="{FF2B5EF4-FFF2-40B4-BE49-F238E27FC236}">
                  <a16:creationId xmlns="" xmlns:a16="http://schemas.microsoft.com/office/drawing/2014/main"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26390;p46">
              <a:extLst>
                <a:ext uri="{FF2B5EF4-FFF2-40B4-BE49-F238E27FC236}">
                  <a16:creationId xmlns="" xmlns:a16="http://schemas.microsoft.com/office/drawing/2014/main"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26391;p46">
              <a:extLst>
                <a:ext uri="{FF2B5EF4-FFF2-40B4-BE49-F238E27FC236}">
                  <a16:creationId xmlns="" xmlns:a16="http://schemas.microsoft.com/office/drawing/2014/main"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26392;p46">
              <a:extLst>
                <a:ext uri="{FF2B5EF4-FFF2-40B4-BE49-F238E27FC236}">
                  <a16:creationId xmlns="" xmlns:a16="http://schemas.microsoft.com/office/drawing/2014/main"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26393;p46">
              <a:extLst>
                <a:ext uri="{FF2B5EF4-FFF2-40B4-BE49-F238E27FC236}">
                  <a16:creationId xmlns="" xmlns:a16="http://schemas.microsoft.com/office/drawing/2014/main"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26394;p46">
              <a:extLst>
                <a:ext uri="{FF2B5EF4-FFF2-40B4-BE49-F238E27FC236}">
                  <a16:creationId xmlns="" xmlns:a16="http://schemas.microsoft.com/office/drawing/2014/main"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26395;p46">
              <a:extLst>
                <a:ext uri="{FF2B5EF4-FFF2-40B4-BE49-F238E27FC236}">
                  <a16:creationId xmlns="" xmlns:a16="http://schemas.microsoft.com/office/drawing/2014/main"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26396;p46">
              <a:extLst>
                <a:ext uri="{FF2B5EF4-FFF2-40B4-BE49-F238E27FC236}">
                  <a16:creationId xmlns="" xmlns:a16="http://schemas.microsoft.com/office/drawing/2014/main"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26397;p46">
              <a:extLst>
                <a:ext uri="{FF2B5EF4-FFF2-40B4-BE49-F238E27FC236}">
                  <a16:creationId xmlns="" xmlns:a16="http://schemas.microsoft.com/office/drawing/2014/main"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26398;p46">
              <a:extLst>
                <a:ext uri="{FF2B5EF4-FFF2-40B4-BE49-F238E27FC236}">
                  <a16:creationId xmlns="" xmlns:a16="http://schemas.microsoft.com/office/drawing/2014/main"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26399;p46">
              <a:extLst>
                <a:ext uri="{FF2B5EF4-FFF2-40B4-BE49-F238E27FC236}">
                  <a16:creationId xmlns="" xmlns:a16="http://schemas.microsoft.com/office/drawing/2014/main"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26400;p46">
              <a:extLst>
                <a:ext uri="{FF2B5EF4-FFF2-40B4-BE49-F238E27FC236}">
                  <a16:creationId xmlns="" xmlns:a16="http://schemas.microsoft.com/office/drawing/2014/main"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26401;p46">
              <a:extLst>
                <a:ext uri="{FF2B5EF4-FFF2-40B4-BE49-F238E27FC236}">
                  <a16:creationId xmlns="" xmlns:a16="http://schemas.microsoft.com/office/drawing/2014/main"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26402;p46">
              <a:extLst>
                <a:ext uri="{FF2B5EF4-FFF2-40B4-BE49-F238E27FC236}">
                  <a16:creationId xmlns="" xmlns:a16="http://schemas.microsoft.com/office/drawing/2014/main"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26403;p46">
              <a:extLst>
                <a:ext uri="{FF2B5EF4-FFF2-40B4-BE49-F238E27FC236}">
                  <a16:creationId xmlns="" xmlns:a16="http://schemas.microsoft.com/office/drawing/2014/main"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26404;p46">
              <a:extLst>
                <a:ext uri="{FF2B5EF4-FFF2-40B4-BE49-F238E27FC236}">
                  <a16:creationId xmlns="" xmlns:a16="http://schemas.microsoft.com/office/drawing/2014/main"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26405;p46">
              <a:extLst>
                <a:ext uri="{FF2B5EF4-FFF2-40B4-BE49-F238E27FC236}">
                  <a16:creationId xmlns="" xmlns:a16="http://schemas.microsoft.com/office/drawing/2014/main"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26406;p46">
              <a:extLst>
                <a:ext uri="{FF2B5EF4-FFF2-40B4-BE49-F238E27FC236}">
                  <a16:creationId xmlns="" xmlns:a16="http://schemas.microsoft.com/office/drawing/2014/main"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26407;p46">
              <a:extLst>
                <a:ext uri="{FF2B5EF4-FFF2-40B4-BE49-F238E27FC236}">
                  <a16:creationId xmlns="" xmlns:a16="http://schemas.microsoft.com/office/drawing/2014/main"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26408;p46">
              <a:extLst>
                <a:ext uri="{FF2B5EF4-FFF2-40B4-BE49-F238E27FC236}">
                  <a16:creationId xmlns="" xmlns:a16="http://schemas.microsoft.com/office/drawing/2014/main"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26409;p46">
              <a:extLst>
                <a:ext uri="{FF2B5EF4-FFF2-40B4-BE49-F238E27FC236}">
                  <a16:creationId xmlns="" xmlns:a16="http://schemas.microsoft.com/office/drawing/2014/main"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26410;p46">
              <a:extLst>
                <a:ext uri="{FF2B5EF4-FFF2-40B4-BE49-F238E27FC236}">
                  <a16:creationId xmlns="" xmlns:a16="http://schemas.microsoft.com/office/drawing/2014/main"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26411;p46">
              <a:extLst>
                <a:ext uri="{FF2B5EF4-FFF2-40B4-BE49-F238E27FC236}">
                  <a16:creationId xmlns="" xmlns:a16="http://schemas.microsoft.com/office/drawing/2014/main"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26412;p46">
              <a:extLst>
                <a:ext uri="{FF2B5EF4-FFF2-40B4-BE49-F238E27FC236}">
                  <a16:creationId xmlns="" xmlns:a16="http://schemas.microsoft.com/office/drawing/2014/main"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26413;p46">
              <a:extLst>
                <a:ext uri="{FF2B5EF4-FFF2-40B4-BE49-F238E27FC236}">
                  <a16:creationId xmlns="" xmlns:a16="http://schemas.microsoft.com/office/drawing/2014/main"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26414;p46">
              <a:extLst>
                <a:ext uri="{FF2B5EF4-FFF2-40B4-BE49-F238E27FC236}">
                  <a16:creationId xmlns="" xmlns:a16="http://schemas.microsoft.com/office/drawing/2014/main"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26415;p46">
              <a:extLst>
                <a:ext uri="{FF2B5EF4-FFF2-40B4-BE49-F238E27FC236}">
                  <a16:creationId xmlns="" xmlns:a16="http://schemas.microsoft.com/office/drawing/2014/main"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26416;p46">
              <a:extLst>
                <a:ext uri="{FF2B5EF4-FFF2-40B4-BE49-F238E27FC236}">
                  <a16:creationId xmlns="" xmlns:a16="http://schemas.microsoft.com/office/drawing/2014/main"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26417;p46">
              <a:extLst>
                <a:ext uri="{FF2B5EF4-FFF2-40B4-BE49-F238E27FC236}">
                  <a16:creationId xmlns="" xmlns:a16="http://schemas.microsoft.com/office/drawing/2014/main"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26418;p46">
              <a:extLst>
                <a:ext uri="{FF2B5EF4-FFF2-40B4-BE49-F238E27FC236}">
                  <a16:creationId xmlns="" xmlns:a16="http://schemas.microsoft.com/office/drawing/2014/main"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26419;p46">
              <a:extLst>
                <a:ext uri="{FF2B5EF4-FFF2-40B4-BE49-F238E27FC236}">
                  <a16:creationId xmlns="" xmlns:a16="http://schemas.microsoft.com/office/drawing/2014/main"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26420;p46">
              <a:extLst>
                <a:ext uri="{FF2B5EF4-FFF2-40B4-BE49-F238E27FC236}">
                  <a16:creationId xmlns="" xmlns:a16="http://schemas.microsoft.com/office/drawing/2014/main"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26421;p46">
              <a:extLst>
                <a:ext uri="{FF2B5EF4-FFF2-40B4-BE49-F238E27FC236}">
                  <a16:creationId xmlns="" xmlns:a16="http://schemas.microsoft.com/office/drawing/2014/main"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26422;p46">
              <a:extLst>
                <a:ext uri="{FF2B5EF4-FFF2-40B4-BE49-F238E27FC236}">
                  <a16:creationId xmlns="" xmlns:a16="http://schemas.microsoft.com/office/drawing/2014/main"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26423;p46">
              <a:extLst>
                <a:ext uri="{FF2B5EF4-FFF2-40B4-BE49-F238E27FC236}">
                  <a16:creationId xmlns="" xmlns:a16="http://schemas.microsoft.com/office/drawing/2014/main"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26424;p46">
              <a:extLst>
                <a:ext uri="{FF2B5EF4-FFF2-40B4-BE49-F238E27FC236}">
                  <a16:creationId xmlns="" xmlns:a16="http://schemas.microsoft.com/office/drawing/2014/main"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26425;p46">
              <a:extLst>
                <a:ext uri="{FF2B5EF4-FFF2-40B4-BE49-F238E27FC236}">
                  <a16:creationId xmlns="" xmlns:a16="http://schemas.microsoft.com/office/drawing/2014/main"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26426;p46">
              <a:extLst>
                <a:ext uri="{FF2B5EF4-FFF2-40B4-BE49-F238E27FC236}">
                  <a16:creationId xmlns="" xmlns:a16="http://schemas.microsoft.com/office/drawing/2014/main"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26427;p46">
              <a:extLst>
                <a:ext uri="{FF2B5EF4-FFF2-40B4-BE49-F238E27FC236}">
                  <a16:creationId xmlns="" xmlns:a16="http://schemas.microsoft.com/office/drawing/2014/main"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26428;p46">
              <a:extLst>
                <a:ext uri="{FF2B5EF4-FFF2-40B4-BE49-F238E27FC236}">
                  <a16:creationId xmlns="" xmlns:a16="http://schemas.microsoft.com/office/drawing/2014/main"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26429;p46">
              <a:extLst>
                <a:ext uri="{FF2B5EF4-FFF2-40B4-BE49-F238E27FC236}">
                  <a16:creationId xmlns="" xmlns:a16="http://schemas.microsoft.com/office/drawing/2014/main"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26430;p46">
              <a:extLst>
                <a:ext uri="{FF2B5EF4-FFF2-40B4-BE49-F238E27FC236}">
                  <a16:creationId xmlns="" xmlns:a16="http://schemas.microsoft.com/office/drawing/2014/main"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26431;p46">
              <a:extLst>
                <a:ext uri="{FF2B5EF4-FFF2-40B4-BE49-F238E27FC236}">
                  <a16:creationId xmlns="" xmlns:a16="http://schemas.microsoft.com/office/drawing/2014/main"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26432;p46">
              <a:extLst>
                <a:ext uri="{FF2B5EF4-FFF2-40B4-BE49-F238E27FC236}">
                  <a16:creationId xmlns="" xmlns:a16="http://schemas.microsoft.com/office/drawing/2014/main"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26433;p46">
              <a:extLst>
                <a:ext uri="{FF2B5EF4-FFF2-40B4-BE49-F238E27FC236}">
                  <a16:creationId xmlns="" xmlns:a16="http://schemas.microsoft.com/office/drawing/2014/main"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26434;p46">
              <a:extLst>
                <a:ext uri="{FF2B5EF4-FFF2-40B4-BE49-F238E27FC236}">
                  <a16:creationId xmlns="" xmlns:a16="http://schemas.microsoft.com/office/drawing/2014/main"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26435;p46">
              <a:extLst>
                <a:ext uri="{FF2B5EF4-FFF2-40B4-BE49-F238E27FC236}">
                  <a16:creationId xmlns="" xmlns:a16="http://schemas.microsoft.com/office/drawing/2014/main"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26436;p46">
              <a:extLst>
                <a:ext uri="{FF2B5EF4-FFF2-40B4-BE49-F238E27FC236}">
                  <a16:creationId xmlns="" xmlns:a16="http://schemas.microsoft.com/office/drawing/2014/main"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26437;p46">
              <a:extLst>
                <a:ext uri="{FF2B5EF4-FFF2-40B4-BE49-F238E27FC236}">
                  <a16:creationId xmlns="" xmlns:a16="http://schemas.microsoft.com/office/drawing/2014/main"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26438;p46">
              <a:extLst>
                <a:ext uri="{FF2B5EF4-FFF2-40B4-BE49-F238E27FC236}">
                  <a16:creationId xmlns="" xmlns:a16="http://schemas.microsoft.com/office/drawing/2014/main"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 xmlns:a16="http://schemas.microsoft.com/office/drawing/2014/main" id="{0354B484-3BE8-3DEE-9405-B3804831A7D6}"/>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1058" name="Google Shape;26961;p50">
            <a:extLst>
              <a:ext uri="{FF2B5EF4-FFF2-40B4-BE49-F238E27FC236}">
                <a16:creationId xmlns="" xmlns:a16="http://schemas.microsoft.com/office/drawing/2014/main" id="{20C66DD2-336A-729E-D43D-B9D9A43813EE}"/>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 xmlns:a16="http://schemas.microsoft.com/office/drawing/2014/main"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 xmlns:a16="http://schemas.microsoft.com/office/drawing/2014/main"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 xmlns:a16="http://schemas.microsoft.com/office/drawing/2014/main"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26965;p50">
              <a:extLst>
                <a:ext uri="{FF2B5EF4-FFF2-40B4-BE49-F238E27FC236}">
                  <a16:creationId xmlns="" xmlns:a16="http://schemas.microsoft.com/office/drawing/2014/main"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8845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D98E80CA-64F2-82E7-BDB7-E57FB1D523D0}"/>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76;p45">
            <a:extLst>
              <a:ext uri="{FF2B5EF4-FFF2-40B4-BE49-F238E27FC236}">
                <a16:creationId xmlns="" xmlns:a16="http://schemas.microsoft.com/office/drawing/2014/main" id="{B4249035-8D79-2D06-5925-92C30C5C0B7A}"/>
              </a:ext>
            </a:extLst>
          </p:cNvPr>
          <p:cNvGrpSpPr/>
          <p:nvPr/>
        </p:nvGrpSpPr>
        <p:grpSpPr>
          <a:xfrm>
            <a:off x="339630" y="720002"/>
            <a:ext cx="9226554" cy="5418091"/>
            <a:chOff x="313503" y="540001"/>
            <a:chExt cx="8516819" cy="4063568"/>
          </a:xfrm>
          <a:solidFill>
            <a:srgbClr val="9D9D9D"/>
          </a:solidFill>
        </p:grpSpPr>
        <p:sp>
          <p:nvSpPr>
            <p:cNvPr id="5" name="Google Shape;24877;p45">
              <a:extLst>
                <a:ext uri="{FF2B5EF4-FFF2-40B4-BE49-F238E27FC236}">
                  <a16:creationId xmlns="" xmlns:a16="http://schemas.microsoft.com/office/drawing/2014/main"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78;p45">
              <a:extLst>
                <a:ext uri="{FF2B5EF4-FFF2-40B4-BE49-F238E27FC236}">
                  <a16:creationId xmlns="" xmlns:a16="http://schemas.microsoft.com/office/drawing/2014/main"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79;p45">
              <a:extLst>
                <a:ext uri="{FF2B5EF4-FFF2-40B4-BE49-F238E27FC236}">
                  <a16:creationId xmlns="" xmlns:a16="http://schemas.microsoft.com/office/drawing/2014/main"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80;p45">
              <a:extLst>
                <a:ext uri="{FF2B5EF4-FFF2-40B4-BE49-F238E27FC236}">
                  <a16:creationId xmlns="" xmlns:a16="http://schemas.microsoft.com/office/drawing/2014/main"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81;p45">
              <a:extLst>
                <a:ext uri="{FF2B5EF4-FFF2-40B4-BE49-F238E27FC236}">
                  <a16:creationId xmlns="" xmlns:a16="http://schemas.microsoft.com/office/drawing/2014/main"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82;p45">
              <a:extLst>
                <a:ext uri="{FF2B5EF4-FFF2-40B4-BE49-F238E27FC236}">
                  <a16:creationId xmlns="" xmlns:a16="http://schemas.microsoft.com/office/drawing/2014/main"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83;p45">
              <a:extLst>
                <a:ext uri="{FF2B5EF4-FFF2-40B4-BE49-F238E27FC236}">
                  <a16:creationId xmlns="" xmlns:a16="http://schemas.microsoft.com/office/drawing/2014/main"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84;p45">
              <a:extLst>
                <a:ext uri="{FF2B5EF4-FFF2-40B4-BE49-F238E27FC236}">
                  <a16:creationId xmlns="" xmlns:a16="http://schemas.microsoft.com/office/drawing/2014/main"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85;p45">
              <a:extLst>
                <a:ext uri="{FF2B5EF4-FFF2-40B4-BE49-F238E27FC236}">
                  <a16:creationId xmlns="" xmlns:a16="http://schemas.microsoft.com/office/drawing/2014/main"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86;p45">
              <a:extLst>
                <a:ext uri="{FF2B5EF4-FFF2-40B4-BE49-F238E27FC236}">
                  <a16:creationId xmlns="" xmlns:a16="http://schemas.microsoft.com/office/drawing/2014/main"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87;p45">
              <a:extLst>
                <a:ext uri="{FF2B5EF4-FFF2-40B4-BE49-F238E27FC236}">
                  <a16:creationId xmlns="" xmlns:a16="http://schemas.microsoft.com/office/drawing/2014/main"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88;p45">
              <a:extLst>
                <a:ext uri="{FF2B5EF4-FFF2-40B4-BE49-F238E27FC236}">
                  <a16:creationId xmlns="" xmlns:a16="http://schemas.microsoft.com/office/drawing/2014/main"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89;p45">
              <a:extLst>
                <a:ext uri="{FF2B5EF4-FFF2-40B4-BE49-F238E27FC236}">
                  <a16:creationId xmlns="" xmlns:a16="http://schemas.microsoft.com/office/drawing/2014/main"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90;p45">
              <a:extLst>
                <a:ext uri="{FF2B5EF4-FFF2-40B4-BE49-F238E27FC236}">
                  <a16:creationId xmlns="" xmlns:a16="http://schemas.microsoft.com/office/drawing/2014/main"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91;p45">
              <a:extLst>
                <a:ext uri="{FF2B5EF4-FFF2-40B4-BE49-F238E27FC236}">
                  <a16:creationId xmlns="" xmlns:a16="http://schemas.microsoft.com/office/drawing/2014/main"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92;p45">
              <a:extLst>
                <a:ext uri="{FF2B5EF4-FFF2-40B4-BE49-F238E27FC236}">
                  <a16:creationId xmlns="" xmlns:a16="http://schemas.microsoft.com/office/drawing/2014/main"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93;p45">
              <a:extLst>
                <a:ext uri="{FF2B5EF4-FFF2-40B4-BE49-F238E27FC236}">
                  <a16:creationId xmlns="" xmlns:a16="http://schemas.microsoft.com/office/drawing/2014/main"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94;p45">
              <a:extLst>
                <a:ext uri="{FF2B5EF4-FFF2-40B4-BE49-F238E27FC236}">
                  <a16:creationId xmlns="" xmlns:a16="http://schemas.microsoft.com/office/drawing/2014/main"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95;p45">
              <a:extLst>
                <a:ext uri="{FF2B5EF4-FFF2-40B4-BE49-F238E27FC236}">
                  <a16:creationId xmlns="" xmlns:a16="http://schemas.microsoft.com/office/drawing/2014/main"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96;p45">
              <a:extLst>
                <a:ext uri="{FF2B5EF4-FFF2-40B4-BE49-F238E27FC236}">
                  <a16:creationId xmlns="" xmlns:a16="http://schemas.microsoft.com/office/drawing/2014/main"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97;p45">
              <a:extLst>
                <a:ext uri="{FF2B5EF4-FFF2-40B4-BE49-F238E27FC236}">
                  <a16:creationId xmlns="" xmlns:a16="http://schemas.microsoft.com/office/drawing/2014/main"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98;p45">
              <a:extLst>
                <a:ext uri="{FF2B5EF4-FFF2-40B4-BE49-F238E27FC236}">
                  <a16:creationId xmlns="" xmlns:a16="http://schemas.microsoft.com/office/drawing/2014/main"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99;p45">
              <a:extLst>
                <a:ext uri="{FF2B5EF4-FFF2-40B4-BE49-F238E27FC236}">
                  <a16:creationId xmlns="" xmlns:a16="http://schemas.microsoft.com/office/drawing/2014/main"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900;p45">
              <a:extLst>
                <a:ext uri="{FF2B5EF4-FFF2-40B4-BE49-F238E27FC236}">
                  <a16:creationId xmlns="" xmlns:a16="http://schemas.microsoft.com/office/drawing/2014/main"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901;p45">
              <a:extLst>
                <a:ext uri="{FF2B5EF4-FFF2-40B4-BE49-F238E27FC236}">
                  <a16:creationId xmlns="" xmlns:a16="http://schemas.microsoft.com/office/drawing/2014/main"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902;p45">
              <a:extLst>
                <a:ext uri="{FF2B5EF4-FFF2-40B4-BE49-F238E27FC236}">
                  <a16:creationId xmlns="" xmlns:a16="http://schemas.microsoft.com/office/drawing/2014/main"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903;p45">
              <a:extLst>
                <a:ext uri="{FF2B5EF4-FFF2-40B4-BE49-F238E27FC236}">
                  <a16:creationId xmlns="" xmlns:a16="http://schemas.microsoft.com/office/drawing/2014/main"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904;p45">
              <a:extLst>
                <a:ext uri="{FF2B5EF4-FFF2-40B4-BE49-F238E27FC236}">
                  <a16:creationId xmlns="" xmlns:a16="http://schemas.microsoft.com/office/drawing/2014/main"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905;p45">
              <a:extLst>
                <a:ext uri="{FF2B5EF4-FFF2-40B4-BE49-F238E27FC236}">
                  <a16:creationId xmlns="" xmlns:a16="http://schemas.microsoft.com/office/drawing/2014/main"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906;p45">
              <a:extLst>
                <a:ext uri="{FF2B5EF4-FFF2-40B4-BE49-F238E27FC236}">
                  <a16:creationId xmlns="" xmlns:a16="http://schemas.microsoft.com/office/drawing/2014/main"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907;p45">
              <a:extLst>
                <a:ext uri="{FF2B5EF4-FFF2-40B4-BE49-F238E27FC236}">
                  <a16:creationId xmlns="" xmlns:a16="http://schemas.microsoft.com/office/drawing/2014/main"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908;p45">
              <a:extLst>
                <a:ext uri="{FF2B5EF4-FFF2-40B4-BE49-F238E27FC236}">
                  <a16:creationId xmlns="" xmlns:a16="http://schemas.microsoft.com/office/drawing/2014/main"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909;p45">
              <a:extLst>
                <a:ext uri="{FF2B5EF4-FFF2-40B4-BE49-F238E27FC236}">
                  <a16:creationId xmlns="" xmlns:a16="http://schemas.microsoft.com/office/drawing/2014/main"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910;p45">
              <a:extLst>
                <a:ext uri="{FF2B5EF4-FFF2-40B4-BE49-F238E27FC236}">
                  <a16:creationId xmlns="" xmlns:a16="http://schemas.microsoft.com/office/drawing/2014/main"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911;p45">
              <a:extLst>
                <a:ext uri="{FF2B5EF4-FFF2-40B4-BE49-F238E27FC236}">
                  <a16:creationId xmlns="" xmlns:a16="http://schemas.microsoft.com/office/drawing/2014/main"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912;p45">
              <a:extLst>
                <a:ext uri="{FF2B5EF4-FFF2-40B4-BE49-F238E27FC236}">
                  <a16:creationId xmlns="" xmlns:a16="http://schemas.microsoft.com/office/drawing/2014/main"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913;p45">
              <a:extLst>
                <a:ext uri="{FF2B5EF4-FFF2-40B4-BE49-F238E27FC236}">
                  <a16:creationId xmlns="" xmlns:a16="http://schemas.microsoft.com/office/drawing/2014/main"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914;p45">
              <a:extLst>
                <a:ext uri="{FF2B5EF4-FFF2-40B4-BE49-F238E27FC236}">
                  <a16:creationId xmlns="" xmlns:a16="http://schemas.microsoft.com/office/drawing/2014/main"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915;p45">
              <a:extLst>
                <a:ext uri="{FF2B5EF4-FFF2-40B4-BE49-F238E27FC236}">
                  <a16:creationId xmlns="" xmlns:a16="http://schemas.microsoft.com/office/drawing/2014/main"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916;p45">
              <a:extLst>
                <a:ext uri="{FF2B5EF4-FFF2-40B4-BE49-F238E27FC236}">
                  <a16:creationId xmlns="" xmlns:a16="http://schemas.microsoft.com/office/drawing/2014/main"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917;p45">
              <a:extLst>
                <a:ext uri="{FF2B5EF4-FFF2-40B4-BE49-F238E27FC236}">
                  <a16:creationId xmlns="" xmlns:a16="http://schemas.microsoft.com/office/drawing/2014/main"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918;p45">
              <a:extLst>
                <a:ext uri="{FF2B5EF4-FFF2-40B4-BE49-F238E27FC236}">
                  <a16:creationId xmlns="" xmlns:a16="http://schemas.microsoft.com/office/drawing/2014/main"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919;p45">
              <a:extLst>
                <a:ext uri="{FF2B5EF4-FFF2-40B4-BE49-F238E27FC236}">
                  <a16:creationId xmlns="" xmlns:a16="http://schemas.microsoft.com/office/drawing/2014/main"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920;p45">
              <a:extLst>
                <a:ext uri="{FF2B5EF4-FFF2-40B4-BE49-F238E27FC236}">
                  <a16:creationId xmlns="" xmlns:a16="http://schemas.microsoft.com/office/drawing/2014/main"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921;p45">
              <a:extLst>
                <a:ext uri="{FF2B5EF4-FFF2-40B4-BE49-F238E27FC236}">
                  <a16:creationId xmlns="" xmlns:a16="http://schemas.microsoft.com/office/drawing/2014/main"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922;p45">
              <a:extLst>
                <a:ext uri="{FF2B5EF4-FFF2-40B4-BE49-F238E27FC236}">
                  <a16:creationId xmlns="" xmlns:a16="http://schemas.microsoft.com/office/drawing/2014/main"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923;p45">
              <a:extLst>
                <a:ext uri="{FF2B5EF4-FFF2-40B4-BE49-F238E27FC236}">
                  <a16:creationId xmlns="" xmlns:a16="http://schemas.microsoft.com/office/drawing/2014/main"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924;p45">
              <a:extLst>
                <a:ext uri="{FF2B5EF4-FFF2-40B4-BE49-F238E27FC236}">
                  <a16:creationId xmlns="" xmlns:a16="http://schemas.microsoft.com/office/drawing/2014/main"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4925;p45">
              <a:extLst>
                <a:ext uri="{FF2B5EF4-FFF2-40B4-BE49-F238E27FC236}">
                  <a16:creationId xmlns="" xmlns:a16="http://schemas.microsoft.com/office/drawing/2014/main"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4926;p45">
              <a:extLst>
                <a:ext uri="{FF2B5EF4-FFF2-40B4-BE49-F238E27FC236}">
                  <a16:creationId xmlns="" xmlns:a16="http://schemas.microsoft.com/office/drawing/2014/main"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4927;p45">
              <a:extLst>
                <a:ext uri="{FF2B5EF4-FFF2-40B4-BE49-F238E27FC236}">
                  <a16:creationId xmlns="" xmlns:a16="http://schemas.microsoft.com/office/drawing/2014/main"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4928;p45">
              <a:extLst>
                <a:ext uri="{FF2B5EF4-FFF2-40B4-BE49-F238E27FC236}">
                  <a16:creationId xmlns="" xmlns:a16="http://schemas.microsoft.com/office/drawing/2014/main"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4929;p45">
              <a:extLst>
                <a:ext uri="{FF2B5EF4-FFF2-40B4-BE49-F238E27FC236}">
                  <a16:creationId xmlns="" xmlns:a16="http://schemas.microsoft.com/office/drawing/2014/main"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4930;p45">
              <a:extLst>
                <a:ext uri="{FF2B5EF4-FFF2-40B4-BE49-F238E27FC236}">
                  <a16:creationId xmlns="" xmlns:a16="http://schemas.microsoft.com/office/drawing/2014/main"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4931;p45">
              <a:extLst>
                <a:ext uri="{FF2B5EF4-FFF2-40B4-BE49-F238E27FC236}">
                  <a16:creationId xmlns="" xmlns:a16="http://schemas.microsoft.com/office/drawing/2014/main"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4932;p45">
              <a:extLst>
                <a:ext uri="{FF2B5EF4-FFF2-40B4-BE49-F238E27FC236}">
                  <a16:creationId xmlns="" xmlns:a16="http://schemas.microsoft.com/office/drawing/2014/main"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4933;p45">
              <a:extLst>
                <a:ext uri="{FF2B5EF4-FFF2-40B4-BE49-F238E27FC236}">
                  <a16:creationId xmlns="" xmlns:a16="http://schemas.microsoft.com/office/drawing/2014/main"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4934;p45">
              <a:extLst>
                <a:ext uri="{FF2B5EF4-FFF2-40B4-BE49-F238E27FC236}">
                  <a16:creationId xmlns="" xmlns:a16="http://schemas.microsoft.com/office/drawing/2014/main"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4935;p45">
              <a:extLst>
                <a:ext uri="{FF2B5EF4-FFF2-40B4-BE49-F238E27FC236}">
                  <a16:creationId xmlns="" xmlns:a16="http://schemas.microsoft.com/office/drawing/2014/main"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4936;p45">
              <a:extLst>
                <a:ext uri="{FF2B5EF4-FFF2-40B4-BE49-F238E27FC236}">
                  <a16:creationId xmlns="" xmlns:a16="http://schemas.microsoft.com/office/drawing/2014/main"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4937;p45">
              <a:extLst>
                <a:ext uri="{FF2B5EF4-FFF2-40B4-BE49-F238E27FC236}">
                  <a16:creationId xmlns="" xmlns:a16="http://schemas.microsoft.com/office/drawing/2014/main"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4938;p45">
              <a:extLst>
                <a:ext uri="{FF2B5EF4-FFF2-40B4-BE49-F238E27FC236}">
                  <a16:creationId xmlns="" xmlns:a16="http://schemas.microsoft.com/office/drawing/2014/main"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4939;p45">
              <a:extLst>
                <a:ext uri="{FF2B5EF4-FFF2-40B4-BE49-F238E27FC236}">
                  <a16:creationId xmlns="" xmlns:a16="http://schemas.microsoft.com/office/drawing/2014/main"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4940;p45">
              <a:extLst>
                <a:ext uri="{FF2B5EF4-FFF2-40B4-BE49-F238E27FC236}">
                  <a16:creationId xmlns="" xmlns:a16="http://schemas.microsoft.com/office/drawing/2014/main"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4941;p45">
              <a:extLst>
                <a:ext uri="{FF2B5EF4-FFF2-40B4-BE49-F238E27FC236}">
                  <a16:creationId xmlns="" xmlns:a16="http://schemas.microsoft.com/office/drawing/2014/main"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4942;p45">
              <a:extLst>
                <a:ext uri="{FF2B5EF4-FFF2-40B4-BE49-F238E27FC236}">
                  <a16:creationId xmlns="" xmlns:a16="http://schemas.microsoft.com/office/drawing/2014/main"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4943;p45">
              <a:extLst>
                <a:ext uri="{FF2B5EF4-FFF2-40B4-BE49-F238E27FC236}">
                  <a16:creationId xmlns="" xmlns:a16="http://schemas.microsoft.com/office/drawing/2014/main"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4944;p45">
              <a:extLst>
                <a:ext uri="{FF2B5EF4-FFF2-40B4-BE49-F238E27FC236}">
                  <a16:creationId xmlns="" xmlns:a16="http://schemas.microsoft.com/office/drawing/2014/main"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4945;p45">
              <a:extLst>
                <a:ext uri="{FF2B5EF4-FFF2-40B4-BE49-F238E27FC236}">
                  <a16:creationId xmlns="" xmlns:a16="http://schemas.microsoft.com/office/drawing/2014/main"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4946;p45">
              <a:extLst>
                <a:ext uri="{FF2B5EF4-FFF2-40B4-BE49-F238E27FC236}">
                  <a16:creationId xmlns="" xmlns:a16="http://schemas.microsoft.com/office/drawing/2014/main"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4947;p45">
              <a:extLst>
                <a:ext uri="{FF2B5EF4-FFF2-40B4-BE49-F238E27FC236}">
                  <a16:creationId xmlns="" xmlns:a16="http://schemas.microsoft.com/office/drawing/2014/main"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4948;p45">
              <a:extLst>
                <a:ext uri="{FF2B5EF4-FFF2-40B4-BE49-F238E27FC236}">
                  <a16:creationId xmlns="" xmlns:a16="http://schemas.microsoft.com/office/drawing/2014/main"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4949;p45">
              <a:extLst>
                <a:ext uri="{FF2B5EF4-FFF2-40B4-BE49-F238E27FC236}">
                  <a16:creationId xmlns="" xmlns:a16="http://schemas.microsoft.com/office/drawing/2014/main"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4950;p45">
              <a:extLst>
                <a:ext uri="{FF2B5EF4-FFF2-40B4-BE49-F238E27FC236}">
                  <a16:creationId xmlns="" xmlns:a16="http://schemas.microsoft.com/office/drawing/2014/main"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4951;p45">
              <a:extLst>
                <a:ext uri="{FF2B5EF4-FFF2-40B4-BE49-F238E27FC236}">
                  <a16:creationId xmlns="" xmlns:a16="http://schemas.microsoft.com/office/drawing/2014/main"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4952;p45">
              <a:extLst>
                <a:ext uri="{FF2B5EF4-FFF2-40B4-BE49-F238E27FC236}">
                  <a16:creationId xmlns="" xmlns:a16="http://schemas.microsoft.com/office/drawing/2014/main"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4953;p45">
              <a:extLst>
                <a:ext uri="{FF2B5EF4-FFF2-40B4-BE49-F238E27FC236}">
                  <a16:creationId xmlns="" xmlns:a16="http://schemas.microsoft.com/office/drawing/2014/main"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4954;p45">
              <a:extLst>
                <a:ext uri="{FF2B5EF4-FFF2-40B4-BE49-F238E27FC236}">
                  <a16:creationId xmlns="" xmlns:a16="http://schemas.microsoft.com/office/drawing/2014/main"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4955;p45">
              <a:extLst>
                <a:ext uri="{FF2B5EF4-FFF2-40B4-BE49-F238E27FC236}">
                  <a16:creationId xmlns="" xmlns:a16="http://schemas.microsoft.com/office/drawing/2014/main"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4956;p45">
              <a:extLst>
                <a:ext uri="{FF2B5EF4-FFF2-40B4-BE49-F238E27FC236}">
                  <a16:creationId xmlns="" xmlns:a16="http://schemas.microsoft.com/office/drawing/2014/main"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4957;p45">
              <a:extLst>
                <a:ext uri="{FF2B5EF4-FFF2-40B4-BE49-F238E27FC236}">
                  <a16:creationId xmlns="" xmlns:a16="http://schemas.microsoft.com/office/drawing/2014/main"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4958;p45">
              <a:extLst>
                <a:ext uri="{FF2B5EF4-FFF2-40B4-BE49-F238E27FC236}">
                  <a16:creationId xmlns="" xmlns:a16="http://schemas.microsoft.com/office/drawing/2014/main"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4959;p45">
              <a:extLst>
                <a:ext uri="{FF2B5EF4-FFF2-40B4-BE49-F238E27FC236}">
                  <a16:creationId xmlns="" xmlns:a16="http://schemas.microsoft.com/office/drawing/2014/main"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4960;p45">
              <a:extLst>
                <a:ext uri="{FF2B5EF4-FFF2-40B4-BE49-F238E27FC236}">
                  <a16:creationId xmlns="" xmlns:a16="http://schemas.microsoft.com/office/drawing/2014/main"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4961;p45">
              <a:extLst>
                <a:ext uri="{FF2B5EF4-FFF2-40B4-BE49-F238E27FC236}">
                  <a16:creationId xmlns="" xmlns:a16="http://schemas.microsoft.com/office/drawing/2014/main"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4962;p45">
              <a:extLst>
                <a:ext uri="{FF2B5EF4-FFF2-40B4-BE49-F238E27FC236}">
                  <a16:creationId xmlns="" xmlns:a16="http://schemas.microsoft.com/office/drawing/2014/main"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4963;p45">
              <a:extLst>
                <a:ext uri="{FF2B5EF4-FFF2-40B4-BE49-F238E27FC236}">
                  <a16:creationId xmlns="" xmlns:a16="http://schemas.microsoft.com/office/drawing/2014/main"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4964;p45">
              <a:extLst>
                <a:ext uri="{FF2B5EF4-FFF2-40B4-BE49-F238E27FC236}">
                  <a16:creationId xmlns="" xmlns:a16="http://schemas.microsoft.com/office/drawing/2014/main"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4965;p45">
              <a:extLst>
                <a:ext uri="{FF2B5EF4-FFF2-40B4-BE49-F238E27FC236}">
                  <a16:creationId xmlns="" xmlns:a16="http://schemas.microsoft.com/office/drawing/2014/main"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4966;p45">
              <a:extLst>
                <a:ext uri="{FF2B5EF4-FFF2-40B4-BE49-F238E27FC236}">
                  <a16:creationId xmlns="" xmlns:a16="http://schemas.microsoft.com/office/drawing/2014/main"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4967;p45">
              <a:extLst>
                <a:ext uri="{FF2B5EF4-FFF2-40B4-BE49-F238E27FC236}">
                  <a16:creationId xmlns="" xmlns:a16="http://schemas.microsoft.com/office/drawing/2014/main"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4968;p45">
              <a:extLst>
                <a:ext uri="{FF2B5EF4-FFF2-40B4-BE49-F238E27FC236}">
                  <a16:creationId xmlns="" xmlns:a16="http://schemas.microsoft.com/office/drawing/2014/main"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4969;p45">
              <a:extLst>
                <a:ext uri="{FF2B5EF4-FFF2-40B4-BE49-F238E27FC236}">
                  <a16:creationId xmlns="" xmlns:a16="http://schemas.microsoft.com/office/drawing/2014/main"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4970;p45">
              <a:extLst>
                <a:ext uri="{FF2B5EF4-FFF2-40B4-BE49-F238E27FC236}">
                  <a16:creationId xmlns="" xmlns:a16="http://schemas.microsoft.com/office/drawing/2014/main"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4971;p45">
              <a:extLst>
                <a:ext uri="{FF2B5EF4-FFF2-40B4-BE49-F238E27FC236}">
                  <a16:creationId xmlns="" xmlns:a16="http://schemas.microsoft.com/office/drawing/2014/main"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4972;p45">
              <a:extLst>
                <a:ext uri="{FF2B5EF4-FFF2-40B4-BE49-F238E27FC236}">
                  <a16:creationId xmlns="" xmlns:a16="http://schemas.microsoft.com/office/drawing/2014/main"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4973;p45">
              <a:extLst>
                <a:ext uri="{FF2B5EF4-FFF2-40B4-BE49-F238E27FC236}">
                  <a16:creationId xmlns="" xmlns:a16="http://schemas.microsoft.com/office/drawing/2014/main"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4974;p45">
              <a:extLst>
                <a:ext uri="{FF2B5EF4-FFF2-40B4-BE49-F238E27FC236}">
                  <a16:creationId xmlns="" xmlns:a16="http://schemas.microsoft.com/office/drawing/2014/main"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4975;p45">
              <a:extLst>
                <a:ext uri="{FF2B5EF4-FFF2-40B4-BE49-F238E27FC236}">
                  <a16:creationId xmlns="" xmlns:a16="http://schemas.microsoft.com/office/drawing/2014/main"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4976;p45">
              <a:extLst>
                <a:ext uri="{FF2B5EF4-FFF2-40B4-BE49-F238E27FC236}">
                  <a16:creationId xmlns="" xmlns:a16="http://schemas.microsoft.com/office/drawing/2014/main"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4977;p45">
              <a:extLst>
                <a:ext uri="{FF2B5EF4-FFF2-40B4-BE49-F238E27FC236}">
                  <a16:creationId xmlns="" xmlns:a16="http://schemas.microsoft.com/office/drawing/2014/main"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4978;p45">
              <a:extLst>
                <a:ext uri="{FF2B5EF4-FFF2-40B4-BE49-F238E27FC236}">
                  <a16:creationId xmlns="" xmlns:a16="http://schemas.microsoft.com/office/drawing/2014/main"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4979;p45">
              <a:extLst>
                <a:ext uri="{FF2B5EF4-FFF2-40B4-BE49-F238E27FC236}">
                  <a16:creationId xmlns="" xmlns:a16="http://schemas.microsoft.com/office/drawing/2014/main"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4980;p45">
              <a:extLst>
                <a:ext uri="{FF2B5EF4-FFF2-40B4-BE49-F238E27FC236}">
                  <a16:creationId xmlns="" xmlns:a16="http://schemas.microsoft.com/office/drawing/2014/main"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4981;p45">
              <a:extLst>
                <a:ext uri="{FF2B5EF4-FFF2-40B4-BE49-F238E27FC236}">
                  <a16:creationId xmlns="" xmlns:a16="http://schemas.microsoft.com/office/drawing/2014/main"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4982;p45">
              <a:extLst>
                <a:ext uri="{FF2B5EF4-FFF2-40B4-BE49-F238E27FC236}">
                  <a16:creationId xmlns="" xmlns:a16="http://schemas.microsoft.com/office/drawing/2014/main"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4983;p45">
              <a:extLst>
                <a:ext uri="{FF2B5EF4-FFF2-40B4-BE49-F238E27FC236}">
                  <a16:creationId xmlns="" xmlns:a16="http://schemas.microsoft.com/office/drawing/2014/main"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4984;p45">
              <a:extLst>
                <a:ext uri="{FF2B5EF4-FFF2-40B4-BE49-F238E27FC236}">
                  <a16:creationId xmlns="" xmlns:a16="http://schemas.microsoft.com/office/drawing/2014/main"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4985;p45">
              <a:extLst>
                <a:ext uri="{FF2B5EF4-FFF2-40B4-BE49-F238E27FC236}">
                  <a16:creationId xmlns="" xmlns:a16="http://schemas.microsoft.com/office/drawing/2014/main"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4986;p45">
              <a:extLst>
                <a:ext uri="{FF2B5EF4-FFF2-40B4-BE49-F238E27FC236}">
                  <a16:creationId xmlns="" xmlns:a16="http://schemas.microsoft.com/office/drawing/2014/main"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4987;p45">
              <a:extLst>
                <a:ext uri="{FF2B5EF4-FFF2-40B4-BE49-F238E27FC236}">
                  <a16:creationId xmlns="" xmlns:a16="http://schemas.microsoft.com/office/drawing/2014/main"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4988;p45">
              <a:extLst>
                <a:ext uri="{FF2B5EF4-FFF2-40B4-BE49-F238E27FC236}">
                  <a16:creationId xmlns="" xmlns:a16="http://schemas.microsoft.com/office/drawing/2014/main"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4989;p45">
              <a:extLst>
                <a:ext uri="{FF2B5EF4-FFF2-40B4-BE49-F238E27FC236}">
                  <a16:creationId xmlns="" xmlns:a16="http://schemas.microsoft.com/office/drawing/2014/main"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4990;p45">
              <a:extLst>
                <a:ext uri="{FF2B5EF4-FFF2-40B4-BE49-F238E27FC236}">
                  <a16:creationId xmlns="" xmlns:a16="http://schemas.microsoft.com/office/drawing/2014/main"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4991;p45">
              <a:extLst>
                <a:ext uri="{FF2B5EF4-FFF2-40B4-BE49-F238E27FC236}">
                  <a16:creationId xmlns="" xmlns:a16="http://schemas.microsoft.com/office/drawing/2014/main"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4992;p45">
              <a:extLst>
                <a:ext uri="{FF2B5EF4-FFF2-40B4-BE49-F238E27FC236}">
                  <a16:creationId xmlns="" xmlns:a16="http://schemas.microsoft.com/office/drawing/2014/main"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4993;p45">
              <a:extLst>
                <a:ext uri="{FF2B5EF4-FFF2-40B4-BE49-F238E27FC236}">
                  <a16:creationId xmlns="" xmlns:a16="http://schemas.microsoft.com/office/drawing/2014/main"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4994;p45">
              <a:extLst>
                <a:ext uri="{FF2B5EF4-FFF2-40B4-BE49-F238E27FC236}">
                  <a16:creationId xmlns="" xmlns:a16="http://schemas.microsoft.com/office/drawing/2014/main"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4995;p45">
              <a:extLst>
                <a:ext uri="{FF2B5EF4-FFF2-40B4-BE49-F238E27FC236}">
                  <a16:creationId xmlns="" xmlns:a16="http://schemas.microsoft.com/office/drawing/2014/main"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4996;p45">
              <a:extLst>
                <a:ext uri="{FF2B5EF4-FFF2-40B4-BE49-F238E27FC236}">
                  <a16:creationId xmlns="" xmlns:a16="http://schemas.microsoft.com/office/drawing/2014/main"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4997;p45">
              <a:extLst>
                <a:ext uri="{FF2B5EF4-FFF2-40B4-BE49-F238E27FC236}">
                  <a16:creationId xmlns="" xmlns:a16="http://schemas.microsoft.com/office/drawing/2014/main"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4998;p45">
              <a:extLst>
                <a:ext uri="{FF2B5EF4-FFF2-40B4-BE49-F238E27FC236}">
                  <a16:creationId xmlns="" xmlns:a16="http://schemas.microsoft.com/office/drawing/2014/main"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4999;p45">
              <a:extLst>
                <a:ext uri="{FF2B5EF4-FFF2-40B4-BE49-F238E27FC236}">
                  <a16:creationId xmlns="" xmlns:a16="http://schemas.microsoft.com/office/drawing/2014/main"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000;p45">
              <a:extLst>
                <a:ext uri="{FF2B5EF4-FFF2-40B4-BE49-F238E27FC236}">
                  <a16:creationId xmlns="" xmlns:a16="http://schemas.microsoft.com/office/drawing/2014/main"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001;p45">
              <a:extLst>
                <a:ext uri="{FF2B5EF4-FFF2-40B4-BE49-F238E27FC236}">
                  <a16:creationId xmlns="" xmlns:a16="http://schemas.microsoft.com/office/drawing/2014/main"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002;p45">
              <a:extLst>
                <a:ext uri="{FF2B5EF4-FFF2-40B4-BE49-F238E27FC236}">
                  <a16:creationId xmlns="" xmlns:a16="http://schemas.microsoft.com/office/drawing/2014/main"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003;p45">
              <a:extLst>
                <a:ext uri="{FF2B5EF4-FFF2-40B4-BE49-F238E27FC236}">
                  <a16:creationId xmlns="" xmlns:a16="http://schemas.microsoft.com/office/drawing/2014/main"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004;p45">
              <a:extLst>
                <a:ext uri="{FF2B5EF4-FFF2-40B4-BE49-F238E27FC236}">
                  <a16:creationId xmlns="" xmlns:a16="http://schemas.microsoft.com/office/drawing/2014/main"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005;p45">
              <a:extLst>
                <a:ext uri="{FF2B5EF4-FFF2-40B4-BE49-F238E27FC236}">
                  <a16:creationId xmlns="" xmlns:a16="http://schemas.microsoft.com/office/drawing/2014/main"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006;p45">
              <a:extLst>
                <a:ext uri="{FF2B5EF4-FFF2-40B4-BE49-F238E27FC236}">
                  <a16:creationId xmlns="" xmlns:a16="http://schemas.microsoft.com/office/drawing/2014/main"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007;p45">
              <a:extLst>
                <a:ext uri="{FF2B5EF4-FFF2-40B4-BE49-F238E27FC236}">
                  <a16:creationId xmlns="" xmlns:a16="http://schemas.microsoft.com/office/drawing/2014/main"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008;p45">
              <a:extLst>
                <a:ext uri="{FF2B5EF4-FFF2-40B4-BE49-F238E27FC236}">
                  <a16:creationId xmlns="" xmlns:a16="http://schemas.microsoft.com/office/drawing/2014/main"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009;p45">
              <a:extLst>
                <a:ext uri="{FF2B5EF4-FFF2-40B4-BE49-F238E27FC236}">
                  <a16:creationId xmlns="" xmlns:a16="http://schemas.microsoft.com/office/drawing/2014/main"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010;p45">
              <a:extLst>
                <a:ext uri="{FF2B5EF4-FFF2-40B4-BE49-F238E27FC236}">
                  <a16:creationId xmlns="" xmlns:a16="http://schemas.microsoft.com/office/drawing/2014/main"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011;p45">
              <a:extLst>
                <a:ext uri="{FF2B5EF4-FFF2-40B4-BE49-F238E27FC236}">
                  <a16:creationId xmlns="" xmlns:a16="http://schemas.microsoft.com/office/drawing/2014/main"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012;p45">
              <a:extLst>
                <a:ext uri="{FF2B5EF4-FFF2-40B4-BE49-F238E27FC236}">
                  <a16:creationId xmlns="" xmlns:a16="http://schemas.microsoft.com/office/drawing/2014/main"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013;p45">
              <a:extLst>
                <a:ext uri="{FF2B5EF4-FFF2-40B4-BE49-F238E27FC236}">
                  <a16:creationId xmlns="" xmlns:a16="http://schemas.microsoft.com/office/drawing/2014/main"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014;p45">
              <a:extLst>
                <a:ext uri="{FF2B5EF4-FFF2-40B4-BE49-F238E27FC236}">
                  <a16:creationId xmlns="" xmlns:a16="http://schemas.microsoft.com/office/drawing/2014/main"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015;p45">
              <a:extLst>
                <a:ext uri="{FF2B5EF4-FFF2-40B4-BE49-F238E27FC236}">
                  <a16:creationId xmlns="" xmlns:a16="http://schemas.microsoft.com/office/drawing/2014/main"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016;p45">
              <a:extLst>
                <a:ext uri="{FF2B5EF4-FFF2-40B4-BE49-F238E27FC236}">
                  <a16:creationId xmlns="" xmlns:a16="http://schemas.microsoft.com/office/drawing/2014/main"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017;p45">
              <a:extLst>
                <a:ext uri="{FF2B5EF4-FFF2-40B4-BE49-F238E27FC236}">
                  <a16:creationId xmlns="" xmlns:a16="http://schemas.microsoft.com/office/drawing/2014/main"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018;p45">
              <a:extLst>
                <a:ext uri="{FF2B5EF4-FFF2-40B4-BE49-F238E27FC236}">
                  <a16:creationId xmlns="" xmlns:a16="http://schemas.microsoft.com/office/drawing/2014/main"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019;p45">
              <a:extLst>
                <a:ext uri="{FF2B5EF4-FFF2-40B4-BE49-F238E27FC236}">
                  <a16:creationId xmlns="" xmlns:a16="http://schemas.microsoft.com/office/drawing/2014/main"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020;p45">
              <a:extLst>
                <a:ext uri="{FF2B5EF4-FFF2-40B4-BE49-F238E27FC236}">
                  <a16:creationId xmlns="" xmlns:a16="http://schemas.microsoft.com/office/drawing/2014/main"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021;p45">
              <a:extLst>
                <a:ext uri="{FF2B5EF4-FFF2-40B4-BE49-F238E27FC236}">
                  <a16:creationId xmlns="" xmlns:a16="http://schemas.microsoft.com/office/drawing/2014/main"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022;p45">
              <a:extLst>
                <a:ext uri="{FF2B5EF4-FFF2-40B4-BE49-F238E27FC236}">
                  <a16:creationId xmlns="" xmlns:a16="http://schemas.microsoft.com/office/drawing/2014/main"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023;p45">
              <a:extLst>
                <a:ext uri="{FF2B5EF4-FFF2-40B4-BE49-F238E27FC236}">
                  <a16:creationId xmlns="" xmlns:a16="http://schemas.microsoft.com/office/drawing/2014/main"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024;p45">
              <a:extLst>
                <a:ext uri="{FF2B5EF4-FFF2-40B4-BE49-F238E27FC236}">
                  <a16:creationId xmlns="" xmlns:a16="http://schemas.microsoft.com/office/drawing/2014/main"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025;p45">
              <a:extLst>
                <a:ext uri="{FF2B5EF4-FFF2-40B4-BE49-F238E27FC236}">
                  <a16:creationId xmlns="" xmlns:a16="http://schemas.microsoft.com/office/drawing/2014/main"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026;p45">
              <a:extLst>
                <a:ext uri="{FF2B5EF4-FFF2-40B4-BE49-F238E27FC236}">
                  <a16:creationId xmlns="" xmlns:a16="http://schemas.microsoft.com/office/drawing/2014/main"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027;p45">
              <a:extLst>
                <a:ext uri="{FF2B5EF4-FFF2-40B4-BE49-F238E27FC236}">
                  <a16:creationId xmlns="" xmlns:a16="http://schemas.microsoft.com/office/drawing/2014/main"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028;p45">
              <a:extLst>
                <a:ext uri="{FF2B5EF4-FFF2-40B4-BE49-F238E27FC236}">
                  <a16:creationId xmlns="" xmlns:a16="http://schemas.microsoft.com/office/drawing/2014/main"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029;p45">
              <a:extLst>
                <a:ext uri="{FF2B5EF4-FFF2-40B4-BE49-F238E27FC236}">
                  <a16:creationId xmlns="" xmlns:a16="http://schemas.microsoft.com/office/drawing/2014/main"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030;p45">
              <a:extLst>
                <a:ext uri="{FF2B5EF4-FFF2-40B4-BE49-F238E27FC236}">
                  <a16:creationId xmlns="" xmlns:a16="http://schemas.microsoft.com/office/drawing/2014/main"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031;p45">
              <a:extLst>
                <a:ext uri="{FF2B5EF4-FFF2-40B4-BE49-F238E27FC236}">
                  <a16:creationId xmlns="" xmlns:a16="http://schemas.microsoft.com/office/drawing/2014/main"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032;p45">
              <a:extLst>
                <a:ext uri="{FF2B5EF4-FFF2-40B4-BE49-F238E27FC236}">
                  <a16:creationId xmlns="" xmlns:a16="http://schemas.microsoft.com/office/drawing/2014/main"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033;p45">
              <a:extLst>
                <a:ext uri="{FF2B5EF4-FFF2-40B4-BE49-F238E27FC236}">
                  <a16:creationId xmlns="" xmlns:a16="http://schemas.microsoft.com/office/drawing/2014/main"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034;p45">
              <a:extLst>
                <a:ext uri="{FF2B5EF4-FFF2-40B4-BE49-F238E27FC236}">
                  <a16:creationId xmlns="" xmlns:a16="http://schemas.microsoft.com/office/drawing/2014/main"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035;p45">
              <a:extLst>
                <a:ext uri="{FF2B5EF4-FFF2-40B4-BE49-F238E27FC236}">
                  <a16:creationId xmlns="" xmlns:a16="http://schemas.microsoft.com/office/drawing/2014/main"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036;p45">
              <a:extLst>
                <a:ext uri="{FF2B5EF4-FFF2-40B4-BE49-F238E27FC236}">
                  <a16:creationId xmlns="" xmlns:a16="http://schemas.microsoft.com/office/drawing/2014/main"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037;p45">
              <a:extLst>
                <a:ext uri="{FF2B5EF4-FFF2-40B4-BE49-F238E27FC236}">
                  <a16:creationId xmlns="" xmlns:a16="http://schemas.microsoft.com/office/drawing/2014/main"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038;p45">
              <a:extLst>
                <a:ext uri="{FF2B5EF4-FFF2-40B4-BE49-F238E27FC236}">
                  <a16:creationId xmlns="" xmlns:a16="http://schemas.microsoft.com/office/drawing/2014/main"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039;p45">
              <a:extLst>
                <a:ext uri="{FF2B5EF4-FFF2-40B4-BE49-F238E27FC236}">
                  <a16:creationId xmlns="" xmlns:a16="http://schemas.microsoft.com/office/drawing/2014/main"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040;p45">
              <a:extLst>
                <a:ext uri="{FF2B5EF4-FFF2-40B4-BE49-F238E27FC236}">
                  <a16:creationId xmlns="" xmlns:a16="http://schemas.microsoft.com/office/drawing/2014/main"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041;p45">
              <a:extLst>
                <a:ext uri="{FF2B5EF4-FFF2-40B4-BE49-F238E27FC236}">
                  <a16:creationId xmlns="" xmlns:a16="http://schemas.microsoft.com/office/drawing/2014/main"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042;p45">
              <a:extLst>
                <a:ext uri="{FF2B5EF4-FFF2-40B4-BE49-F238E27FC236}">
                  <a16:creationId xmlns="" xmlns:a16="http://schemas.microsoft.com/office/drawing/2014/main"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043;p45">
              <a:extLst>
                <a:ext uri="{FF2B5EF4-FFF2-40B4-BE49-F238E27FC236}">
                  <a16:creationId xmlns="" xmlns:a16="http://schemas.microsoft.com/office/drawing/2014/main"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044;p45">
              <a:extLst>
                <a:ext uri="{FF2B5EF4-FFF2-40B4-BE49-F238E27FC236}">
                  <a16:creationId xmlns="" xmlns:a16="http://schemas.microsoft.com/office/drawing/2014/main"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045;p45">
              <a:extLst>
                <a:ext uri="{FF2B5EF4-FFF2-40B4-BE49-F238E27FC236}">
                  <a16:creationId xmlns="" xmlns:a16="http://schemas.microsoft.com/office/drawing/2014/main"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046;p45">
              <a:extLst>
                <a:ext uri="{FF2B5EF4-FFF2-40B4-BE49-F238E27FC236}">
                  <a16:creationId xmlns="" xmlns:a16="http://schemas.microsoft.com/office/drawing/2014/main"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047;p45">
              <a:extLst>
                <a:ext uri="{FF2B5EF4-FFF2-40B4-BE49-F238E27FC236}">
                  <a16:creationId xmlns="" xmlns:a16="http://schemas.microsoft.com/office/drawing/2014/main"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048;p45">
              <a:extLst>
                <a:ext uri="{FF2B5EF4-FFF2-40B4-BE49-F238E27FC236}">
                  <a16:creationId xmlns="" xmlns:a16="http://schemas.microsoft.com/office/drawing/2014/main"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049;p45">
              <a:extLst>
                <a:ext uri="{FF2B5EF4-FFF2-40B4-BE49-F238E27FC236}">
                  <a16:creationId xmlns="" xmlns:a16="http://schemas.microsoft.com/office/drawing/2014/main"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050;p45">
              <a:extLst>
                <a:ext uri="{FF2B5EF4-FFF2-40B4-BE49-F238E27FC236}">
                  <a16:creationId xmlns="" xmlns:a16="http://schemas.microsoft.com/office/drawing/2014/main"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051;p45">
              <a:extLst>
                <a:ext uri="{FF2B5EF4-FFF2-40B4-BE49-F238E27FC236}">
                  <a16:creationId xmlns="" xmlns:a16="http://schemas.microsoft.com/office/drawing/2014/main"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052;p45">
              <a:extLst>
                <a:ext uri="{FF2B5EF4-FFF2-40B4-BE49-F238E27FC236}">
                  <a16:creationId xmlns="" xmlns:a16="http://schemas.microsoft.com/office/drawing/2014/main"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053;p45">
              <a:extLst>
                <a:ext uri="{FF2B5EF4-FFF2-40B4-BE49-F238E27FC236}">
                  <a16:creationId xmlns="" xmlns:a16="http://schemas.microsoft.com/office/drawing/2014/main"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054;p45">
              <a:extLst>
                <a:ext uri="{FF2B5EF4-FFF2-40B4-BE49-F238E27FC236}">
                  <a16:creationId xmlns="" xmlns:a16="http://schemas.microsoft.com/office/drawing/2014/main"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055;p45">
              <a:extLst>
                <a:ext uri="{FF2B5EF4-FFF2-40B4-BE49-F238E27FC236}">
                  <a16:creationId xmlns="" xmlns:a16="http://schemas.microsoft.com/office/drawing/2014/main"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056;p45">
              <a:extLst>
                <a:ext uri="{FF2B5EF4-FFF2-40B4-BE49-F238E27FC236}">
                  <a16:creationId xmlns="" xmlns:a16="http://schemas.microsoft.com/office/drawing/2014/main"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057;p45">
              <a:extLst>
                <a:ext uri="{FF2B5EF4-FFF2-40B4-BE49-F238E27FC236}">
                  <a16:creationId xmlns="" xmlns:a16="http://schemas.microsoft.com/office/drawing/2014/main"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058;p45">
              <a:extLst>
                <a:ext uri="{FF2B5EF4-FFF2-40B4-BE49-F238E27FC236}">
                  <a16:creationId xmlns="" xmlns:a16="http://schemas.microsoft.com/office/drawing/2014/main"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059;p45">
              <a:extLst>
                <a:ext uri="{FF2B5EF4-FFF2-40B4-BE49-F238E27FC236}">
                  <a16:creationId xmlns="" xmlns:a16="http://schemas.microsoft.com/office/drawing/2014/main"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060;p45">
              <a:extLst>
                <a:ext uri="{FF2B5EF4-FFF2-40B4-BE49-F238E27FC236}">
                  <a16:creationId xmlns="" xmlns:a16="http://schemas.microsoft.com/office/drawing/2014/main"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061;p45">
              <a:extLst>
                <a:ext uri="{FF2B5EF4-FFF2-40B4-BE49-F238E27FC236}">
                  <a16:creationId xmlns="" xmlns:a16="http://schemas.microsoft.com/office/drawing/2014/main"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062;p45">
              <a:extLst>
                <a:ext uri="{FF2B5EF4-FFF2-40B4-BE49-F238E27FC236}">
                  <a16:creationId xmlns="" xmlns:a16="http://schemas.microsoft.com/office/drawing/2014/main"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063;p45">
              <a:extLst>
                <a:ext uri="{FF2B5EF4-FFF2-40B4-BE49-F238E27FC236}">
                  <a16:creationId xmlns="" xmlns:a16="http://schemas.microsoft.com/office/drawing/2014/main"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064;p45">
              <a:extLst>
                <a:ext uri="{FF2B5EF4-FFF2-40B4-BE49-F238E27FC236}">
                  <a16:creationId xmlns="" xmlns:a16="http://schemas.microsoft.com/office/drawing/2014/main"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065;p45">
              <a:extLst>
                <a:ext uri="{FF2B5EF4-FFF2-40B4-BE49-F238E27FC236}">
                  <a16:creationId xmlns="" xmlns:a16="http://schemas.microsoft.com/office/drawing/2014/main"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066;p45">
              <a:extLst>
                <a:ext uri="{FF2B5EF4-FFF2-40B4-BE49-F238E27FC236}">
                  <a16:creationId xmlns="" xmlns:a16="http://schemas.microsoft.com/office/drawing/2014/main"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067;p45">
              <a:extLst>
                <a:ext uri="{FF2B5EF4-FFF2-40B4-BE49-F238E27FC236}">
                  <a16:creationId xmlns="" xmlns:a16="http://schemas.microsoft.com/office/drawing/2014/main"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068;p45">
              <a:extLst>
                <a:ext uri="{FF2B5EF4-FFF2-40B4-BE49-F238E27FC236}">
                  <a16:creationId xmlns="" xmlns:a16="http://schemas.microsoft.com/office/drawing/2014/main"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069;p45">
              <a:extLst>
                <a:ext uri="{FF2B5EF4-FFF2-40B4-BE49-F238E27FC236}">
                  <a16:creationId xmlns="" xmlns:a16="http://schemas.microsoft.com/office/drawing/2014/main"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070;p45">
              <a:extLst>
                <a:ext uri="{FF2B5EF4-FFF2-40B4-BE49-F238E27FC236}">
                  <a16:creationId xmlns="" xmlns:a16="http://schemas.microsoft.com/office/drawing/2014/main"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071;p45">
              <a:extLst>
                <a:ext uri="{FF2B5EF4-FFF2-40B4-BE49-F238E27FC236}">
                  <a16:creationId xmlns="" xmlns:a16="http://schemas.microsoft.com/office/drawing/2014/main"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072;p45">
              <a:extLst>
                <a:ext uri="{FF2B5EF4-FFF2-40B4-BE49-F238E27FC236}">
                  <a16:creationId xmlns="" xmlns:a16="http://schemas.microsoft.com/office/drawing/2014/main"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073;p45">
              <a:extLst>
                <a:ext uri="{FF2B5EF4-FFF2-40B4-BE49-F238E27FC236}">
                  <a16:creationId xmlns="" xmlns:a16="http://schemas.microsoft.com/office/drawing/2014/main"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074;p45">
              <a:extLst>
                <a:ext uri="{FF2B5EF4-FFF2-40B4-BE49-F238E27FC236}">
                  <a16:creationId xmlns="" xmlns:a16="http://schemas.microsoft.com/office/drawing/2014/main"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075;p45">
              <a:extLst>
                <a:ext uri="{FF2B5EF4-FFF2-40B4-BE49-F238E27FC236}">
                  <a16:creationId xmlns="" xmlns:a16="http://schemas.microsoft.com/office/drawing/2014/main"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076;p45">
              <a:extLst>
                <a:ext uri="{FF2B5EF4-FFF2-40B4-BE49-F238E27FC236}">
                  <a16:creationId xmlns="" xmlns:a16="http://schemas.microsoft.com/office/drawing/2014/main"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077;p45">
              <a:extLst>
                <a:ext uri="{FF2B5EF4-FFF2-40B4-BE49-F238E27FC236}">
                  <a16:creationId xmlns="" xmlns:a16="http://schemas.microsoft.com/office/drawing/2014/main"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078;p45">
              <a:extLst>
                <a:ext uri="{FF2B5EF4-FFF2-40B4-BE49-F238E27FC236}">
                  <a16:creationId xmlns="" xmlns:a16="http://schemas.microsoft.com/office/drawing/2014/main"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079;p45">
              <a:extLst>
                <a:ext uri="{FF2B5EF4-FFF2-40B4-BE49-F238E27FC236}">
                  <a16:creationId xmlns="" xmlns:a16="http://schemas.microsoft.com/office/drawing/2014/main"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080;p45">
              <a:extLst>
                <a:ext uri="{FF2B5EF4-FFF2-40B4-BE49-F238E27FC236}">
                  <a16:creationId xmlns="" xmlns:a16="http://schemas.microsoft.com/office/drawing/2014/main"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081;p45">
              <a:extLst>
                <a:ext uri="{FF2B5EF4-FFF2-40B4-BE49-F238E27FC236}">
                  <a16:creationId xmlns="" xmlns:a16="http://schemas.microsoft.com/office/drawing/2014/main"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082;p45">
              <a:extLst>
                <a:ext uri="{FF2B5EF4-FFF2-40B4-BE49-F238E27FC236}">
                  <a16:creationId xmlns="" xmlns:a16="http://schemas.microsoft.com/office/drawing/2014/main"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083;p45">
              <a:extLst>
                <a:ext uri="{FF2B5EF4-FFF2-40B4-BE49-F238E27FC236}">
                  <a16:creationId xmlns="" xmlns:a16="http://schemas.microsoft.com/office/drawing/2014/main"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084;p45">
              <a:extLst>
                <a:ext uri="{FF2B5EF4-FFF2-40B4-BE49-F238E27FC236}">
                  <a16:creationId xmlns="" xmlns:a16="http://schemas.microsoft.com/office/drawing/2014/main"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085;p45">
              <a:extLst>
                <a:ext uri="{FF2B5EF4-FFF2-40B4-BE49-F238E27FC236}">
                  <a16:creationId xmlns="" xmlns:a16="http://schemas.microsoft.com/office/drawing/2014/main"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086;p45">
              <a:extLst>
                <a:ext uri="{FF2B5EF4-FFF2-40B4-BE49-F238E27FC236}">
                  <a16:creationId xmlns="" xmlns:a16="http://schemas.microsoft.com/office/drawing/2014/main"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087;p45">
              <a:extLst>
                <a:ext uri="{FF2B5EF4-FFF2-40B4-BE49-F238E27FC236}">
                  <a16:creationId xmlns="" xmlns:a16="http://schemas.microsoft.com/office/drawing/2014/main"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088;p45">
              <a:extLst>
                <a:ext uri="{FF2B5EF4-FFF2-40B4-BE49-F238E27FC236}">
                  <a16:creationId xmlns="" xmlns:a16="http://schemas.microsoft.com/office/drawing/2014/main"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089;p45">
              <a:extLst>
                <a:ext uri="{FF2B5EF4-FFF2-40B4-BE49-F238E27FC236}">
                  <a16:creationId xmlns="" xmlns:a16="http://schemas.microsoft.com/office/drawing/2014/main"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090;p45">
              <a:extLst>
                <a:ext uri="{FF2B5EF4-FFF2-40B4-BE49-F238E27FC236}">
                  <a16:creationId xmlns="" xmlns:a16="http://schemas.microsoft.com/office/drawing/2014/main"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091;p45">
              <a:extLst>
                <a:ext uri="{FF2B5EF4-FFF2-40B4-BE49-F238E27FC236}">
                  <a16:creationId xmlns="" xmlns:a16="http://schemas.microsoft.com/office/drawing/2014/main"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092;p45">
              <a:extLst>
                <a:ext uri="{FF2B5EF4-FFF2-40B4-BE49-F238E27FC236}">
                  <a16:creationId xmlns="" xmlns:a16="http://schemas.microsoft.com/office/drawing/2014/main"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093;p45">
              <a:extLst>
                <a:ext uri="{FF2B5EF4-FFF2-40B4-BE49-F238E27FC236}">
                  <a16:creationId xmlns="" xmlns:a16="http://schemas.microsoft.com/office/drawing/2014/main"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094;p45">
              <a:extLst>
                <a:ext uri="{FF2B5EF4-FFF2-40B4-BE49-F238E27FC236}">
                  <a16:creationId xmlns="" xmlns:a16="http://schemas.microsoft.com/office/drawing/2014/main"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095;p45">
              <a:extLst>
                <a:ext uri="{FF2B5EF4-FFF2-40B4-BE49-F238E27FC236}">
                  <a16:creationId xmlns="" xmlns:a16="http://schemas.microsoft.com/office/drawing/2014/main"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096;p45">
              <a:extLst>
                <a:ext uri="{FF2B5EF4-FFF2-40B4-BE49-F238E27FC236}">
                  <a16:creationId xmlns="" xmlns:a16="http://schemas.microsoft.com/office/drawing/2014/main"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097;p45">
              <a:extLst>
                <a:ext uri="{FF2B5EF4-FFF2-40B4-BE49-F238E27FC236}">
                  <a16:creationId xmlns="" xmlns:a16="http://schemas.microsoft.com/office/drawing/2014/main"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098;p45">
              <a:extLst>
                <a:ext uri="{FF2B5EF4-FFF2-40B4-BE49-F238E27FC236}">
                  <a16:creationId xmlns="" xmlns:a16="http://schemas.microsoft.com/office/drawing/2014/main"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099;p45">
              <a:extLst>
                <a:ext uri="{FF2B5EF4-FFF2-40B4-BE49-F238E27FC236}">
                  <a16:creationId xmlns="" xmlns:a16="http://schemas.microsoft.com/office/drawing/2014/main"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100;p45">
              <a:extLst>
                <a:ext uri="{FF2B5EF4-FFF2-40B4-BE49-F238E27FC236}">
                  <a16:creationId xmlns="" xmlns:a16="http://schemas.microsoft.com/office/drawing/2014/main"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101;p45">
              <a:extLst>
                <a:ext uri="{FF2B5EF4-FFF2-40B4-BE49-F238E27FC236}">
                  <a16:creationId xmlns="" xmlns:a16="http://schemas.microsoft.com/office/drawing/2014/main"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102;p45">
              <a:extLst>
                <a:ext uri="{FF2B5EF4-FFF2-40B4-BE49-F238E27FC236}">
                  <a16:creationId xmlns="" xmlns:a16="http://schemas.microsoft.com/office/drawing/2014/main"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103;p45">
              <a:extLst>
                <a:ext uri="{FF2B5EF4-FFF2-40B4-BE49-F238E27FC236}">
                  <a16:creationId xmlns="" xmlns:a16="http://schemas.microsoft.com/office/drawing/2014/main"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104;p45">
              <a:extLst>
                <a:ext uri="{FF2B5EF4-FFF2-40B4-BE49-F238E27FC236}">
                  <a16:creationId xmlns="" xmlns:a16="http://schemas.microsoft.com/office/drawing/2014/main"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105;p45">
              <a:extLst>
                <a:ext uri="{FF2B5EF4-FFF2-40B4-BE49-F238E27FC236}">
                  <a16:creationId xmlns="" xmlns:a16="http://schemas.microsoft.com/office/drawing/2014/main"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106;p45">
              <a:extLst>
                <a:ext uri="{FF2B5EF4-FFF2-40B4-BE49-F238E27FC236}">
                  <a16:creationId xmlns="" xmlns:a16="http://schemas.microsoft.com/office/drawing/2014/main"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107;p45">
              <a:extLst>
                <a:ext uri="{FF2B5EF4-FFF2-40B4-BE49-F238E27FC236}">
                  <a16:creationId xmlns="" xmlns:a16="http://schemas.microsoft.com/office/drawing/2014/main"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108;p45">
              <a:extLst>
                <a:ext uri="{FF2B5EF4-FFF2-40B4-BE49-F238E27FC236}">
                  <a16:creationId xmlns="" xmlns:a16="http://schemas.microsoft.com/office/drawing/2014/main"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109;p45">
              <a:extLst>
                <a:ext uri="{FF2B5EF4-FFF2-40B4-BE49-F238E27FC236}">
                  <a16:creationId xmlns="" xmlns:a16="http://schemas.microsoft.com/office/drawing/2014/main"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110;p45">
              <a:extLst>
                <a:ext uri="{FF2B5EF4-FFF2-40B4-BE49-F238E27FC236}">
                  <a16:creationId xmlns="" xmlns:a16="http://schemas.microsoft.com/office/drawing/2014/main"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111;p45">
              <a:extLst>
                <a:ext uri="{FF2B5EF4-FFF2-40B4-BE49-F238E27FC236}">
                  <a16:creationId xmlns="" xmlns:a16="http://schemas.microsoft.com/office/drawing/2014/main"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112;p45">
              <a:extLst>
                <a:ext uri="{FF2B5EF4-FFF2-40B4-BE49-F238E27FC236}">
                  <a16:creationId xmlns="" xmlns:a16="http://schemas.microsoft.com/office/drawing/2014/main"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13;p45">
              <a:extLst>
                <a:ext uri="{FF2B5EF4-FFF2-40B4-BE49-F238E27FC236}">
                  <a16:creationId xmlns="" xmlns:a16="http://schemas.microsoft.com/office/drawing/2014/main"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114;p45">
              <a:extLst>
                <a:ext uri="{FF2B5EF4-FFF2-40B4-BE49-F238E27FC236}">
                  <a16:creationId xmlns="" xmlns:a16="http://schemas.microsoft.com/office/drawing/2014/main"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115;p45">
              <a:extLst>
                <a:ext uri="{FF2B5EF4-FFF2-40B4-BE49-F238E27FC236}">
                  <a16:creationId xmlns="" xmlns:a16="http://schemas.microsoft.com/office/drawing/2014/main"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116;p45">
              <a:extLst>
                <a:ext uri="{FF2B5EF4-FFF2-40B4-BE49-F238E27FC236}">
                  <a16:creationId xmlns="" xmlns:a16="http://schemas.microsoft.com/office/drawing/2014/main"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117;p45">
              <a:extLst>
                <a:ext uri="{FF2B5EF4-FFF2-40B4-BE49-F238E27FC236}">
                  <a16:creationId xmlns="" xmlns:a16="http://schemas.microsoft.com/office/drawing/2014/main"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118;p45">
              <a:extLst>
                <a:ext uri="{FF2B5EF4-FFF2-40B4-BE49-F238E27FC236}">
                  <a16:creationId xmlns="" xmlns:a16="http://schemas.microsoft.com/office/drawing/2014/main"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119;p45">
              <a:extLst>
                <a:ext uri="{FF2B5EF4-FFF2-40B4-BE49-F238E27FC236}">
                  <a16:creationId xmlns="" xmlns:a16="http://schemas.microsoft.com/office/drawing/2014/main"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120;p45">
              <a:extLst>
                <a:ext uri="{FF2B5EF4-FFF2-40B4-BE49-F238E27FC236}">
                  <a16:creationId xmlns="" xmlns:a16="http://schemas.microsoft.com/office/drawing/2014/main"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121;p45">
              <a:extLst>
                <a:ext uri="{FF2B5EF4-FFF2-40B4-BE49-F238E27FC236}">
                  <a16:creationId xmlns="" xmlns:a16="http://schemas.microsoft.com/office/drawing/2014/main"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122;p45">
              <a:extLst>
                <a:ext uri="{FF2B5EF4-FFF2-40B4-BE49-F238E27FC236}">
                  <a16:creationId xmlns="" xmlns:a16="http://schemas.microsoft.com/office/drawing/2014/main"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123;p45">
              <a:extLst>
                <a:ext uri="{FF2B5EF4-FFF2-40B4-BE49-F238E27FC236}">
                  <a16:creationId xmlns="" xmlns:a16="http://schemas.microsoft.com/office/drawing/2014/main"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124;p45">
              <a:extLst>
                <a:ext uri="{FF2B5EF4-FFF2-40B4-BE49-F238E27FC236}">
                  <a16:creationId xmlns="" xmlns:a16="http://schemas.microsoft.com/office/drawing/2014/main"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125;p45">
              <a:extLst>
                <a:ext uri="{FF2B5EF4-FFF2-40B4-BE49-F238E27FC236}">
                  <a16:creationId xmlns="" xmlns:a16="http://schemas.microsoft.com/office/drawing/2014/main"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126;p45">
              <a:extLst>
                <a:ext uri="{FF2B5EF4-FFF2-40B4-BE49-F238E27FC236}">
                  <a16:creationId xmlns="" xmlns:a16="http://schemas.microsoft.com/office/drawing/2014/main"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127;p45">
              <a:extLst>
                <a:ext uri="{FF2B5EF4-FFF2-40B4-BE49-F238E27FC236}">
                  <a16:creationId xmlns="" xmlns:a16="http://schemas.microsoft.com/office/drawing/2014/main"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128;p45">
              <a:extLst>
                <a:ext uri="{FF2B5EF4-FFF2-40B4-BE49-F238E27FC236}">
                  <a16:creationId xmlns="" xmlns:a16="http://schemas.microsoft.com/office/drawing/2014/main"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129;p45">
              <a:extLst>
                <a:ext uri="{FF2B5EF4-FFF2-40B4-BE49-F238E27FC236}">
                  <a16:creationId xmlns="" xmlns:a16="http://schemas.microsoft.com/office/drawing/2014/main"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130;p45">
              <a:extLst>
                <a:ext uri="{FF2B5EF4-FFF2-40B4-BE49-F238E27FC236}">
                  <a16:creationId xmlns="" xmlns:a16="http://schemas.microsoft.com/office/drawing/2014/main"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131;p45">
              <a:extLst>
                <a:ext uri="{FF2B5EF4-FFF2-40B4-BE49-F238E27FC236}">
                  <a16:creationId xmlns="" xmlns:a16="http://schemas.microsoft.com/office/drawing/2014/main"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132;p45">
              <a:extLst>
                <a:ext uri="{FF2B5EF4-FFF2-40B4-BE49-F238E27FC236}">
                  <a16:creationId xmlns="" xmlns:a16="http://schemas.microsoft.com/office/drawing/2014/main"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133;p45">
              <a:extLst>
                <a:ext uri="{FF2B5EF4-FFF2-40B4-BE49-F238E27FC236}">
                  <a16:creationId xmlns="" xmlns:a16="http://schemas.microsoft.com/office/drawing/2014/main"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134;p45">
              <a:extLst>
                <a:ext uri="{FF2B5EF4-FFF2-40B4-BE49-F238E27FC236}">
                  <a16:creationId xmlns="" xmlns:a16="http://schemas.microsoft.com/office/drawing/2014/main"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135;p45">
              <a:extLst>
                <a:ext uri="{FF2B5EF4-FFF2-40B4-BE49-F238E27FC236}">
                  <a16:creationId xmlns="" xmlns:a16="http://schemas.microsoft.com/office/drawing/2014/main"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136;p45">
              <a:extLst>
                <a:ext uri="{FF2B5EF4-FFF2-40B4-BE49-F238E27FC236}">
                  <a16:creationId xmlns="" xmlns:a16="http://schemas.microsoft.com/office/drawing/2014/main"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137;p45">
              <a:extLst>
                <a:ext uri="{FF2B5EF4-FFF2-40B4-BE49-F238E27FC236}">
                  <a16:creationId xmlns="" xmlns:a16="http://schemas.microsoft.com/office/drawing/2014/main"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138;p45">
              <a:extLst>
                <a:ext uri="{FF2B5EF4-FFF2-40B4-BE49-F238E27FC236}">
                  <a16:creationId xmlns="" xmlns:a16="http://schemas.microsoft.com/office/drawing/2014/main"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139;p45">
              <a:extLst>
                <a:ext uri="{FF2B5EF4-FFF2-40B4-BE49-F238E27FC236}">
                  <a16:creationId xmlns="" xmlns:a16="http://schemas.microsoft.com/office/drawing/2014/main"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140;p45">
              <a:extLst>
                <a:ext uri="{FF2B5EF4-FFF2-40B4-BE49-F238E27FC236}">
                  <a16:creationId xmlns="" xmlns:a16="http://schemas.microsoft.com/office/drawing/2014/main"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141;p45">
              <a:extLst>
                <a:ext uri="{FF2B5EF4-FFF2-40B4-BE49-F238E27FC236}">
                  <a16:creationId xmlns="" xmlns:a16="http://schemas.microsoft.com/office/drawing/2014/main"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142;p45">
              <a:extLst>
                <a:ext uri="{FF2B5EF4-FFF2-40B4-BE49-F238E27FC236}">
                  <a16:creationId xmlns="" xmlns:a16="http://schemas.microsoft.com/office/drawing/2014/main"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143;p45">
              <a:extLst>
                <a:ext uri="{FF2B5EF4-FFF2-40B4-BE49-F238E27FC236}">
                  <a16:creationId xmlns="" xmlns:a16="http://schemas.microsoft.com/office/drawing/2014/main"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144;p45">
              <a:extLst>
                <a:ext uri="{FF2B5EF4-FFF2-40B4-BE49-F238E27FC236}">
                  <a16:creationId xmlns="" xmlns:a16="http://schemas.microsoft.com/office/drawing/2014/main"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145;p45">
              <a:extLst>
                <a:ext uri="{FF2B5EF4-FFF2-40B4-BE49-F238E27FC236}">
                  <a16:creationId xmlns="" xmlns:a16="http://schemas.microsoft.com/office/drawing/2014/main"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146;p45">
              <a:extLst>
                <a:ext uri="{FF2B5EF4-FFF2-40B4-BE49-F238E27FC236}">
                  <a16:creationId xmlns="" xmlns:a16="http://schemas.microsoft.com/office/drawing/2014/main"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147;p45">
              <a:extLst>
                <a:ext uri="{FF2B5EF4-FFF2-40B4-BE49-F238E27FC236}">
                  <a16:creationId xmlns="" xmlns:a16="http://schemas.microsoft.com/office/drawing/2014/main"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148;p45">
              <a:extLst>
                <a:ext uri="{FF2B5EF4-FFF2-40B4-BE49-F238E27FC236}">
                  <a16:creationId xmlns="" xmlns:a16="http://schemas.microsoft.com/office/drawing/2014/main"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149;p45">
              <a:extLst>
                <a:ext uri="{FF2B5EF4-FFF2-40B4-BE49-F238E27FC236}">
                  <a16:creationId xmlns="" xmlns:a16="http://schemas.microsoft.com/office/drawing/2014/main"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150;p45">
              <a:extLst>
                <a:ext uri="{FF2B5EF4-FFF2-40B4-BE49-F238E27FC236}">
                  <a16:creationId xmlns="" xmlns:a16="http://schemas.microsoft.com/office/drawing/2014/main"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151;p45">
              <a:extLst>
                <a:ext uri="{FF2B5EF4-FFF2-40B4-BE49-F238E27FC236}">
                  <a16:creationId xmlns="" xmlns:a16="http://schemas.microsoft.com/office/drawing/2014/main"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152;p45">
              <a:extLst>
                <a:ext uri="{FF2B5EF4-FFF2-40B4-BE49-F238E27FC236}">
                  <a16:creationId xmlns="" xmlns:a16="http://schemas.microsoft.com/office/drawing/2014/main"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153;p45">
              <a:extLst>
                <a:ext uri="{FF2B5EF4-FFF2-40B4-BE49-F238E27FC236}">
                  <a16:creationId xmlns="" xmlns:a16="http://schemas.microsoft.com/office/drawing/2014/main"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154;p45">
              <a:extLst>
                <a:ext uri="{FF2B5EF4-FFF2-40B4-BE49-F238E27FC236}">
                  <a16:creationId xmlns="" xmlns:a16="http://schemas.microsoft.com/office/drawing/2014/main"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155;p45">
              <a:extLst>
                <a:ext uri="{FF2B5EF4-FFF2-40B4-BE49-F238E27FC236}">
                  <a16:creationId xmlns="" xmlns:a16="http://schemas.microsoft.com/office/drawing/2014/main"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156;p45">
              <a:extLst>
                <a:ext uri="{FF2B5EF4-FFF2-40B4-BE49-F238E27FC236}">
                  <a16:creationId xmlns="" xmlns:a16="http://schemas.microsoft.com/office/drawing/2014/main"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157;p45">
              <a:extLst>
                <a:ext uri="{FF2B5EF4-FFF2-40B4-BE49-F238E27FC236}">
                  <a16:creationId xmlns="" xmlns:a16="http://schemas.microsoft.com/office/drawing/2014/main"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158;p45">
              <a:extLst>
                <a:ext uri="{FF2B5EF4-FFF2-40B4-BE49-F238E27FC236}">
                  <a16:creationId xmlns="" xmlns:a16="http://schemas.microsoft.com/office/drawing/2014/main"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159;p45">
              <a:extLst>
                <a:ext uri="{FF2B5EF4-FFF2-40B4-BE49-F238E27FC236}">
                  <a16:creationId xmlns="" xmlns:a16="http://schemas.microsoft.com/office/drawing/2014/main"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160;p45">
              <a:extLst>
                <a:ext uri="{FF2B5EF4-FFF2-40B4-BE49-F238E27FC236}">
                  <a16:creationId xmlns="" xmlns:a16="http://schemas.microsoft.com/office/drawing/2014/main"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161;p45">
              <a:extLst>
                <a:ext uri="{FF2B5EF4-FFF2-40B4-BE49-F238E27FC236}">
                  <a16:creationId xmlns="" xmlns:a16="http://schemas.microsoft.com/office/drawing/2014/main"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162;p45">
              <a:extLst>
                <a:ext uri="{FF2B5EF4-FFF2-40B4-BE49-F238E27FC236}">
                  <a16:creationId xmlns="" xmlns:a16="http://schemas.microsoft.com/office/drawing/2014/main"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163;p45">
              <a:extLst>
                <a:ext uri="{FF2B5EF4-FFF2-40B4-BE49-F238E27FC236}">
                  <a16:creationId xmlns="" xmlns:a16="http://schemas.microsoft.com/office/drawing/2014/main"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164;p45">
              <a:extLst>
                <a:ext uri="{FF2B5EF4-FFF2-40B4-BE49-F238E27FC236}">
                  <a16:creationId xmlns="" xmlns:a16="http://schemas.microsoft.com/office/drawing/2014/main"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165;p45">
              <a:extLst>
                <a:ext uri="{FF2B5EF4-FFF2-40B4-BE49-F238E27FC236}">
                  <a16:creationId xmlns="" xmlns:a16="http://schemas.microsoft.com/office/drawing/2014/main"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166;p45">
              <a:extLst>
                <a:ext uri="{FF2B5EF4-FFF2-40B4-BE49-F238E27FC236}">
                  <a16:creationId xmlns="" xmlns:a16="http://schemas.microsoft.com/office/drawing/2014/main"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167;p45">
              <a:extLst>
                <a:ext uri="{FF2B5EF4-FFF2-40B4-BE49-F238E27FC236}">
                  <a16:creationId xmlns="" xmlns:a16="http://schemas.microsoft.com/office/drawing/2014/main"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168;p45">
              <a:extLst>
                <a:ext uri="{FF2B5EF4-FFF2-40B4-BE49-F238E27FC236}">
                  <a16:creationId xmlns="" xmlns:a16="http://schemas.microsoft.com/office/drawing/2014/main"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169;p45">
              <a:extLst>
                <a:ext uri="{FF2B5EF4-FFF2-40B4-BE49-F238E27FC236}">
                  <a16:creationId xmlns="" xmlns:a16="http://schemas.microsoft.com/office/drawing/2014/main"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170;p45">
              <a:extLst>
                <a:ext uri="{FF2B5EF4-FFF2-40B4-BE49-F238E27FC236}">
                  <a16:creationId xmlns="" xmlns:a16="http://schemas.microsoft.com/office/drawing/2014/main"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171;p45">
              <a:extLst>
                <a:ext uri="{FF2B5EF4-FFF2-40B4-BE49-F238E27FC236}">
                  <a16:creationId xmlns="" xmlns:a16="http://schemas.microsoft.com/office/drawing/2014/main"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172;p45">
              <a:extLst>
                <a:ext uri="{FF2B5EF4-FFF2-40B4-BE49-F238E27FC236}">
                  <a16:creationId xmlns="" xmlns:a16="http://schemas.microsoft.com/office/drawing/2014/main"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173;p45">
              <a:extLst>
                <a:ext uri="{FF2B5EF4-FFF2-40B4-BE49-F238E27FC236}">
                  <a16:creationId xmlns="" xmlns:a16="http://schemas.microsoft.com/office/drawing/2014/main"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174;p45">
              <a:extLst>
                <a:ext uri="{FF2B5EF4-FFF2-40B4-BE49-F238E27FC236}">
                  <a16:creationId xmlns="" xmlns:a16="http://schemas.microsoft.com/office/drawing/2014/main"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175;p45">
              <a:extLst>
                <a:ext uri="{FF2B5EF4-FFF2-40B4-BE49-F238E27FC236}">
                  <a16:creationId xmlns="" xmlns:a16="http://schemas.microsoft.com/office/drawing/2014/main"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176;p45">
              <a:extLst>
                <a:ext uri="{FF2B5EF4-FFF2-40B4-BE49-F238E27FC236}">
                  <a16:creationId xmlns="" xmlns:a16="http://schemas.microsoft.com/office/drawing/2014/main"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177;p45">
              <a:extLst>
                <a:ext uri="{FF2B5EF4-FFF2-40B4-BE49-F238E27FC236}">
                  <a16:creationId xmlns="" xmlns:a16="http://schemas.microsoft.com/office/drawing/2014/main"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178;p45">
              <a:extLst>
                <a:ext uri="{FF2B5EF4-FFF2-40B4-BE49-F238E27FC236}">
                  <a16:creationId xmlns="" xmlns:a16="http://schemas.microsoft.com/office/drawing/2014/main"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179;p45">
              <a:extLst>
                <a:ext uri="{FF2B5EF4-FFF2-40B4-BE49-F238E27FC236}">
                  <a16:creationId xmlns="" xmlns:a16="http://schemas.microsoft.com/office/drawing/2014/main"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180;p45">
              <a:extLst>
                <a:ext uri="{FF2B5EF4-FFF2-40B4-BE49-F238E27FC236}">
                  <a16:creationId xmlns="" xmlns:a16="http://schemas.microsoft.com/office/drawing/2014/main"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181;p45">
              <a:extLst>
                <a:ext uri="{FF2B5EF4-FFF2-40B4-BE49-F238E27FC236}">
                  <a16:creationId xmlns="" xmlns:a16="http://schemas.microsoft.com/office/drawing/2014/main"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182;p45">
              <a:extLst>
                <a:ext uri="{FF2B5EF4-FFF2-40B4-BE49-F238E27FC236}">
                  <a16:creationId xmlns="" xmlns:a16="http://schemas.microsoft.com/office/drawing/2014/main"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183;p45">
              <a:extLst>
                <a:ext uri="{FF2B5EF4-FFF2-40B4-BE49-F238E27FC236}">
                  <a16:creationId xmlns="" xmlns:a16="http://schemas.microsoft.com/office/drawing/2014/main"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184;p45">
              <a:extLst>
                <a:ext uri="{FF2B5EF4-FFF2-40B4-BE49-F238E27FC236}">
                  <a16:creationId xmlns="" xmlns:a16="http://schemas.microsoft.com/office/drawing/2014/main"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185;p45">
              <a:extLst>
                <a:ext uri="{FF2B5EF4-FFF2-40B4-BE49-F238E27FC236}">
                  <a16:creationId xmlns="" xmlns:a16="http://schemas.microsoft.com/office/drawing/2014/main"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186;p45">
              <a:extLst>
                <a:ext uri="{FF2B5EF4-FFF2-40B4-BE49-F238E27FC236}">
                  <a16:creationId xmlns="" xmlns:a16="http://schemas.microsoft.com/office/drawing/2014/main"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187;p45">
              <a:extLst>
                <a:ext uri="{FF2B5EF4-FFF2-40B4-BE49-F238E27FC236}">
                  <a16:creationId xmlns="" xmlns:a16="http://schemas.microsoft.com/office/drawing/2014/main"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188;p45">
              <a:extLst>
                <a:ext uri="{FF2B5EF4-FFF2-40B4-BE49-F238E27FC236}">
                  <a16:creationId xmlns="" xmlns:a16="http://schemas.microsoft.com/office/drawing/2014/main"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189;p45">
              <a:extLst>
                <a:ext uri="{FF2B5EF4-FFF2-40B4-BE49-F238E27FC236}">
                  <a16:creationId xmlns="" xmlns:a16="http://schemas.microsoft.com/office/drawing/2014/main"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190;p45">
              <a:extLst>
                <a:ext uri="{FF2B5EF4-FFF2-40B4-BE49-F238E27FC236}">
                  <a16:creationId xmlns="" xmlns:a16="http://schemas.microsoft.com/office/drawing/2014/main"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191;p45">
              <a:extLst>
                <a:ext uri="{FF2B5EF4-FFF2-40B4-BE49-F238E27FC236}">
                  <a16:creationId xmlns="" xmlns:a16="http://schemas.microsoft.com/office/drawing/2014/main"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192;p45">
              <a:extLst>
                <a:ext uri="{FF2B5EF4-FFF2-40B4-BE49-F238E27FC236}">
                  <a16:creationId xmlns="" xmlns:a16="http://schemas.microsoft.com/office/drawing/2014/main"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193;p45">
              <a:extLst>
                <a:ext uri="{FF2B5EF4-FFF2-40B4-BE49-F238E27FC236}">
                  <a16:creationId xmlns="" xmlns:a16="http://schemas.microsoft.com/office/drawing/2014/main"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194;p45">
              <a:extLst>
                <a:ext uri="{FF2B5EF4-FFF2-40B4-BE49-F238E27FC236}">
                  <a16:creationId xmlns="" xmlns:a16="http://schemas.microsoft.com/office/drawing/2014/main"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195;p45">
              <a:extLst>
                <a:ext uri="{FF2B5EF4-FFF2-40B4-BE49-F238E27FC236}">
                  <a16:creationId xmlns="" xmlns:a16="http://schemas.microsoft.com/office/drawing/2014/main"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196;p45">
              <a:extLst>
                <a:ext uri="{FF2B5EF4-FFF2-40B4-BE49-F238E27FC236}">
                  <a16:creationId xmlns="" xmlns:a16="http://schemas.microsoft.com/office/drawing/2014/main"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197;p45">
              <a:extLst>
                <a:ext uri="{FF2B5EF4-FFF2-40B4-BE49-F238E27FC236}">
                  <a16:creationId xmlns="" xmlns:a16="http://schemas.microsoft.com/office/drawing/2014/main"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198;p45">
              <a:extLst>
                <a:ext uri="{FF2B5EF4-FFF2-40B4-BE49-F238E27FC236}">
                  <a16:creationId xmlns="" xmlns:a16="http://schemas.microsoft.com/office/drawing/2014/main"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199;p45">
              <a:extLst>
                <a:ext uri="{FF2B5EF4-FFF2-40B4-BE49-F238E27FC236}">
                  <a16:creationId xmlns="" xmlns:a16="http://schemas.microsoft.com/office/drawing/2014/main"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200;p45">
              <a:extLst>
                <a:ext uri="{FF2B5EF4-FFF2-40B4-BE49-F238E27FC236}">
                  <a16:creationId xmlns="" xmlns:a16="http://schemas.microsoft.com/office/drawing/2014/main"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201;p45">
              <a:extLst>
                <a:ext uri="{FF2B5EF4-FFF2-40B4-BE49-F238E27FC236}">
                  <a16:creationId xmlns="" xmlns:a16="http://schemas.microsoft.com/office/drawing/2014/main"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202;p45">
              <a:extLst>
                <a:ext uri="{FF2B5EF4-FFF2-40B4-BE49-F238E27FC236}">
                  <a16:creationId xmlns="" xmlns:a16="http://schemas.microsoft.com/office/drawing/2014/main"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203;p45">
              <a:extLst>
                <a:ext uri="{FF2B5EF4-FFF2-40B4-BE49-F238E27FC236}">
                  <a16:creationId xmlns="" xmlns:a16="http://schemas.microsoft.com/office/drawing/2014/main"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204;p45">
              <a:extLst>
                <a:ext uri="{FF2B5EF4-FFF2-40B4-BE49-F238E27FC236}">
                  <a16:creationId xmlns="" xmlns:a16="http://schemas.microsoft.com/office/drawing/2014/main"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205;p45">
              <a:extLst>
                <a:ext uri="{FF2B5EF4-FFF2-40B4-BE49-F238E27FC236}">
                  <a16:creationId xmlns="" xmlns:a16="http://schemas.microsoft.com/office/drawing/2014/main"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206;p45">
              <a:extLst>
                <a:ext uri="{FF2B5EF4-FFF2-40B4-BE49-F238E27FC236}">
                  <a16:creationId xmlns="" xmlns:a16="http://schemas.microsoft.com/office/drawing/2014/main"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207;p45">
              <a:extLst>
                <a:ext uri="{FF2B5EF4-FFF2-40B4-BE49-F238E27FC236}">
                  <a16:creationId xmlns="" xmlns:a16="http://schemas.microsoft.com/office/drawing/2014/main"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208;p45">
              <a:extLst>
                <a:ext uri="{FF2B5EF4-FFF2-40B4-BE49-F238E27FC236}">
                  <a16:creationId xmlns="" xmlns:a16="http://schemas.microsoft.com/office/drawing/2014/main"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209;p45">
              <a:extLst>
                <a:ext uri="{FF2B5EF4-FFF2-40B4-BE49-F238E27FC236}">
                  <a16:creationId xmlns="" xmlns:a16="http://schemas.microsoft.com/office/drawing/2014/main"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210;p45">
              <a:extLst>
                <a:ext uri="{FF2B5EF4-FFF2-40B4-BE49-F238E27FC236}">
                  <a16:creationId xmlns="" xmlns:a16="http://schemas.microsoft.com/office/drawing/2014/main"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211;p45">
              <a:extLst>
                <a:ext uri="{FF2B5EF4-FFF2-40B4-BE49-F238E27FC236}">
                  <a16:creationId xmlns="" xmlns:a16="http://schemas.microsoft.com/office/drawing/2014/main"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212;p45">
              <a:extLst>
                <a:ext uri="{FF2B5EF4-FFF2-40B4-BE49-F238E27FC236}">
                  <a16:creationId xmlns="" xmlns:a16="http://schemas.microsoft.com/office/drawing/2014/main"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213;p45">
              <a:extLst>
                <a:ext uri="{FF2B5EF4-FFF2-40B4-BE49-F238E27FC236}">
                  <a16:creationId xmlns="" xmlns:a16="http://schemas.microsoft.com/office/drawing/2014/main"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214;p45">
              <a:extLst>
                <a:ext uri="{FF2B5EF4-FFF2-40B4-BE49-F238E27FC236}">
                  <a16:creationId xmlns="" xmlns:a16="http://schemas.microsoft.com/office/drawing/2014/main"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215;p45">
              <a:extLst>
                <a:ext uri="{FF2B5EF4-FFF2-40B4-BE49-F238E27FC236}">
                  <a16:creationId xmlns="" xmlns:a16="http://schemas.microsoft.com/office/drawing/2014/main"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216;p45">
              <a:extLst>
                <a:ext uri="{FF2B5EF4-FFF2-40B4-BE49-F238E27FC236}">
                  <a16:creationId xmlns="" xmlns:a16="http://schemas.microsoft.com/office/drawing/2014/main"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217;p45">
              <a:extLst>
                <a:ext uri="{FF2B5EF4-FFF2-40B4-BE49-F238E27FC236}">
                  <a16:creationId xmlns="" xmlns:a16="http://schemas.microsoft.com/office/drawing/2014/main"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218;p45">
              <a:extLst>
                <a:ext uri="{FF2B5EF4-FFF2-40B4-BE49-F238E27FC236}">
                  <a16:creationId xmlns="" xmlns:a16="http://schemas.microsoft.com/office/drawing/2014/main"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219;p45">
              <a:extLst>
                <a:ext uri="{FF2B5EF4-FFF2-40B4-BE49-F238E27FC236}">
                  <a16:creationId xmlns="" xmlns:a16="http://schemas.microsoft.com/office/drawing/2014/main"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220;p45">
              <a:extLst>
                <a:ext uri="{FF2B5EF4-FFF2-40B4-BE49-F238E27FC236}">
                  <a16:creationId xmlns="" xmlns:a16="http://schemas.microsoft.com/office/drawing/2014/main"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221;p45">
              <a:extLst>
                <a:ext uri="{FF2B5EF4-FFF2-40B4-BE49-F238E27FC236}">
                  <a16:creationId xmlns="" xmlns:a16="http://schemas.microsoft.com/office/drawing/2014/main"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222;p45">
              <a:extLst>
                <a:ext uri="{FF2B5EF4-FFF2-40B4-BE49-F238E27FC236}">
                  <a16:creationId xmlns="" xmlns:a16="http://schemas.microsoft.com/office/drawing/2014/main"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223;p45">
              <a:extLst>
                <a:ext uri="{FF2B5EF4-FFF2-40B4-BE49-F238E27FC236}">
                  <a16:creationId xmlns="" xmlns:a16="http://schemas.microsoft.com/office/drawing/2014/main"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224;p45">
              <a:extLst>
                <a:ext uri="{FF2B5EF4-FFF2-40B4-BE49-F238E27FC236}">
                  <a16:creationId xmlns="" xmlns:a16="http://schemas.microsoft.com/office/drawing/2014/main"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225;p45">
              <a:extLst>
                <a:ext uri="{FF2B5EF4-FFF2-40B4-BE49-F238E27FC236}">
                  <a16:creationId xmlns="" xmlns:a16="http://schemas.microsoft.com/office/drawing/2014/main"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226;p45">
              <a:extLst>
                <a:ext uri="{FF2B5EF4-FFF2-40B4-BE49-F238E27FC236}">
                  <a16:creationId xmlns="" xmlns:a16="http://schemas.microsoft.com/office/drawing/2014/main"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227;p45">
              <a:extLst>
                <a:ext uri="{FF2B5EF4-FFF2-40B4-BE49-F238E27FC236}">
                  <a16:creationId xmlns="" xmlns:a16="http://schemas.microsoft.com/office/drawing/2014/main"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228;p45">
              <a:extLst>
                <a:ext uri="{FF2B5EF4-FFF2-40B4-BE49-F238E27FC236}">
                  <a16:creationId xmlns="" xmlns:a16="http://schemas.microsoft.com/office/drawing/2014/main"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229;p45">
              <a:extLst>
                <a:ext uri="{FF2B5EF4-FFF2-40B4-BE49-F238E27FC236}">
                  <a16:creationId xmlns="" xmlns:a16="http://schemas.microsoft.com/office/drawing/2014/main"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230;p45">
              <a:extLst>
                <a:ext uri="{FF2B5EF4-FFF2-40B4-BE49-F238E27FC236}">
                  <a16:creationId xmlns="" xmlns:a16="http://schemas.microsoft.com/office/drawing/2014/main"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231;p45">
              <a:extLst>
                <a:ext uri="{FF2B5EF4-FFF2-40B4-BE49-F238E27FC236}">
                  <a16:creationId xmlns="" xmlns:a16="http://schemas.microsoft.com/office/drawing/2014/main"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232;p45">
              <a:extLst>
                <a:ext uri="{FF2B5EF4-FFF2-40B4-BE49-F238E27FC236}">
                  <a16:creationId xmlns="" xmlns:a16="http://schemas.microsoft.com/office/drawing/2014/main"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233;p45">
              <a:extLst>
                <a:ext uri="{FF2B5EF4-FFF2-40B4-BE49-F238E27FC236}">
                  <a16:creationId xmlns="" xmlns:a16="http://schemas.microsoft.com/office/drawing/2014/main"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234;p45">
              <a:extLst>
                <a:ext uri="{FF2B5EF4-FFF2-40B4-BE49-F238E27FC236}">
                  <a16:creationId xmlns="" xmlns:a16="http://schemas.microsoft.com/office/drawing/2014/main"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235;p45">
              <a:extLst>
                <a:ext uri="{FF2B5EF4-FFF2-40B4-BE49-F238E27FC236}">
                  <a16:creationId xmlns="" xmlns:a16="http://schemas.microsoft.com/office/drawing/2014/main"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236;p45">
              <a:extLst>
                <a:ext uri="{FF2B5EF4-FFF2-40B4-BE49-F238E27FC236}">
                  <a16:creationId xmlns="" xmlns:a16="http://schemas.microsoft.com/office/drawing/2014/main"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237;p45">
              <a:extLst>
                <a:ext uri="{FF2B5EF4-FFF2-40B4-BE49-F238E27FC236}">
                  <a16:creationId xmlns="" xmlns:a16="http://schemas.microsoft.com/office/drawing/2014/main"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238;p45">
              <a:extLst>
                <a:ext uri="{FF2B5EF4-FFF2-40B4-BE49-F238E27FC236}">
                  <a16:creationId xmlns="" xmlns:a16="http://schemas.microsoft.com/office/drawing/2014/main"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239;p45">
              <a:extLst>
                <a:ext uri="{FF2B5EF4-FFF2-40B4-BE49-F238E27FC236}">
                  <a16:creationId xmlns="" xmlns:a16="http://schemas.microsoft.com/office/drawing/2014/main"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240;p45">
              <a:extLst>
                <a:ext uri="{FF2B5EF4-FFF2-40B4-BE49-F238E27FC236}">
                  <a16:creationId xmlns="" xmlns:a16="http://schemas.microsoft.com/office/drawing/2014/main"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241;p45">
              <a:extLst>
                <a:ext uri="{FF2B5EF4-FFF2-40B4-BE49-F238E27FC236}">
                  <a16:creationId xmlns="" xmlns:a16="http://schemas.microsoft.com/office/drawing/2014/main"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242;p45">
              <a:extLst>
                <a:ext uri="{FF2B5EF4-FFF2-40B4-BE49-F238E27FC236}">
                  <a16:creationId xmlns="" xmlns:a16="http://schemas.microsoft.com/office/drawing/2014/main"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243;p45">
              <a:extLst>
                <a:ext uri="{FF2B5EF4-FFF2-40B4-BE49-F238E27FC236}">
                  <a16:creationId xmlns="" xmlns:a16="http://schemas.microsoft.com/office/drawing/2014/main"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244;p45">
              <a:extLst>
                <a:ext uri="{FF2B5EF4-FFF2-40B4-BE49-F238E27FC236}">
                  <a16:creationId xmlns="" xmlns:a16="http://schemas.microsoft.com/office/drawing/2014/main"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245;p45">
              <a:extLst>
                <a:ext uri="{FF2B5EF4-FFF2-40B4-BE49-F238E27FC236}">
                  <a16:creationId xmlns="" xmlns:a16="http://schemas.microsoft.com/office/drawing/2014/main"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246;p45">
              <a:extLst>
                <a:ext uri="{FF2B5EF4-FFF2-40B4-BE49-F238E27FC236}">
                  <a16:creationId xmlns="" xmlns:a16="http://schemas.microsoft.com/office/drawing/2014/main"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247;p45">
              <a:extLst>
                <a:ext uri="{FF2B5EF4-FFF2-40B4-BE49-F238E27FC236}">
                  <a16:creationId xmlns="" xmlns:a16="http://schemas.microsoft.com/office/drawing/2014/main"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248;p45">
              <a:extLst>
                <a:ext uri="{FF2B5EF4-FFF2-40B4-BE49-F238E27FC236}">
                  <a16:creationId xmlns="" xmlns:a16="http://schemas.microsoft.com/office/drawing/2014/main"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249;p45">
              <a:extLst>
                <a:ext uri="{FF2B5EF4-FFF2-40B4-BE49-F238E27FC236}">
                  <a16:creationId xmlns="" xmlns:a16="http://schemas.microsoft.com/office/drawing/2014/main"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250;p45">
              <a:extLst>
                <a:ext uri="{FF2B5EF4-FFF2-40B4-BE49-F238E27FC236}">
                  <a16:creationId xmlns="" xmlns:a16="http://schemas.microsoft.com/office/drawing/2014/main"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251;p45">
              <a:extLst>
                <a:ext uri="{FF2B5EF4-FFF2-40B4-BE49-F238E27FC236}">
                  <a16:creationId xmlns="" xmlns:a16="http://schemas.microsoft.com/office/drawing/2014/main"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252;p45">
              <a:extLst>
                <a:ext uri="{FF2B5EF4-FFF2-40B4-BE49-F238E27FC236}">
                  <a16:creationId xmlns="" xmlns:a16="http://schemas.microsoft.com/office/drawing/2014/main"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253;p45">
              <a:extLst>
                <a:ext uri="{FF2B5EF4-FFF2-40B4-BE49-F238E27FC236}">
                  <a16:creationId xmlns="" xmlns:a16="http://schemas.microsoft.com/office/drawing/2014/main"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254;p45">
              <a:extLst>
                <a:ext uri="{FF2B5EF4-FFF2-40B4-BE49-F238E27FC236}">
                  <a16:creationId xmlns="" xmlns:a16="http://schemas.microsoft.com/office/drawing/2014/main"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255;p45">
              <a:extLst>
                <a:ext uri="{FF2B5EF4-FFF2-40B4-BE49-F238E27FC236}">
                  <a16:creationId xmlns="" xmlns:a16="http://schemas.microsoft.com/office/drawing/2014/main"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256;p45">
              <a:extLst>
                <a:ext uri="{FF2B5EF4-FFF2-40B4-BE49-F238E27FC236}">
                  <a16:creationId xmlns="" xmlns:a16="http://schemas.microsoft.com/office/drawing/2014/main"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257;p45">
              <a:extLst>
                <a:ext uri="{FF2B5EF4-FFF2-40B4-BE49-F238E27FC236}">
                  <a16:creationId xmlns="" xmlns:a16="http://schemas.microsoft.com/office/drawing/2014/main"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258;p45">
              <a:extLst>
                <a:ext uri="{FF2B5EF4-FFF2-40B4-BE49-F238E27FC236}">
                  <a16:creationId xmlns="" xmlns:a16="http://schemas.microsoft.com/office/drawing/2014/main"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259;p45">
              <a:extLst>
                <a:ext uri="{FF2B5EF4-FFF2-40B4-BE49-F238E27FC236}">
                  <a16:creationId xmlns="" xmlns:a16="http://schemas.microsoft.com/office/drawing/2014/main"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260;p45">
              <a:extLst>
                <a:ext uri="{FF2B5EF4-FFF2-40B4-BE49-F238E27FC236}">
                  <a16:creationId xmlns="" xmlns:a16="http://schemas.microsoft.com/office/drawing/2014/main"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261;p45">
              <a:extLst>
                <a:ext uri="{FF2B5EF4-FFF2-40B4-BE49-F238E27FC236}">
                  <a16:creationId xmlns="" xmlns:a16="http://schemas.microsoft.com/office/drawing/2014/main"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262;p45">
              <a:extLst>
                <a:ext uri="{FF2B5EF4-FFF2-40B4-BE49-F238E27FC236}">
                  <a16:creationId xmlns="" xmlns:a16="http://schemas.microsoft.com/office/drawing/2014/main"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263;p45">
              <a:extLst>
                <a:ext uri="{FF2B5EF4-FFF2-40B4-BE49-F238E27FC236}">
                  <a16:creationId xmlns="" xmlns:a16="http://schemas.microsoft.com/office/drawing/2014/main"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264;p45">
              <a:extLst>
                <a:ext uri="{FF2B5EF4-FFF2-40B4-BE49-F238E27FC236}">
                  <a16:creationId xmlns="" xmlns:a16="http://schemas.microsoft.com/office/drawing/2014/main"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265;p45">
              <a:extLst>
                <a:ext uri="{FF2B5EF4-FFF2-40B4-BE49-F238E27FC236}">
                  <a16:creationId xmlns="" xmlns:a16="http://schemas.microsoft.com/office/drawing/2014/main"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266;p45">
              <a:extLst>
                <a:ext uri="{FF2B5EF4-FFF2-40B4-BE49-F238E27FC236}">
                  <a16:creationId xmlns="" xmlns:a16="http://schemas.microsoft.com/office/drawing/2014/main"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267;p45">
              <a:extLst>
                <a:ext uri="{FF2B5EF4-FFF2-40B4-BE49-F238E27FC236}">
                  <a16:creationId xmlns="" xmlns:a16="http://schemas.microsoft.com/office/drawing/2014/main"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268;p45">
              <a:extLst>
                <a:ext uri="{FF2B5EF4-FFF2-40B4-BE49-F238E27FC236}">
                  <a16:creationId xmlns="" xmlns:a16="http://schemas.microsoft.com/office/drawing/2014/main"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269;p45">
              <a:extLst>
                <a:ext uri="{FF2B5EF4-FFF2-40B4-BE49-F238E27FC236}">
                  <a16:creationId xmlns="" xmlns:a16="http://schemas.microsoft.com/office/drawing/2014/main"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270;p45">
              <a:extLst>
                <a:ext uri="{FF2B5EF4-FFF2-40B4-BE49-F238E27FC236}">
                  <a16:creationId xmlns="" xmlns:a16="http://schemas.microsoft.com/office/drawing/2014/main"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271;p45">
              <a:extLst>
                <a:ext uri="{FF2B5EF4-FFF2-40B4-BE49-F238E27FC236}">
                  <a16:creationId xmlns="" xmlns:a16="http://schemas.microsoft.com/office/drawing/2014/main"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272;p45">
              <a:extLst>
                <a:ext uri="{FF2B5EF4-FFF2-40B4-BE49-F238E27FC236}">
                  <a16:creationId xmlns="" xmlns:a16="http://schemas.microsoft.com/office/drawing/2014/main"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273;p45">
              <a:extLst>
                <a:ext uri="{FF2B5EF4-FFF2-40B4-BE49-F238E27FC236}">
                  <a16:creationId xmlns="" xmlns:a16="http://schemas.microsoft.com/office/drawing/2014/main"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274;p45">
              <a:extLst>
                <a:ext uri="{FF2B5EF4-FFF2-40B4-BE49-F238E27FC236}">
                  <a16:creationId xmlns="" xmlns:a16="http://schemas.microsoft.com/office/drawing/2014/main"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275;p45">
              <a:extLst>
                <a:ext uri="{FF2B5EF4-FFF2-40B4-BE49-F238E27FC236}">
                  <a16:creationId xmlns="" xmlns:a16="http://schemas.microsoft.com/office/drawing/2014/main"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276;p45">
              <a:extLst>
                <a:ext uri="{FF2B5EF4-FFF2-40B4-BE49-F238E27FC236}">
                  <a16:creationId xmlns="" xmlns:a16="http://schemas.microsoft.com/office/drawing/2014/main"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277;p45">
              <a:extLst>
                <a:ext uri="{FF2B5EF4-FFF2-40B4-BE49-F238E27FC236}">
                  <a16:creationId xmlns="" xmlns:a16="http://schemas.microsoft.com/office/drawing/2014/main"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278;p45">
              <a:extLst>
                <a:ext uri="{FF2B5EF4-FFF2-40B4-BE49-F238E27FC236}">
                  <a16:creationId xmlns="" xmlns:a16="http://schemas.microsoft.com/office/drawing/2014/main"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279;p45">
              <a:extLst>
                <a:ext uri="{FF2B5EF4-FFF2-40B4-BE49-F238E27FC236}">
                  <a16:creationId xmlns="" xmlns:a16="http://schemas.microsoft.com/office/drawing/2014/main"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280;p45">
              <a:extLst>
                <a:ext uri="{FF2B5EF4-FFF2-40B4-BE49-F238E27FC236}">
                  <a16:creationId xmlns="" xmlns:a16="http://schemas.microsoft.com/office/drawing/2014/main"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281;p45">
              <a:extLst>
                <a:ext uri="{FF2B5EF4-FFF2-40B4-BE49-F238E27FC236}">
                  <a16:creationId xmlns="" xmlns:a16="http://schemas.microsoft.com/office/drawing/2014/main"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282;p45">
              <a:extLst>
                <a:ext uri="{FF2B5EF4-FFF2-40B4-BE49-F238E27FC236}">
                  <a16:creationId xmlns="" xmlns:a16="http://schemas.microsoft.com/office/drawing/2014/main"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283;p45">
              <a:extLst>
                <a:ext uri="{FF2B5EF4-FFF2-40B4-BE49-F238E27FC236}">
                  <a16:creationId xmlns="" xmlns:a16="http://schemas.microsoft.com/office/drawing/2014/main"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284;p45">
              <a:extLst>
                <a:ext uri="{FF2B5EF4-FFF2-40B4-BE49-F238E27FC236}">
                  <a16:creationId xmlns="" xmlns:a16="http://schemas.microsoft.com/office/drawing/2014/main"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285;p45">
              <a:extLst>
                <a:ext uri="{FF2B5EF4-FFF2-40B4-BE49-F238E27FC236}">
                  <a16:creationId xmlns="" xmlns:a16="http://schemas.microsoft.com/office/drawing/2014/main"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286;p45">
              <a:extLst>
                <a:ext uri="{FF2B5EF4-FFF2-40B4-BE49-F238E27FC236}">
                  <a16:creationId xmlns="" xmlns:a16="http://schemas.microsoft.com/office/drawing/2014/main"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287;p45">
              <a:extLst>
                <a:ext uri="{FF2B5EF4-FFF2-40B4-BE49-F238E27FC236}">
                  <a16:creationId xmlns="" xmlns:a16="http://schemas.microsoft.com/office/drawing/2014/main"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288;p45">
              <a:extLst>
                <a:ext uri="{FF2B5EF4-FFF2-40B4-BE49-F238E27FC236}">
                  <a16:creationId xmlns="" xmlns:a16="http://schemas.microsoft.com/office/drawing/2014/main"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289;p45">
              <a:extLst>
                <a:ext uri="{FF2B5EF4-FFF2-40B4-BE49-F238E27FC236}">
                  <a16:creationId xmlns="" xmlns:a16="http://schemas.microsoft.com/office/drawing/2014/main"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290;p45">
              <a:extLst>
                <a:ext uri="{FF2B5EF4-FFF2-40B4-BE49-F238E27FC236}">
                  <a16:creationId xmlns="" xmlns:a16="http://schemas.microsoft.com/office/drawing/2014/main"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291;p45">
              <a:extLst>
                <a:ext uri="{FF2B5EF4-FFF2-40B4-BE49-F238E27FC236}">
                  <a16:creationId xmlns="" xmlns:a16="http://schemas.microsoft.com/office/drawing/2014/main"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292;p45">
              <a:extLst>
                <a:ext uri="{FF2B5EF4-FFF2-40B4-BE49-F238E27FC236}">
                  <a16:creationId xmlns="" xmlns:a16="http://schemas.microsoft.com/office/drawing/2014/main"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293;p45">
              <a:extLst>
                <a:ext uri="{FF2B5EF4-FFF2-40B4-BE49-F238E27FC236}">
                  <a16:creationId xmlns="" xmlns:a16="http://schemas.microsoft.com/office/drawing/2014/main"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294;p45">
              <a:extLst>
                <a:ext uri="{FF2B5EF4-FFF2-40B4-BE49-F238E27FC236}">
                  <a16:creationId xmlns="" xmlns:a16="http://schemas.microsoft.com/office/drawing/2014/main"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295;p45">
              <a:extLst>
                <a:ext uri="{FF2B5EF4-FFF2-40B4-BE49-F238E27FC236}">
                  <a16:creationId xmlns="" xmlns:a16="http://schemas.microsoft.com/office/drawing/2014/main"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296;p45">
              <a:extLst>
                <a:ext uri="{FF2B5EF4-FFF2-40B4-BE49-F238E27FC236}">
                  <a16:creationId xmlns="" xmlns:a16="http://schemas.microsoft.com/office/drawing/2014/main"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297;p45">
              <a:extLst>
                <a:ext uri="{FF2B5EF4-FFF2-40B4-BE49-F238E27FC236}">
                  <a16:creationId xmlns="" xmlns:a16="http://schemas.microsoft.com/office/drawing/2014/main"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298;p45">
              <a:extLst>
                <a:ext uri="{FF2B5EF4-FFF2-40B4-BE49-F238E27FC236}">
                  <a16:creationId xmlns="" xmlns:a16="http://schemas.microsoft.com/office/drawing/2014/main"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299;p45">
              <a:extLst>
                <a:ext uri="{FF2B5EF4-FFF2-40B4-BE49-F238E27FC236}">
                  <a16:creationId xmlns="" xmlns:a16="http://schemas.microsoft.com/office/drawing/2014/main"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300;p45">
              <a:extLst>
                <a:ext uri="{FF2B5EF4-FFF2-40B4-BE49-F238E27FC236}">
                  <a16:creationId xmlns="" xmlns:a16="http://schemas.microsoft.com/office/drawing/2014/main"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301;p45">
              <a:extLst>
                <a:ext uri="{FF2B5EF4-FFF2-40B4-BE49-F238E27FC236}">
                  <a16:creationId xmlns="" xmlns:a16="http://schemas.microsoft.com/office/drawing/2014/main"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302;p45">
              <a:extLst>
                <a:ext uri="{FF2B5EF4-FFF2-40B4-BE49-F238E27FC236}">
                  <a16:creationId xmlns="" xmlns:a16="http://schemas.microsoft.com/office/drawing/2014/main"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303;p45">
              <a:extLst>
                <a:ext uri="{FF2B5EF4-FFF2-40B4-BE49-F238E27FC236}">
                  <a16:creationId xmlns="" xmlns:a16="http://schemas.microsoft.com/office/drawing/2014/main"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304;p45">
              <a:extLst>
                <a:ext uri="{FF2B5EF4-FFF2-40B4-BE49-F238E27FC236}">
                  <a16:creationId xmlns="" xmlns:a16="http://schemas.microsoft.com/office/drawing/2014/main"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305;p45">
              <a:extLst>
                <a:ext uri="{FF2B5EF4-FFF2-40B4-BE49-F238E27FC236}">
                  <a16:creationId xmlns="" xmlns:a16="http://schemas.microsoft.com/office/drawing/2014/main"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306;p45">
              <a:extLst>
                <a:ext uri="{FF2B5EF4-FFF2-40B4-BE49-F238E27FC236}">
                  <a16:creationId xmlns="" xmlns:a16="http://schemas.microsoft.com/office/drawing/2014/main"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307;p45">
              <a:extLst>
                <a:ext uri="{FF2B5EF4-FFF2-40B4-BE49-F238E27FC236}">
                  <a16:creationId xmlns="" xmlns:a16="http://schemas.microsoft.com/office/drawing/2014/main"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308;p45">
              <a:extLst>
                <a:ext uri="{FF2B5EF4-FFF2-40B4-BE49-F238E27FC236}">
                  <a16:creationId xmlns="" xmlns:a16="http://schemas.microsoft.com/office/drawing/2014/main"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309;p45">
              <a:extLst>
                <a:ext uri="{FF2B5EF4-FFF2-40B4-BE49-F238E27FC236}">
                  <a16:creationId xmlns="" xmlns:a16="http://schemas.microsoft.com/office/drawing/2014/main"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310;p45">
              <a:extLst>
                <a:ext uri="{FF2B5EF4-FFF2-40B4-BE49-F238E27FC236}">
                  <a16:creationId xmlns="" xmlns:a16="http://schemas.microsoft.com/office/drawing/2014/main"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311;p45">
              <a:extLst>
                <a:ext uri="{FF2B5EF4-FFF2-40B4-BE49-F238E27FC236}">
                  <a16:creationId xmlns="" xmlns:a16="http://schemas.microsoft.com/office/drawing/2014/main"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312;p45">
              <a:extLst>
                <a:ext uri="{FF2B5EF4-FFF2-40B4-BE49-F238E27FC236}">
                  <a16:creationId xmlns="" xmlns:a16="http://schemas.microsoft.com/office/drawing/2014/main"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313;p45">
              <a:extLst>
                <a:ext uri="{FF2B5EF4-FFF2-40B4-BE49-F238E27FC236}">
                  <a16:creationId xmlns="" xmlns:a16="http://schemas.microsoft.com/office/drawing/2014/main"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314;p45">
              <a:extLst>
                <a:ext uri="{FF2B5EF4-FFF2-40B4-BE49-F238E27FC236}">
                  <a16:creationId xmlns="" xmlns:a16="http://schemas.microsoft.com/office/drawing/2014/main"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315;p45">
              <a:extLst>
                <a:ext uri="{FF2B5EF4-FFF2-40B4-BE49-F238E27FC236}">
                  <a16:creationId xmlns="" xmlns:a16="http://schemas.microsoft.com/office/drawing/2014/main"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316;p45">
              <a:extLst>
                <a:ext uri="{FF2B5EF4-FFF2-40B4-BE49-F238E27FC236}">
                  <a16:creationId xmlns="" xmlns:a16="http://schemas.microsoft.com/office/drawing/2014/main"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317;p45">
              <a:extLst>
                <a:ext uri="{FF2B5EF4-FFF2-40B4-BE49-F238E27FC236}">
                  <a16:creationId xmlns="" xmlns:a16="http://schemas.microsoft.com/office/drawing/2014/main"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318;p45">
              <a:extLst>
                <a:ext uri="{FF2B5EF4-FFF2-40B4-BE49-F238E27FC236}">
                  <a16:creationId xmlns="" xmlns:a16="http://schemas.microsoft.com/office/drawing/2014/main"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319;p45">
              <a:extLst>
                <a:ext uri="{FF2B5EF4-FFF2-40B4-BE49-F238E27FC236}">
                  <a16:creationId xmlns="" xmlns:a16="http://schemas.microsoft.com/office/drawing/2014/main"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320;p45">
              <a:extLst>
                <a:ext uri="{FF2B5EF4-FFF2-40B4-BE49-F238E27FC236}">
                  <a16:creationId xmlns="" xmlns:a16="http://schemas.microsoft.com/office/drawing/2014/main"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321;p45">
              <a:extLst>
                <a:ext uri="{FF2B5EF4-FFF2-40B4-BE49-F238E27FC236}">
                  <a16:creationId xmlns="" xmlns:a16="http://schemas.microsoft.com/office/drawing/2014/main"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322;p45">
              <a:extLst>
                <a:ext uri="{FF2B5EF4-FFF2-40B4-BE49-F238E27FC236}">
                  <a16:creationId xmlns="" xmlns:a16="http://schemas.microsoft.com/office/drawing/2014/main"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323;p45">
              <a:extLst>
                <a:ext uri="{FF2B5EF4-FFF2-40B4-BE49-F238E27FC236}">
                  <a16:creationId xmlns="" xmlns:a16="http://schemas.microsoft.com/office/drawing/2014/main"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324;p45">
              <a:extLst>
                <a:ext uri="{FF2B5EF4-FFF2-40B4-BE49-F238E27FC236}">
                  <a16:creationId xmlns="" xmlns:a16="http://schemas.microsoft.com/office/drawing/2014/main"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325;p45">
              <a:extLst>
                <a:ext uri="{FF2B5EF4-FFF2-40B4-BE49-F238E27FC236}">
                  <a16:creationId xmlns="" xmlns:a16="http://schemas.microsoft.com/office/drawing/2014/main"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326;p45">
              <a:extLst>
                <a:ext uri="{FF2B5EF4-FFF2-40B4-BE49-F238E27FC236}">
                  <a16:creationId xmlns="" xmlns:a16="http://schemas.microsoft.com/office/drawing/2014/main"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327;p45">
              <a:extLst>
                <a:ext uri="{FF2B5EF4-FFF2-40B4-BE49-F238E27FC236}">
                  <a16:creationId xmlns="" xmlns:a16="http://schemas.microsoft.com/office/drawing/2014/main"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328;p45">
              <a:extLst>
                <a:ext uri="{FF2B5EF4-FFF2-40B4-BE49-F238E27FC236}">
                  <a16:creationId xmlns="" xmlns:a16="http://schemas.microsoft.com/office/drawing/2014/main"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329;p45">
              <a:extLst>
                <a:ext uri="{FF2B5EF4-FFF2-40B4-BE49-F238E27FC236}">
                  <a16:creationId xmlns="" xmlns:a16="http://schemas.microsoft.com/office/drawing/2014/main"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330;p45">
              <a:extLst>
                <a:ext uri="{FF2B5EF4-FFF2-40B4-BE49-F238E27FC236}">
                  <a16:creationId xmlns="" xmlns:a16="http://schemas.microsoft.com/office/drawing/2014/main"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331;p45">
              <a:extLst>
                <a:ext uri="{FF2B5EF4-FFF2-40B4-BE49-F238E27FC236}">
                  <a16:creationId xmlns="" xmlns:a16="http://schemas.microsoft.com/office/drawing/2014/main"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332;p45">
              <a:extLst>
                <a:ext uri="{FF2B5EF4-FFF2-40B4-BE49-F238E27FC236}">
                  <a16:creationId xmlns="" xmlns:a16="http://schemas.microsoft.com/office/drawing/2014/main"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333;p45">
              <a:extLst>
                <a:ext uri="{FF2B5EF4-FFF2-40B4-BE49-F238E27FC236}">
                  <a16:creationId xmlns="" xmlns:a16="http://schemas.microsoft.com/office/drawing/2014/main"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334;p45">
              <a:extLst>
                <a:ext uri="{FF2B5EF4-FFF2-40B4-BE49-F238E27FC236}">
                  <a16:creationId xmlns="" xmlns:a16="http://schemas.microsoft.com/office/drawing/2014/main"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335;p45">
              <a:extLst>
                <a:ext uri="{FF2B5EF4-FFF2-40B4-BE49-F238E27FC236}">
                  <a16:creationId xmlns="" xmlns:a16="http://schemas.microsoft.com/office/drawing/2014/main"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336;p45">
              <a:extLst>
                <a:ext uri="{FF2B5EF4-FFF2-40B4-BE49-F238E27FC236}">
                  <a16:creationId xmlns="" xmlns:a16="http://schemas.microsoft.com/office/drawing/2014/main"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337;p45">
              <a:extLst>
                <a:ext uri="{FF2B5EF4-FFF2-40B4-BE49-F238E27FC236}">
                  <a16:creationId xmlns="" xmlns:a16="http://schemas.microsoft.com/office/drawing/2014/main"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338;p45">
              <a:extLst>
                <a:ext uri="{FF2B5EF4-FFF2-40B4-BE49-F238E27FC236}">
                  <a16:creationId xmlns="" xmlns:a16="http://schemas.microsoft.com/office/drawing/2014/main"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339;p45">
              <a:extLst>
                <a:ext uri="{FF2B5EF4-FFF2-40B4-BE49-F238E27FC236}">
                  <a16:creationId xmlns="" xmlns:a16="http://schemas.microsoft.com/office/drawing/2014/main"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340;p45">
              <a:extLst>
                <a:ext uri="{FF2B5EF4-FFF2-40B4-BE49-F238E27FC236}">
                  <a16:creationId xmlns="" xmlns:a16="http://schemas.microsoft.com/office/drawing/2014/main"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341;p45">
              <a:extLst>
                <a:ext uri="{FF2B5EF4-FFF2-40B4-BE49-F238E27FC236}">
                  <a16:creationId xmlns="" xmlns:a16="http://schemas.microsoft.com/office/drawing/2014/main"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342;p45">
              <a:extLst>
                <a:ext uri="{FF2B5EF4-FFF2-40B4-BE49-F238E27FC236}">
                  <a16:creationId xmlns="" xmlns:a16="http://schemas.microsoft.com/office/drawing/2014/main"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343;p45">
              <a:extLst>
                <a:ext uri="{FF2B5EF4-FFF2-40B4-BE49-F238E27FC236}">
                  <a16:creationId xmlns="" xmlns:a16="http://schemas.microsoft.com/office/drawing/2014/main"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344;p45">
              <a:extLst>
                <a:ext uri="{FF2B5EF4-FFF2-40B4-BE49-F238E27FC236}">
                  <a16:creationId xmlns="" xmlns:a16="http://schemas.microsoft.com/office/drawing/2014/main"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345;p45">
              <a:extLst>
                <a:ext uri="{FF2B5EF4-FFF2-40B4-BE49-F238E27FC236}">
                  <a16:creationId xmlns="" xmlns:a16="http://schemas.microsoft.com/office/drawing/2014/main"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346;p45">
              <a:extLst>
                <a:ext uri="{FF2B5EF4-FFF2-40B4-BE49-F238E27FC236}">
                  <a16:creationId xmlns="" xmlns:a16="http://schemas.microsoft.com/office/drawing/2014/main"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347;p45">
              <a:extLst>
                <a:ext uri="{FF2B5EF4-FFF2-40B4-BE49-F238E27FC236}">
                  <a16:creationId xmlns="" xmlns:a16="http://schemas.microsoft.com/office/drawing/2014/main"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348;p45">
              <a:extLst>
                <a:ext uri="{FF2B5EF4-FFF2-40B4-BE49-F238E27FC236}">
                  <a16:creationId xmlns="" xmlns:a16="http://schemas.microsoft.com/office/drawing/2014/main"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349;p45">
              <a:extLst>
                <a:ext uri="{FF2B5EF4-FFF2-40B4-BE49-F238E27FC236}">
                  <a16:creationId xmlns="" xmlns:a16="http://schemas.microsoft.com/office/drawing/2014/main"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350;p45">
              <a:extLst>
                <a:ext uri="{FF2B5EF4-FFF2-40B4-BE49-F238E27FC236}">
                  <a16:creationId xmlns="" xmlns:a16="http://schemas.microsoft.com/office/drawing/2014/main"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351;p45">
              <a:extLst>
                <a:ext uri="{FF2B5EF4-FFF2-40B4-BE49-F238E27FC236}">
                  <a16:creationId xmlns="" xmlns:a16="http://schemas.microsoft.com/office/drawing/2014/main"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352;p45">
              <a:extLst>
                <a:ext uri="{FF2B5EF4-FFF2-40B4-BE49-F238E27FC236}">
                  <a16:creationId xmlns="" xmlns:a16="http://schemas.microsoft.com/office/drawing/2014/main"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353;p45">
              <a:extLst>
                <a:ext uri="{FF2B5EF4-FFF2-40B4-BE49-F238E27FC236}">
                  <a16:creationId xmlns="" xmlns:a16="http://schemas.microsoft.com/office/drawing/2014/main"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354;p45">
              <a:extLst>
                <a:ext uri="{FF2B5EF4-FFF2-40B4-BE49-F238E27FC236}">
                  <a16:creationId xmlns="" xmlns:a16="http://schemas.microsoft.com/office/drawing/2014/main"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355;p45">
              <a:extLst>
                <a:ext uri="{FF2B5EF4-FFF2-40B4-BE49-F238E27FC236}">
                  <a16:creationId xmlns="" xmlns:a16="http://schemas.microsoft.com/office/drawing/2014/main"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356;p45">
              <a:extLst>
                <a:ext uri="{FF2B5EF4-FFF2-40B4-BE49-F238E27FC236}">
                  <a16:creationId xmlns="" xmlns:a16="http://schemas.microsoft.com/office/drawing/2014/main"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357;p45">
              <a:extLst>
                <a:ext uri="{FF2B5EF4-FFF2-40B4-BE49-F238E27FC236}">
                  <a16:creationId xmlns="" xmlns:a16="http://schemas.microsoft.com/office/drawing/2014/main"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358;p45">
              <a:extLst>
                <a:ext uri="{FF2B5EF4-FFF2-40B4-BE49-F238E27FC236}">
                  <a16:creationId xmlns="" xmlns:a16="http://schemas.microsoft.com/office/drawing/2014/main"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359;p45">
              <a:extLst>
                <a:ext uri="{FF2B5EF4-FFF2-40B4-BE49-F238E27FC236}">
                  <a16:creationId xmlns="" xmlns:a16="http://schemas.microsoft.com/office/drawing/2014/main"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360;p45">
              <a:extLst>
                <a:ext uri="{FF2B5EF4-FFF2-40B4-BE49-F238E27FC236}">
                  <a16:creationId xmlns="" xmlns:a16="http://schemas.microsoft.com/office/drawing/2014/main"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361;p45">
              <a:extLst>
                <a:ext uri="{FF2B5EF4-FFF2-40B4-BE49-F238E27FC236}">
                  <a16:creationId xmlns="" xmlns:a16="http://schemas.microsoft.com/office/drawing/2014/main"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362;p45">
              <a:extLst>
                <a:ext uri="{FF2B5EF4-FFF2-40B4-BE49-F238E27FC236}">
                  <a16:creationId xmlns="" xmlns:a16="http://schemas.microsoft.com/office/drawing/2014/main"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363;p45">
              <a:extLst>
                <a:ext uri="{FF2B5EF4-FFF2-40B4-BE49-F238E27FC236}">
                  <a16:creationId xmlns="" xmlns:a16="http://schemas.microsoft.com/office/drawing/2014/main"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364;p45">
              <a:extLst>
                <a:ext uri="{FF2B5EF4-FFF2-40B4-BE49-F238E27FC236}">
                  <a16:creationId xmlns="" xmlns:a16="http://schemas.microsoft.com/office/drawing/2014/main"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365;p45">
              <a:extLst>
                <a:ext uri="{FF2B5EF4-FFF2-40B4-BE49-F238E27FC236}">
                  <a16:creationId xmlns="" xmlns:a16="http://schemas.microsoft.com/office/drawing/2014/main"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366;p45">
              <a:extLst>
                <a:ext uri="{FF2B5EF4-FFF2-40B4-BE49-F238E27FC236}">
                  <a16:creationId xmlns="" xmlns:a16="http://schemas.microsoft.com/office/drawing/2014/main"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367;p45">
              <a:extLst>
                <a:ext uri="{FF2B5EF4-FFF2-40B4-BE49-F238E27FC236}">
                  <a16:creationId xmlns="" xmlns:a16="http://schemas.microsoft.com/office/drawing/2014/main"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368;p45">
              <a:extLst>
                <a:ext uri="{FF2B5EF4-FFF2-40B4-BE49-F238E27FC236}">
                  <a16:creationId xmlns="" xmlns:a16="http://schemas.microsoft.com/office/drawing/2014/main"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369;p45">
              <a:extLst>
                <a:ext uri="{FF2B5EF4-FFF2-40B4-BE49-F238E27FC236}">
                  <a16:creationId xmlns="" xmlns:a16="http://schemas.microsoft.com/office/drawing/2014/main"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370;p45">
              <a:extLst>
                <a:ext uri="{FF2B5EF4-FFF2-40B4-BE49-F238E27FC236}">
                  <a16:creationId xmlns="" xmlns:a16="http://schemas.microsoft.com/office/drawing/2014/main"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371;p45">
              <a:extLst>
                <a:ext uri="{FF2B5EF4-FFF2-40B4-BE49-F238E27FC236}">
                  <a16:creationId xmlns="" xmlns:a16="http://schemas.microsoft.com/office/drawing/2014/main"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372;p45">
              <a:extLst>
                <a:ext uri="{FF2B5EF4-FFF2-40B4-BE49-F238E27FC236}">
                  <a16:creationId xmlns="" xmlns:a16="http://schemas.microsoft.com/office/drawing/2014/main"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373;p45">
              <a:extLst>
                <a:ext uri="{FF2B5EF4-FFF2-40B4-BE49-F238E27FC236}">
                  <a16:creationId xmlns="" xmlns:a16="http://schemas.microsoft.com/office/drawing/2014/main"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374;p45">
              <a:extLst>
                <a:ext uri="{FF2B5EF4-FFF2-40B4-BE49-F238E27FC236}">
                  <a16:creationId xmlns="" xmlns:a16="http://schemas.microsoft.com/office/drawing/2014/main"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375;p45">
              <a:extLst>
                <a:ext uri="{FF2B5EF4-FFF2-40B4-BE49-F238E27FC236}">
                  <a16:creationId xmlns="" xmlns:a16="http://schemas.microsoft.com/office/drawing/2014/main"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376;p45">
              <a:extLst>
                <a:ext uri="{FF2B5EF4-FFF2-40B4-BE49-F238E27FC236}">
                  <a16:creationId xmlns="" xmlns:a16="http://schemas.microsoft.com/office/drawing/2014/main"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377;p45">
              <a:extLst>
                <a:ext uri="{FF2B5EF4-FFF2-40B4-BE49-F238E27FC236}">
                  <a16:creationId xmlns="" xmlns:a16="http://schemas.microsoft.com/office/drawing/2014/main"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378;p45">
              <a:extLst>
                <a:ext uri="{FF2B5EF4-FFF2-40B4-BE49-F238E27FC236}">
                  <a16:creationId xmlns="" xmlns:a16="http://schemas.microsoft.com/office/drawing/2014/main"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379;p45">
              <a:extLst>
                <a:ext uri="{FF2B5EF4-FFF2-40B4-BE49-F238E27FC236}">
                  <a16:creationId xmlns="" xmlns:a16="http://schemas.microsoft.com/office/drawing/2014/main"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380;p45">
              <a:extLst>
                <a:ext uri="{FF2B5EF4-FFF2-40B4-BE49-F238E27FC236}">
                  <a16:creationId xmlns="" xmlns:a16="http://schemas.microsoft.com/office/drawing/2014/main"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381;p45">
              <a:extLst>
                <a:ext uri="{FF2B5EF4-FFF2-40B4-BE49-F238E27FC236}">
                  <a16:creationId xmlns="" xmlns:a16="http://schemas.microsoft.com/office/drawing/2014/main"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382;p45">
              <a:extLst>
                <a:ext uri="{FF2B5EF4-FFF2-40B4-BE49-F238E27FC236}">
                  <a16:creationId xmlns="" xmlns:a16="http://schemas.microsoft.com/office/drawing/2014/main"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383;p45">
              <a:extLst>
                <a:ext uri="{FF2B5EF4-FFF2-40B4-BE49-F238E27FC236}">
                  <a16:creationId xmlns="" xmlns:a16="http://schemas.microsoft.com/office/drawing/2014/main"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 xmlns:a16="http://schemas.microsoft.com/office/drawing/2014/main" id="{A37F2381-B9CC-7693-A6B9-A379A6B64849}"/>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17" name="Google Shape;26961;p50">
            <a:extLst>
              <a:ext uri="{FF2B5EF4-FFF2-40B4-BE49-F238E27FC236}">
                <a16:creationId xmlns="" xmlns:a16="http://schemas.microsoft.com/office/drawing/2014/main" id="{60D83E47-B02E-4F6C-BE05-EA0B331005E4}"/>
              </a:ext>
            </a:extLst>
          </p:cNvPr>
          <p:cNvGrpSpPr/>
          <p:nvPr/>
        </p:nvGrpSpPr>
        <p:grpSpPr>
          <a:xfrm>
            <a:off x="8842713" y="6500605"/>
            <a:ext cx="552644" cy="104645"/>
            <a:chOff x="3521300" y="154525"/>
            <a:chExt cx="1256175" cy="193500"/>
          </a:xfrm>
        </p:grpSpPr>
        <p:sp>
          <p:nvSpPr>
            <p:cNvPr id="518" name="Google Shape;26962;p50">
              <a:extLst>
                <a:ext uri="{FF2B5EF4-FFF2-40B4-BE49-F238E27FC236}">
                  <a16:creationId xmlns="" xmlns:a16="http://schemas.microsoft.com/office/drawing/2014/main"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6963;p50">
              <a:extLst>
                <a:ext uri="{FF2B5EF4-FFF2-40B4-BE49-F238E27FC236}">
                  <a16:creationId xmlns="" xmlns:a16="http://schemas.microsoft.com/office/drawing/2014/main"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6964;p50">
              <a:extLst>
                <a:ext uri="{FF2B5EF4-FFF2-40B4-BE49-F238E27FC236}">
                  <a16:creationId xmlns="" xmlns:a16="http://schemas.microsoft.com/office/drawing/2014/main"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6965;p50">
              <a:extLst>
                <a:ext uri="{FF2B5EF4-FFF2-40B4-BE49-F238E27FC236}">
                  <a16:creationId xmlns="" xmlns:a16="http://schemas.microsoft.com/office/drawing/2014/main"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411652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A95A99E-7835-24DC-8578-276620241005}"/>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26;p44">
            <a:extLst>
              <a:ext uri="{FF2B5EF4-FFF2-40B4-BE49-F238E27FC236}">
                <a16:creationId xmlns="" xmlns:a16="http://schemas.microsoft.com/office/drawing/2014/main"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 xmlns:a16="http://schemas.microsoft.com/office/drawing/2014/main"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28;p44">
              <a:extLst>
                <a:ext uri="{FF2B5EF4-FFF2-40B4-BE49-F238E27FC236}">
                  <a16:creationId xmlns="" xmlns:a16="http://schemas.microsoft.com/office/drawing/2014/main"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29;p44">
              <a:extLst>
                <a:ext uri="{FF2B5EF4-FFF2-40B4-BE49-F238E27FC236}">
                  <a16:creationId xmlns="" xmlns:a16="http://schemas.microsoft.com/office/drawing/2014/main"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30;p44">
              <a:extLst>
                <a:ext uri="{FF2B5EF4-FFF2-40B4-BE49-F238E27FC236}">
                  <a16:creationId xmlns="" xmlns:a16="http://schemas.microsoft.com/office/drawing/2014/main"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31;p44">
              <a:extLst>
                <a:ext uri="{FF2B5EF4-FFF2-40B4-BE49-F238E27FC236}">
                  <a16:creationId xmlns="" xmlns:a16="http://schemas.microsoft.com/office/drawing/2014/main"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32;p44">
              <a:extLst>
                <a:ext uri="{FF2B5EF4-FFF2-40B4-BE49-F238E27FC236}">
                  <a16:creationId xmlns="" xmlns:a16="http://schemas.microsoft.com/office/drawing/2014/main"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33;p44">
              <a:extLst>
                <a:ext uri="{FF2B5EF4-FFF2-40B4-BE49-F238E27FC236}">
                  <a16:creationId xmlns="" xmlns:a16="http://schemas.microsoft.com/office/drawing/2014/main"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34;p44">
              <a:extLst>
                <a:ext uri="{FF2B5EF4-FFF2-40B4-BE49-F238E27FC236}">
                  <a16:creationId xmlns="" xmlns:a16="http://schemas.microsoft.com/office/drawing/2014/main"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35;p44">
              <a:extLst>
                <a:ext uri="{FF2B5EF4-FFF2-40B4-BE49-F238E27FC236}">
                  <a16:creationId xmlns="" xmlns:a16="http://schemas.microsoft.com/office/drawing/2014/main"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36;p44">
              <a:extLst>
                <a:ext uri="{FF2B5EF4-FFF2-40B4-BE49-F238E27FC236}">
                  <a16:creationId xmlns="" xmlns:a16="http://schemas.microsoft.com/office/drawing/2014/main"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37;p44">
              <a:extLst>
                <a:ext uri="{FF2B5EF4-FFF2-40B4-BE49-F238E27FC236}">
                  <a16:creationId xmlns="" xmlns:a16="http://schemas.microsoft.com/office/drawing/2014/main"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38;p44">
              <a:extLst>
                <a:ext uri="{FF2B5EF4-FFF2-40B4-BE49-F238E27FC236}">
                  <a16:creationId xmlns="" xmlns:a16="http://schemas.microsoft.com/office/drawing/2014/main"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39;p44">
              <a:extLst>
                <a:ext uri="{FF2B5EF4-FFF2-40B4-BE49-F238E27FC236}">
                  <a16:creationId xmlns="" xmlns:a16="http://schemas.microsoft.com/office/drawing/2014/main"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40;p44">
              <a:extLst>
                <a:ext uri="{FF2B5EF4-FFF2-40B4-BE49-F238E27FC236}">
                  <a16:creationId xmlns="" xmlns:a16="http://schemas.microsoft.com/office/drawing/2014/main"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41;p44">
              <a:extLst>
                <a:ext uri="{FF2B5EF4-FFF2-40B4-BE49-F238E27FC236}">
                  <a16:creationId xmlns="" xmlns:a16="http://schemas.microsoft.com/office/drawing/2014/main"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42;p44">
              <a:extLst>
                <a:ext uri="{FF2B5EF4-FFF2-40B4-BE49-F238E27FC236}">
                  <a16:creationId xmlns="" xmlns:a16="http://schemas.microsoft.com/office/drawing/2014/main"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43;p44">
              <a:extLst>
                <a:ext uri="{FF2B5EF4-FFF2-40B4-BE49-F238E27FC236}">
                  <a16:creationId xmlns="" xmlns:a16="http://schemas.microsoft.com/office/drawing/2014/main"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44;p44">
              <a:extLst>
                <a:ext uri="{FF2B5EF4-FFF2-40B4-BE49-F238E27FC236}">
                  <a16:creationId xmlns="" xmlns:a16="http://schemas.microsoft.com/office/drawing/2014/main"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45;p44">
              <a:extLst>
                <a:ext uri="{FF2B5EF4-FFF2-40B4-BE49-F238E27FC236}">
                  <a16:creationId xmlns="" xmlns:a16="http://schemas.microsoft.com/office/drawing/2014/main"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46;p44">
              <a:extLst>
                <a:ext uri="{FF2B5EF4-FFF2-40B4-BE49-F238E27FC236}">
                  <a16:creationId xmlns="" xmlns:a16="http://schemas.microsoft.com/office/drawing/2014/main"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47;p44">
              <a:extLst>
                <a:ext uri="{FF2B5EF4-FFF2-40B4-BE49-F238E27FC236}">
                  <a16:creationId xmlns="" xmlns:a16="http://schemas.microsoft.com/office/drawing/2014/main"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48;p44">
              <a:extLst>
                <a:ext uri="{FF2B5EF4-FFF2-40B4-BE49-F238E27FC236}">
                  <a16:creationId xmlns="" xmlns:a16="http://schemas.microsoft.com/office/drawing/2014/main"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49;p44">
              <a:extLst>
                <a:ext uri="{FF2B5EF4-FFF2-40B4-BE49-F238E27FC236}">
                  <a16:creationId xmlns="" xmlns:a16="http://schemas.microsoft.com/office/drawing/2014/main"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850;p44">
              <a:extLst>
                <a:ext uri="{FF2B5EF4-FFF2-40B4-BE49-F238E27FC236}">
                  <a16:creationId xmlns="" xmlns:a16="http://schemas.microsoft.com/office/drawing/2014/main"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851;p44">
              <a:extLst>
                <a:ext uri="{FF2B5EF4-FFF2-40B4-BE49-F238E27FC236}">
                  <a16:creationId xmlns="" xmlns:a16="http://schemas.microsoft.com/office/drawing/2014/main"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852;p44">
              <a:extLst>
                <a:ext uri="{FF2B5EF4-FFF2-40B4-BE49-F238E27FC236}">
                  <a16:creationId xmlns="" xmlns:a16="http://schemas.microsoft.com/office/drawing/2014/main"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853;p44">
              <a:extLst>
                <a:ext uri="{FF2B5EF4-FFF2-40B4-BE49-F238E27FC236}">
                  <a16:creationId xmlns="" xmlns:a16="http://schemas.microsoft.com/office/drawing/2014/main"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854;p44">
              <a:extLst>
                <a:ext uri="{FF2B5EF4-FFF2-40B4-BE49-F238E27FC236}">
                  <a16:creationId xmlns="" xmlns:a16="http://schemas.microsoft.com/office/drawing/2014/main"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855;p44">
              <a:extLst>
                <a:ext uri="{FF2B5EF4-FFF2-40B4-BE49-F238E27FC236}">
                  <a16:creationId xmlns="" xmlns:a16="http://schemas.microsoft.com/office/drawing/2014/main"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856;p44">
              <a:extLst>
                <a:ext uri="{FF2B5EF4-FFF2-40B4-BE49-F238E27FC236}">
                  <a16:creationId xmlns="" xmlns:a16="http://schemas.microsoft.com/office/drawing/2014/main"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857;p44">
              <a:extLst>
                <a:ext uri="{FF2B5EF4-FFF2-40B4-BE49-F238E27FC236}">
                  <a16:creationId xmlns="" xmlns:a16="http://schemas.microsoft.com/office/drawing/2014/main"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858;p44">
              <a:extLst>
                <a:ext uri="{FF2B5EF4-FFF2-40B4-BE49-F238E27FC236}">
                  <a16:creationId xmlns="" xmlns:a16="http://schemas.microsoft.com/office/drawing/2014/main"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859;p44">
              <a:extLst>
                <a:ext uri="{FF2B5EF4-FFF2-40B4-BE49-F238E27FC236}">
                  <a16:creationId xmlns="" xmlns:a16="http://schemas.microsoft.com/office/drawing/2014/main"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860;p44">
              <a:extLst>
                <a:ext uri="{FF2B5EF4-FFF2-40B4-BE49-F238E27FC236}">
                  <a16:creationId xmlns="" xmlns:a16="http://schemas.microsoft.com/office/drawing/2014/main"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861;p44">
              <a:extLst>
                <a:ext uri="{FF2B5EF4-FFF2-40B4-BE49-F238E27FC236}">
                  <a16:creationId xmlns="" xmlns:a16="http://schemas.microsoft.com/office/drawing/2014/main"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862;p44">
              <a:extLst>
                <a:ext uri="{FF2B5EF4-FFF2-40B4-BE49-F238E27FC236}">
                  <a16:creationId xmlns="" xmlns:a16="http://schemas.microsoft.com/office/drawing/2014/main"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863;p44">
              <a:extLst>
                <a:ext uri="{FF2B5EF4-FFF2-40B4-BE49-F238E27FC236}">
                  <a16:creationId xmlns="" xmlns:a16="http://schemas.microsoft.com/office/drawing/2014/main"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864;p44">
              <a:extLst>
                <a:ext uri="{FF2B5EF4-FFF2-40B4-BE49-F238E27FC236}">
                  <a16:creationId xmlns="" xmlns:a16="http://schemas.microsoft.com/office/drawing/2014/main"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865;p44">
              <a:extLst>
                <a:ext uri="{FF2B5EF4-FFF2-40B4-BE49-F238E27FC236}">
                  <a16:creationId xmlns="" xmlns:a16="http://schemas.microsoft.com/office/drawing/2014/main"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866;p44">
              <a:extLst>
                <a:ext uri="{FF2B5EF4-FFF2-40B4-BE49-F238E27FC236}">
                  <a16:creationId xmlns="" xmlns:a16="http://schemas.microsoft.com/office/drawing/2014/main"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867;p44">
              <a:extLst>
                <a:ext uri="{FF2B5EF4-FFF2-40B4-BE49-F238E27FC236}">
                  <a16:creationId xmlns="" xmlns:a16="http://schemas.microsoft.com/office/drawing/2014/main"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868;p44">
              <a:extLst>
                <a:ext uri="{FF2B5EF4-FFF2-40B4-BE49-F238E27FC236}">
                  <a16:creationId xmlns="" xmlns:a16="http://schemas.microsoft.com/office/drawing/2014/main"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869;p44">
              <a:extLst>
                <a:ext uri="{FF2B5EF4-FFF2-40B4-BE49-F238E27FC236}">
                  <a16:creationId xmlns="" xmlns:a16="http://schemas.microsoft.com/office/drawing/2014/main"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870;p44">
              <a:extLst>
                <a:ext uri="{FF2B5EF4-FFF2-40B4-BE49-F238E27FC236}">
                  <a16:creationId xmlns="" xmlns:a16="http://schemas.microsoft.com/office/drawing/2014/main"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871;p44">
              <a:extLst>
                <a:ext uri="{FF2B5EF4-FFF2-40B4-BE49-F238E27FC236}">
                  <a16:creationId xmlns="" xmlns:a16="http://schemas.microsoft.com/office/drawing/2014/main"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872;p44">
              <a:extLst>
                <a:ext uri="{FF2B5EF4-FFF2-40B4-BE49-F238E27FC236}">
                  <a16:creationId xmlns="" xmlns:a16="http://schemas.microsoft.com/office/drawing/2014/main"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873;p44">
              <a:extLst>
                <a:ext uri="{FF2B5EF4-FFF2-40B4-BE49-F238E27FC236}">
                  <a16:creationId xmlns="" xmlns:a16="http://schemas.microsoft.com/office/drawing/2014/main"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874;p44">
              <a:extLst>
                <a:ext uri="{FF2B5EF4-FFF2-40B4-BE49-F238E27FC236}">
                  <a16:creationId xmlns="" xmlns:a16="http://schemas.microsoft.com/office/drawing/2014/main"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 name="Google Shape;26961;p50">
            <a:extLst>
              <a:ext uri="{FF2B5EF4-FFF2-40B4-BE49-F238E27FC236}">
                <a16:creationId xmlns="" xmlns:a16="http://schemas.microsoft.com/office/drawing/2014/main" id="{F1657617-57AF-78EC-D44D-615655D2C8EA}"/>
              </a:ext>
            </a:extLst>
          </p:cNvPr>
          <p:cNvGrpSpPr/>
          <p:nvPr/>
        </p:nvGrpSpPr>
        <p:grpSpPr>
          <a:xfrm>
            <a:off x="8842713" y="6500605"/>
            <a:ext cx="552644" cy="104645"/>
            <a:chOff x="3521300" y="154525"/>
            <a:chExt cx="1256175" cy="193500"/>
          </a:xfrm>
        </p:grpSpPr>
        <p:sp>
          <p:nvSpPr>
            <p:cNvPr id="58" name="Google Shape;26962;p50">
              <a:extLst>
                <a:ext uri="{FF2B5EF4-FFF2-40B4-BE49-F238E27FC236}">
                  <a16:creationId xmlns="" xmlns:a16="http://schemas.microsoft.com/office/drawing/2014/main"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3;p50">
              <a:extLst>
                <a:ext uri="{FF2B5EF4-FFF2-40B4-BE49-F238E27FC236}">
                  <a16:creationId xmlns="" xmlns:a16="http://schemas.microsoft.com/office/drawing/2014/main"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4;p50">
              <a:extLst>
                <a:ext uri="{FF2B5EF4-FFF2-40B4-BE49-F238E27FC236}">
                  <a16:creationId xmlns="" xmlns:a16="http://schemas.microsoft.com/office/drawing/2014/main"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965;p50">
              <a:extLst>
                <a:ext uri="{FF2B5EF4-FFF2-40B4-BE49-F238E27FC236}">
                  <a16:creationId xmlns="" xmlns:a16="http://schemas.microsoft.com/office/drawing/2014/main"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6883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D5B9BF32-363F-5889-5C33-F009388B6C15}"/>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4" name="Google Shape;20385;p38">
            <a:extLst>
              <a:ext uri="{FF2B5EF4-FFF2-40B4-BE49-F238E27FC236}">
                <a16:creationId xmlns="" xmlns:a16="http://schemas.microsoft.com/office/drawing/2014/main"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4"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 xmlns:a16="http://schemas.microsoft.com/office/drawing/2014/main"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2">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 xmlns:a16="http://schemas.microsoft.com/office/drawing/2014/main" id="{E41B5B54-B840-67EA-7110-031E7778EA06}"/>
              </a:ext>
            </a:extLst>
          </p:cNvPr>
          <p:cNvGrpSpPr/>
          <p:nvPr/>
        </p:nvGrpSpPr>
        <p:grpSpPr>
          <a:xfrm>
            <a:off x="339628" y="432087"/>
            <a:ext cx="9226542" cy="749367"/>
            <a:chOff x="313503" y="540001"/>
            <a:chExt cx="8516808" cy="562024"/>
          </a:xfrm>
          <a:solidFill>
            <a:srgbClr val="9D9D9D"/>
          </a:solidFill>
        </p:grpSpPr>
        <p:grpSp>
          <p:nvGrpSpPr>
            <p:cNvPr id="11" name="Google Shape;20392;p38">
              <a:extLst>
                <a:ext uri="{FF2B5EF4-FFF2-40B4-BE49-F238E27FC236}">
                  <a16:creationId xmlns="" xmlns:a16="http://schemas.microsoft.com/office/drawing/2014/main"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 xmlns:a16="http://schemas.microsoft.com/office/drawing/2014/main"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0394;p38">
                <a:extLst>
                  <a:ext uri="{FF2B5EF4-FFF2-40B4-BE49-F238E27FC236}">
                    <a16:creationId xmlns="" xmlns:a16="http://schemas.microsoft.com/office/drawing/2014/main"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0395;p38">
                <a:extLst>
                  <a:ext uri="{FF2B5EF4-FFF2-40B4-BE49-F238E27FC236}">
                    <a16:creationId xmlns="" xmlns:a16="http://schemas.microsoft.com/office/drawing/2014/main"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0396;p38">
                <a:extLst>
                  <a:ext uri="{FF2B5EF4-FFF2-40B4-BE49-F238E27FC236}">
                    <a16:creationId xmlns="" xmlns:a16="http://schemas.microsoft.com/office/drawing/2014/main"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0397;p38">
                <a:extLst>
                  <a:ext uri="{FF2B5EF4-FFF2-40B4-BE49-F238E27FC236}">
                    <a16:creationId xmlns="" xmlns:a16="http://schemas.microsoft.com/office/drawing/2014/main"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0398;p38">
                <a:extLst>
                  <a:ext uri="{FF2B5EF4-FFF2-40B4-BE49-F238E27FC236}">
                    <a16:creationId xmlns="" xmlns:a16="http://schemas.microsoft.com/office/drawing/2014/main"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0399;p38">
                <a:extLst>
                  <a:ext uri="{FF2B5EF4-FFF2-40B4-BE49-F238E27FC236}">
                    <a16:creationId xmlns="" xmlns:a16="http://schemas.microsoft.com/office/drawing/2014/main"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0400;p38">
                <a:extLst>
                  <a:ext uri="{FF2B5EF4-FFF2-40B4-BE49-F238E27FC236}">
                    <a16:creationId xmlns="" xmlns:a16="http://schemas.microsoft.com/office/drawing/2014/main"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0401;p38">
                <a:extLst>
                  <a:ext uri="{FF2B5EF4-FFF2-40B4-BE49-F238E27FC236}">
                    <a16:creationId xmlns="" xmlns:a16="http://schemas.microsoft.com/office/drawing/2014/main"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0402;p38">
                <a:extLst>
                  <a:ext uri="{FF2B5EF4-FFF2-40B4-BE49-F238E27FC236}">
                    <a16:creationId xmlns="" xmlns:a16="http://schemas.microsoft.com/office/drawing/2014/main"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0403;p38">
                <a:extLst>
                  <a:ext uri="{FF2B5EF4-FFF2-40B4-BE49-F238E27FC236}">
                    <a16:creationId xmlns="" xmlns:a16="http://schemas.microsoft.com/office/drawing/2014/main"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0404;p38">
                <a:extLst>
                  <a:ext uri="{FF2B5EF4-FFF2-40B4-BE49-F238E27FC236}">
                    <a16:creationId xmlns="" xmlns:a16="http://schemas.microsoft.com/office/drawing/2014/main"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0405;p38">
                <a:extLst>
                  <a:ext uri="{FF2B5EF4-FFF2-40B4-BE49-F238E27FC236}">
                    <a16:creationId xmlns="" xmlns:a16="http://schemas.microsoft.com/office/drawing/2014/main"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0406;p38">
                <a:extLst>
                  <a:ext uri="{FF2B5EF4-FFF2-40B4-BE49-F238E27FC236}">
                    <a16:creationId xmlns="" xmlns:a16="http://schemas.microsoft.com/office/drawing/2014/main"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0407;p38">
                <a:extLst>
                  <a:ext uri="{FF2B5EF4-FFF2-40B4-BE49-F238E27FC236}">
                    <a16:creationId xmlns="" xmlns:a16="http://schemas.microsoft.com/office/drawing/2014/main"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0408;p38">
                <a:extLst>
                  <a:ext uri="{FF2B5EF4-FFF2-40B4-BE49-F238E27FC236}">
                    <a16:creationId xmlns="" xmlns:a16="http://schemas.microsoft.com/office/drawing/2014/main"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0409;p38">
                <a:extLst>
                  <a:ext uri="{FF2B5EF4-FFF2-40B4-BE49-F238E27FC236}">
                    <a16:creationId xmlns="" xmlns:a16="http://schemas.microsoft.com/office/drawing/2014/main"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0410;p38">
                <a:extLst>
                  <a:ext uri="{FF2B5EF4-FFF2-40B4-BE49-F238E27FC236}">
                    <a16:creationId xmlns="" xmlns:a16="http://schemas.microsoft.com/office/drawing/2014/main"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0411;p38">
                <a:extLst>
                  <a:ext uri="{FF2B5EF4-FFF2-40B4-BE49-F238E27FC236}">
                    <a16:creationId xmlns="" xmlns:a16="http://schemas.microsoft.com/office/drawing/2014/main"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0412;p38">
                <a:extLst>
                  <a:ext uri="{FF2B5EF4-FFF2-40B4-BE49-F238E27FC236}">
                    <a16:creationId xmlns="" xmlns:a16="http://schemas.microsoft.com/office/drawing/2014/main"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0413;p38">
                <a:extLst>
                  <a:ext uri="{FF2B5EF4-FFF2-40B4-BE49-F238E27FC236}">
                    <a16:creationId xmlns="" xmlns:a16="http://schemas.microsoft.com/office/drawing/2014/main"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0414;p38">
                <a:extLst>
                  <a:ext uri="{FF2B5EF4-FFF2-40B4-BE49-F238E27FC236}">
                    <a16:creationId xmlns="" xmlns:a16="http://schemas.microsoft.com/office/drawing/2014/main"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0415;p38">
                <a:extLst>
                  <a:ext uri="{FF2B5EF4-FFF2-40B4-BE49-F238E27FC236}">
                    <a16:creationId xmlns="" xmlns:a16="http://schemas.microsoft.com/office/drawing/2014/main"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0416;p38">
                <a:extLst>
                  <a:ext uri="{FF2B5EF4-FFF2-40B4-BE49-F238E27FC236}">
                    <a16:creationId xmlns="" xmlns:a16="http://schemas.microsoft.com/office/drawing/2014/main"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0417;p38">
                <a:extLst>
                  <a:ext uri="{FF2B5EF4-FFF2-40B4-BE49-F238E27FC236}">
                    <a16:creationId xmlns="" xmlns:a16="http://schemas.microsoft.com/office/drawing/2014/main"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0418;p38">
                <a:extLst>
                  <a:ext uri="{FF2B5EF4-FFF2-40B4-BE49-F238E27FC236}">
                    <a16:creationId xmlns="" xmlns:a16="http://schemas.microsoft.com/office/drawing/2014/main"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0419;p38">
                <a:extLst>
                  <a:ext uri="{FF2B5EF4-FFF2-40B4-BE49-F238E27FC236}">
                    <a16:creationId xmlns="" xmlns:a16="http://schemas.microsoft.com/office/drawing/2014/main"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0420;p38">
                <a:extLst>
                  <a:ext uri="{FF2B5EF4-FFF2-40B4-BE49-F238E27FC236}">
                    <a16:creationId xmlns="" xmlns:a16="http://schemas.microsoft.com/office/drawing/2014/main"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0421;p38">
                <a:extLst>
                  <a:ext uri="{FF2B5EF4-FFF2-40B4-BE49-F238E27FC236}">
                    <a16:creationId xmlns="" xmlns:a16="http://schemas.microsoft.com/office/drawing/2014/main"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0422;p38">
                <a:extLst>
                  <a:ext uri="{FF2B5EF4-FFF2-40B4-BE49-F238E27FC236}">
                    <a16:creationId xmlns="" xmlns:a16="http://schemas.microsoft.com/office/drawing/2014/main"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0423;p38">
                <a:extLst>
                  <a:ext uri="{FF2B5EF4-FFF2-40B4-BE49-F238E27FC236}">
                    <a16:creationId xmlns="" xmlns:a16="http://schemas.microsoft.com/office/drawing/2014/main"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0424;p38">
                <a:extLst>
                  <a:ext uri="{FF2B5EF4-FFF2-40B4-BE49-F238E27FC236}">
                    <a16:creationId xmlns="" xmlns:a16="http://schemas.microsoft.com/office/drawing/2014/main"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0425;p38">
                <a:extLst>
                  <a:ext uri="{FF2B5EF4-FFF2-40B4-BE49-F238E27FC236}">
                    <a16:creationId xmlns="" xmlns:a16="http://schemas.microsoft.com/office/drawing/2014/main"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0426;p38">
                <a:extLst>
                  <a:ext uri="{FF2B5EF4-FFF2-40B4-BE49-F238E27FC236}">
                    <a16:creationId xmlns="" xmlns:a16="http://schemas.microsoft.com/office/drawing/2014/main"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0427;p38">
                <a:extLst>
                  <a:ext uri="{FF2B5EF4-FFF2-40B4-BE49-F238E27FC236}">
                    <a16:creationId xmlns="" xmlns:a16="http://schemas.microsoft.com/office/drawing/2014/main"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0428;p38">
                <a:extLst>
                  <a:ext uri="{FF2B5EF4-FFF2-40B4-BE49-F238E27FC236}">
                    <a16:creationId xmlns="" xmlns:a16="http://schemas.microsoft.com/office/drawing/2014/main"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0429;p38">
                <a:extLst>
                  <a:ext uri="{FF2B5EF4-FFF2-40B4-BE49-F238E27FC236}">
                    <a16:creationId xmlns="" xmlns:a16="http://schemas.microsoft.com/office/drawing/2014/main"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0430;p38">
                <a:extLst>
                  <a:ext uri="{FF2B5EF4-FFF2-40B4-BE49-F238E27FC236}">
                    <a16:creationId xmlns="" xmlns:a16="http://schemas.microsoft.com/office/drawing/2014/main"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0431;p38">
                <a:extLst>
                  <a:ext uri="{FF2B5EF4-FFF2-40B4-BE49-F238E27FC236}">
                    <a16:creationId xmlns="" xmlns:a16="http://schemas.microsoft.com/office/drawing/2014/main"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0432;p38">
                <a:extLst>
                  <a:ext uri="{FF2B5EF4-FFF2-40B4-BE49-F238E27FC236}">
                    <a16:creationId xmlns="" xmlns:a16="http://schemas.microsoft.com/office/drawing/2014/main"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0433;p38">
                <a:extLst>
                  <a:ext uri="{FF2B5EF4-FFF2-40B4-BE49-F238E27FC236}">
                    <a16:creationId xmlns="" xmlns:a16="http://schemas.microsoft.com/office/drawing/2014/main"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0434;p38">
                <a:extLst>
                  <a:ext uri="{FF2B5EF4-FFF2-40B4-BE49-F238E27FC236}">
                    <a16:creationId xmlns="" xmlns:a16="http://schemas.microsoft.com/office/drawing/2014/main"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0435;p38">
                <a:extLst>
                  <a:ext uri="{FF2B5EF4-FFF2-40B4-BE49-F238E27FC236}">
                    <a16:creationId xmlns="" xmlns:a16="http://schemas.microsoft.com/office/drawing/2014/main"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0436;p38">
                <a:extLst>
                  <a:ext uri="{FF2B5EF4-FFF2-40B4-BE49-F238E27FC236}">
                    <a16:creationId xmlns="" xmlns:a16="http://schemas.microsoft.com/office/drawing/2014/main"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0437;p38">
                <a:extLst>
                  <a:ext uri="{FF2B5EF4-FFF2-40B4-BE49-F238E27FC236}">
                    <a16:creationId xmlns="" xmlns:a16="http://schemas.microsoft.com/office/drawing/2014/main"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0438;p38">
                <a:extLst>
                  <a:ext uri="{FF2B5EF4-FFF2-40B4-BE49-F238E27FC236}">
                    <a16:creationId xmlns="" xmlns:a16="http://schemas.microsoft.com/office/drawing/2014/main"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0439;p38">
                <a:extLst>
                  <a:ext uri="{FF2B5EF4-FFF2-40B4-BE49-F238E27FC236}">
                    <a16:creationId xmlns="" xmlns:a16="http://schemas.microsoft.com/office/drawing/2014/main"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0440;p38">
                <a:extLst>
                  <a:ext uri="{FF2B5EF4-FFF2-40B4-BE49-F238E27FC236}">
                    <a16:creationId xmlns="" xmlns:a16="http://schemas.microsoft.com/office/drawing/2014/main"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0441;p38">
                <a:extLst>
                  <a:ext uri="{FF2B5EF4-FFF2-40B4-BE49-F238E27FC236}">
                    <a16:creationId xmlns="" xmlns:a16="http://schemas.microsoft.com/office/drawing/2014/main"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0442;p38">
                <a:extLst>
                  <a:ext uri="{FF2B5EF4-FFF2-40B4-BE49-F238E27FC236}">
                    <a16:creationId xmlns="" xmlns:a16="http://schemas.microsoft.com/office/drawing/2014/main"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0443;p38">
                <a:extLst>
                  <a:ext uri="{FF2B5EF4-FFF2-40B4-BE49-F238E27FC236}">
                    <a16:creationId xmlns="" xmlns:a16="http://schemas.microsoft.com/office/drawing/2014/main"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0444;p38">
                <a:extLst>
                  <a:ext uri="{FF2B5EF4-FFF2-40B4-BE49-F238E27FC236}">
                    <a16:creationId xmlns="" xmlns:a16="http://schemas.microsoft.com/office/drawing/2014/main"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0445;p38">
                <a:extLst>
                  <a:ext uri="{FF2B5EF4-FFF2-40B4-BE49-F238E27FC236}">
                    <a16:creationId xmlns="" xmlns:a16="http://schemas.microsoft.com/office/drawing/2014/main"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0446;p38">
                <a:extLst>
                  <a:ext uri="{FF2B5EF4-FFF2-40B4-BE49-F238E27FC236}">
                    <a16:creationId xmlns="" xmlns:a16="http://schemas.microsoft.com/office/drawing/2014/main"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0447;p38">
                <a:extLst>
                  <a:ext uri="{FF2B5EF4-FFF2-40B4-BE49-F238E27FC236}">
                    <a16:creationId xmlns="" xmlns:a16="http://schemas.microsoft.com/office/drawing/2014/main"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0448;p38">
                <a:extLst>
                  <a:ext uri="{FF2B5EF4-FFF2-40B4-BE49-F238E27FC236}">
                    <a16:creationId xmlns="" xmlns:a16="http://schemas.microsoft.com/office/drawing/2014/main"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0449;p38">
                <a:extLst>
                  <a:ext uri="{FF2B5EF4-FFF2-40B4-BE49-F238E27FC236}">
                    <a16:creationId xmlns="" xmlns:a16="http://schemas.microsoft.com/office/drawing/2014/main"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0450;p38">
                <a:extLst>
                  <a:ext uri="{FF2B5EF4-FFF2-40B4-BE49-F238E27FC236}">
                    <a16:creationId xmlns="" xmlns:a16="http://schemas.microsoft.com/office/drawing/2014/main"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0451;p38">
                <a:extLst>
                  <a:ext uri="{FF2B5EF4-FFF2-40B4-BE49-F238E27FC236}">
                    <a16:creationId xmlns="" xmlns:a16="http://schemas.microsoft.com/office/drawing/2014/main"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0452;p38">
                <a:extLst>
                  <a:ext uri="{FF2B5EF4-FFF2-40B4-BE49-F238E27FC236}">
                    <a16:creationId xmlns="" xmlns:a16="http://schemas.microsoft.com/office/drawing/2014/main"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0453;p38">
                <a:extLst>
                  <a:ext uri="{FF2B5EF4-FFF2-40B4-BE49-F238E27FC236}">
                    <a16:creationId xmlns="" xmlns:a16="http://schemas.microsoft.com/office/drawing/2014/main"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0454;p38">
                <a:extLst>
                  <a:ext uri="{FF2B5EF4-FFF2-40B4-BE49-F238E27FC236}">
                    <a16:creationId xmlns="" xmlns:a16="http://schemas.microsoft.com/office/drawing/2014/main"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0455;p38">
                <a:extLst>
                  <a:ext uri="{FF2B5EF4-FFF2-40B4-BE49-F238E27FC236}">
                    <a16:creationId xmlns="" xmlns:a16="http://schemas.microsoft.com/office/drawing/2014/main"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0456;p38">
                <a:extLst>
                  <a:ext uri="{FF2B5EF4-FFF2-40B4-BE49-F238E27FC236}">
                    <a16:creationId xmlns="" xmlns:a16="http://schemas.microsoft.com/office/drawing/2014/main"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0457;p38">
                <a:extLst>
                  <a:ext uri="{FF2B5EF4-FFF2-40B4-BE49-F238E27FC236}">
                    <a16:creationId xmlns="" xmlns:a16="http://schemas.microsoft.com/office/drawing/2014/main"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0458;p38">
                <a:extLst>
                  <a:ext uri="{FF2B5EF4-FFF2-40B4-BE49-F238E27FC236}">
                    <a16:creationId xmlns="" xmlns:a16="http://schemas.microsoft.com/office/drawing/2014/main"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0459;p38">
                <a:extLst>
                  <a:ext uri="{FF2B5EF4-FFF2-40B4-BE49-F238E27FC236}">
                    <a16:creationId xmlns="" xmlns:a16="http://schemas.microsoft.com/office/drawing/2014/main"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0460;p38">
                <a:extLst>
                  <a:ext uri="{FF2B5EF4-FFF2-40B4-BE49-F238E27FC236}">
                    <a16:creationId xmlns="" xmlns:a16="http://schemas.microsoft.com/office/drawing/2014/main"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0461;p38">
                <a:extLst>
                  <a:ext uri="{FF2B5EF4-FFF2-40B4-BE49-F238E27FC236}">
                    <a16:creationId xmlns="" xmlns:a16="http://schemas.microsoft.com/office/drawing/2014/main"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0462;p38">
                <a:extLst>
                  <a:ext uri="{FF2B5EF4-FFF2-40B4-BE49-F238E27FC236}">
                    <a16:creationId xmlns="" xmlns:a16="http://schemas.microsoft.com/office/drawing/2014/main"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0463;p38">
                <a:extLst>
                  <a:ext uri="{FF2B5EF4-FFF2-40B4-BE49-F238E27FC236}">
                    <a16:creationId xmlns="" xmlns:a16="http://schemas.microsoft.com/office/drawing/2014/main"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0464;p38">
                <a:extLst>
                  <a:ext uri="{FF2B5EF4-FFF2-40B4-BE49-F238E27FC236}">
                    <a16:creationId xmlns="" xmlns:a16="http://schemas.microsoft.com/office/drawing/2014/main"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20465;p38">
              <a:extLst>
                <a:ext uri="{FF2B5EF4-FFF2-40B4-BE49-F238E27FC236}">
                  <a16:creationId xmlns="" xmlns:a16="http://schemas.microsoft.com/office/drawing/2014/main"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 xmlns:a16="http://schemas.microsoft.com/office/drawing/2014/main"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0467;p38">
                <a:extLst>
                  <a:ext uri="{FF2B5EF4-FFF2-40B4-BE49-F238E27FC236}">
                    <a16:creationId xmlns="" xmlns:a16="http://schemas.microsoft.com/office/drawing/2014/main"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0468;p38">
                <a:extLst>
                  <a:ext uri="{FF2B5EF4-FFF2-40B4-BE49-F238E27FC236}">
                    <a16:creationId xmlns="" xmlns:a16="http://schemas.microsoft.com/office/drawing/2014/main"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0469;p38">
                <a:extLst>
                  <a:ext uri="{FF2B5EF4-FFF2-40B4-BE49-F238E27FC236}">
                    <a16:creationId xmlns="" xmlns:a16="http://schemas.microsoft.com/office/drawing/2014/main"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0470;p38">
                <a:extLst>
                  <a:ext uri="{FF2B5EF4-FFF2-40B4-BE49-F238E27FC236}">
                    <a16:creationId xmlns="" xmlns:a16="http://schemas.microsoft.com/office/drawing/2014/main"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0471;p38">
                <a:extLst>
                  <a:ext uri="{FF2B5EF4-FFF2-40B4-BE49-F238E27FC236}">
                    <a16:creationId xmlns="" xmlns:a16="http://schemas.microsoft.com/office/drawing/2014/main"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0472;p38">
                <a:extLst>
                  <a:ext uri="{FF2B5EF4-FFF2-40B4-BE49-F238E27FC236}">
                    <a16:creationId xmlns="" xmlns:a16="http://schemas.microsoft.com/office/drawing/2014/main"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0473;p38">
                <a:extLst>
                  <a:ext uri="{FF2B5EF4-FFF2-40B4-BE49-F238E27FC236}">
                    <a16:creationId xmlns="" xmlns:a16="http://schemas.microsoft.com/office/drawing/2014/main"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0474;p38">
                <a:extLst>
                  <a:ext uri="{FF2B5EF4-FFF2-40B4-BE49-F238E27FC236}">
                    <a16:creationId xmlns="" xmlns:a16="http://schemas.microsoft.com/office/drawing/2014/main"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0475;p38">
                <a:extLst>
                  <a:ext uri="{FF2B5EF4-FFF2-40B4-BE49-F238E27FC236}">
                    <a16:creationId xmlns="" xmlns:a16="http://schemas.microsoft.com/office/drawing/2014/main"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0476;p38">
                <a:extLst>
                  <a:ext uri="{FF2B5EF4-FFF2-40B4-BE49-F238E27FC236}">
                    <a16:creationId xmlns="" xmlns:a16="http://schemas.microsoft.com/office/drawing/2014/main"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0477;p38">
                <a:extLst>
                  <a:ext uri="{FF2B5EF4-FFF2-40B4-BE49-F238E27FC236}">
                    <a16:creationId xmlns="" xmlns:a16="http://schemas.microsoft.com/office/drawing/2014/main"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0478;p38">
                <a:extLst>
                  <a:ext uri="{FF2B5EF4-FFF2-40B4-BE49-F238E27FC236}">
                    <a16:creationId xmlns="" xmlns:a16="http://schemas.microsoft.com/office/drawing/2014/main"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0479;p38">
                <a:extLst>
                  <a:ext uri="{FF2B5EF4-FFF2-40B4-BE49-F238E27FC236}">
                    <a16:creationId xmlns="" xmlns:a16="http://schemas.microsoft.com/office/drawing/2014/main"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0480;p38">
                <a:extLst>
                  <a:ext uri="{FF2B5EF4-FFF2-40B4-BE49-F238E27FC236}">
                    <a16:creationId xmlns="" xmlns:a16="http://schemas.microsoft.com/office/drawing/2014/main"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0481;p38">
                <a:extLst>
                  <a:ext uri="{FF2B5EF4-FFF2-40B4-BE49-F238E27FC236}">
                    <a16:creationId xmlns="" xmlns:a16="http://schemas.microsoft.com/office/drawing/2014/main"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0482;p38">
                <a:extLst>
                  <a:ext uri="{FF2B5EF4-FFF2-40B4-BE49-F238E27FC236}">
                    <a16:creationId xmlns="" xmlns:a16="http://schemas.microsoft.com/office/drawing/2014/main"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0483;p38">
                <a:extLst>
                  <a:ext uri="{FF2B5EF4-FFF2-40B4-BE49-F238E27FC236}">
                    <a16:creationId xmlns="" xmlns:a16="http://schemas.microsoft.com/office/drawing/2014/main"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0484;p38">
                <a:extLst>
                  <a:ext uri="{FF2B5EF4-FFF2-40B4-BE49-F238E27FC236}">
                    <a16:creationId xmlns="" xmlns:a16="http://schemas.microsoft.com/office/drawing/2014/main"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0485;p38">
                <a:extLst>
                  <a:ext uri="{FF2B5EF4-FFF2-40B4-BE49-F238E27FC236}">
                    <a16:creationId xmlns="" xmlns:a16="http://schemas.microsoft.com/office/drawing/2014/main"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0486;p38">
                <a:extLst>
                  <a:ext uri="{FF2B5EF4-FFF2-40B4-BE49-F238E27FC236}">
                    <a16:creationId xmlns="" xmlns:a16="http://schemas.microsoft.com/office/drawing/2014/main"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0487;p38">
                <a:extLst>
                  <a:ext uri="{FF2B5EF4-FFF2-40B4-BE49-F238E27FC236}">
                    <a16:creationId xmlns="" xmlns:a16="http://schemas.microsoft.com/office/drawing/2014/main"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0488;p38">
                <a:extLst>
                  <a:ext uri="{FF2B5EF4-FFF2-40B4-BE49-F238E27FC236}">
                    <a16:creationId xmlns="" xmlns:a16="http://schemas.microsoft.com/office/drawing/2014/main"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0489;p38">
                <a:extLst>
                  <a:ext uri="{FF2B5EF4-FFF2-40B4-BE49-F238E27FC236}">
                    <a16:creationId xmlns="" xmlns:a16="http://schemas.microsoft.com/office/drawing/2014/main"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0490;p38">
                <a:extLst>
                  <a:ext uri="{FF2B5EF4-FFF2-40B4-BE49-F238E27FC236}">
                    <a16:creationId xmlns="" xmlns:a16="http://schemas.microsoft.com/office/drawing/2014/main"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0491;p38">
                <a:extLst>
                  <a:ext uri="{FF2B5EF4-FFF2-40B4-BE49-F238E27FC236}">
                    <a16:creationId xmlns="" xmlns:a16="http://schemas.microsoft.com/office/drawing/2014/main"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0492;p38">
                <a:extLst>
                  <a:ext uri="{FF2B5EF4-FFF2-40B4-BE49-F238E27FC236}">
                    <a16:creationId xmlns="" xmlns:a16="http://schemas.microsoft.com/office/drawing/2014/main"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0493;p38">
                <a:extLst>
                  <a:ext uri="{FF2B5EF4-FFF2-40B4-BE49-F238E27FC236}">
                    <a16:creationId xmlns="" xmlns:a16="http://schemas.microsoft.com/office/drawing/2014/main"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0494;p38">
                <a:extLst>
                  <a:ext uri="{FF2B5EF4-FFF2-40B4-BE49-F238E27FC236}">
                    <a16:creationId xmlns="" xmlns:a16="http://schemas.microsoft.com/office/drawing/2014/main"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0495;p38">
                <a:extLst>
                  <a:ext uri="{FF2B5EF4-FFF2-40B4-BE49-F238E27FC236}">
                    <a16:creationId xmlns="" xmlns:a16="http://schemas.microsoft.com/office/drawing/2014/main"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0496;p38">
                <a:extLst>
                  <a:ext uri="{FF2B5EF4-FFF2-40B4-BE49-F238E27FC236}">
                    <a16:creationId xmlns="" xmlns:a16="http://schemas.microsoft.com/office/drawing/2014/main"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0497;p38">
                <a:extLst>
                  <a:ext uri="{FF2B5EF4-FFF2-40B4-BE49-F238E27FC236}">
                    <a16:creationId xmlns="" xmlns:a16="http://schemas.microsoft.com/office/drawing/2014/main"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0498;p38">
                <a:extLst>
                  <a:ext uri="{FF2B5EF4-FFF2-40B4-BE49-F238E27FC236}">
                    <a16:creationId xmlns="" xmlns:a16="http://schemas.microsoft.com/office/drawing/2014/main"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0499;p38">
                <a:extLst>
                  <a:ext uri="{FF2B5EF4-FFF2-40B4-BE49-F238E27FC236}">
                    <a16:creationId xmlns="" xmlns:a16="http://schemas.microsoft.com/office/drawing/2014/main"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0500;p38">
                <a:extLst>
                  <a:ext uri="{FF2B5EF4-FFF2-40B4-BE49-F238E27FC236}">
                    <a16:creationId xmlns="" xmlns:a16="http://schemas.microsoft.com/office/drawing/2014/main"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0501;p38">
                <a:extLst>
                  <a:ext uri="{FF2B5EF4-FFF2-40B4-BE49-F238E27FC236}">
                    <a16:creationId xmlns="" xmlns:a16="http://schemas.microsoft.com/office/drawing/2014/main"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0502;p38">
                <a:extLst>
                  <a:ext uri="{FF2B5EF4-FFF2-40B4-BE49-F238E27FC236}">
                    <a16:creationId xmlns="" xmlns:a16="http://schemas.microsoft.com/office/drawing/2014/main"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0503;p38">
                <a:extLst>
                  <a:ext uri="{FF2B5EF4-FFF2-40B4-BE49-F238E27FC236}">
                    <a16:creationId xmlns="" xmlns:a16="http://schemas.microsoft.com/office/drawing/2014/main"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0504;p38">
                <a:extLst>
                  <a:ext uri="{FF2B5EF4-FFF2-40B4-BE49-F238E27FC236}">
                    <a16:creationId xmlns="" xmlns:a16="http://schemas.microsoft.com/office/drawing/2014/main"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0505;p38">
                <a:extLst>
                  <a:ext uri="{FF2B5EF4-FFF2-40B4-BE49-F238E27FC236}">
                    <a16:creationId xmlns="" xmlns:a16="http://schemas.microsoft.com/office/drawing/2014/main"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0506;p38">
                <a:extLst>
                  <a:ext uri="{FF2B5EF4-FFF2-40B4-BE49-F238E27FC236}">
                    <a16:creationId xmlns="" xmlns:a16="http://schemas.microsoft.com/office/drawing/2014/main"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0507;p38">
                <a:extLst>
                  <a:ext uri="{FF2B5EF4-FFF2-40B4-BE49-F238E27FC236}">
                    <a16:creationId xmlns="" xmlns:a16="http://schemas.microsoft.com/office/drawing/2014/main"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0508;p38">
                <a:extLst>
                  <a:ext uri="{FF2B5EF4-FFF2-40B4-BE49-F238E27FC236}">
                    <a16:creationId xmlns="" xmlns:a16="http://schemas.microsoft.com/office/drawing/2014/main"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0509;p38">
                <a:extLst>
                  <a:ext uri="{FF2B5EF4-FFF2-40B4-BE49-F238E27FC236}">
                    <a16:creationId xmlns="" xmlns:a16="http://schemas.microsoft.com/office/drawing/2014/main"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0510;p38">
                <a:extLst>
                  <a:ext uri="{FF2B5EF4-FFF2-40B4-BE49-F238E27FC236}">
                    <a16:creationId xmlns="" xmlns:a16="http://schemas.microsoft.com/office/drawing/2014/main"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0511;p38">
                <a:extLst>
                  <a:ext uri="{FF2B5EF4-FFF2-40B4-BE49-F238E27FC236}">
                    <a16:creationId xmlns="" xmlns:a16="http://schemas.microsoft.com/office/drawing/2014/main"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0512;p38">
                <a:extLst>
                  <a:ext uri="{FF2B5EF4-FFF2-40B4-BE49-F238E27FC236}">
                    <a16:creationId xmlns="" xmlns:a16="http://schemas.microsoft.com/office/drawing/2014/main"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0513;p38">
                <a:extLst>
                  <a:ext uri="{FF2B5EF4-FFF2-40B4-BE49-F238E27FC236}">
                    <a16:creationId xmlns="" xmlns:a16="http://schemas.microsoft.com/office/drawing/2014/main"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0514;p38">
                <a:extLst>
                  <a:ext uri="{FF2B5EF4-FFF2-40B4-BE49-F238E27FC236}">
                    <a16:creationId xmlns="" xmlns:a16="http://schemas.microsoft.com/office/drawing/2014/main"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0515;p38">
                <a:extLst>
                  <a:ext uri="{FF2B5EF4-FFF2-40B4-BE49-F238E27FC236}">
                    <a16:creationId xmlns="" xmlns:a16="http://schemas.microsoft.com/office/drawing/2014/main"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0516;p38">
                <a:extLst>
                  <a:ext uri="{FF2B5EF4-FFF2-40B4-BE49-F238E27FC236}">
                    <a16:creationId xmlns="" xmlns:a16="http://schemas.microsoft.com/office/drawing/2014/main"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0517;p38">
                <a:extLst>
                  <a:ext uri="{FF2B5EF4-FFF2-40B4-BE49-F238E27FC236}">
                    <a16:creationId xmlns="" xmlns:a16="http://schemas.microsoft.com/office/drawing/2014/main"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0518;p38">
                <a:extLst>
                  <a:ext uri="{FF2B5EF4-FFF2-40B4-BE49-F238E27FC236}">
                    <a16:creationId xmlns="" xmlns:a16="http://schemas.microsoft.com/office/drawing/2014/main"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0519;p38">
                <a:extLst>
                  <a:ext uri="{FF2B5EF4-FFF2-40B4-BE49-F238E27FC236}">
                    <a16:creationId xmlns="" xmlns:a16="http://schemas.microsoft.com/office/drawing/2014/main"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0520;p38">
                <a:extLst>
                  <a:ext uri="{FF2B5EF4-FFF2-40B4-BE49-F238E27FC236}">
                    <a16:creationId xmlns="" xmlns:a16="http://schemas.microsoft.com/office/drawing/2014/main"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0521;p38">
                <a:extLst>
                  <a:ext uri="{FF2B5EF4-FFF2-40B4-BE49-F238E27FC236}">
                    <a16:creationId xmlns="" xmlns:a16="http://schemas.microsoft.com/office/drawing/2014/main"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0522;p38">
                <a:extLst>
                  <a:ext uri="{FF2B5EF4-FFF2-40B4-BE49-F238E27FC236}">
                    <a16:creationId xmlns="" xmlns:a16="http://schemas.microsoft.com/office/drawing/2014/main"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0523;p38">
                <a:extLst>
                  <a:ext uri="{FF2B5EF4-FFF2-40B4-BE49-F238E27FC236}">
                    <a16:creationId xmlns="" xmlns:a16="http://schemas.microsoft.com/office/drawing/2014/main"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0524;p38">
                <a:extLst>
                  <a:ext uri="{FF2B5EF4-FFF2-40B4-BE49-F238E27FC236}">
                    <a16:creationId xmlns="" xmlns:a16="http://schemas.microsoft.com/office/drawing/2014/main"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0525;p38">
                <a:extLst>
                  <a:ext uri="{FF2B5EF4-FFF2-40B4-BE49-F238E27FC236}">
                    <a16:creationId xmlns="" xmlns:a16="http://schemas.microsoft.com/office/drawing/2014/main"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0526;p38">
                <a:extLst>
                  <a:ext uri="{FF2B5EF4-FFF2-40B4-BE49-F238E27FC236}">
                    <a16:creationId xmlns="" xmlns:a16="http://schemas.microsoft.com/office/drawing/2014/main"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0527;p38">
                <a:extLst>
                  <a:ext uri="{FF2B5EF4-FFF2-40B4-BE49-F238E27FC236}">
                    <a16:creationId xmlns="" xmlns:a16="http://schemas.microsoft.com/office/drawing/2014/main"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0528;p38">
                <a:extLst>
                  <a:ext uri="{FF2B5EF4-FFF2-40B4-BE49-F238E27FC236}">
                    <a16:creationId xmlns="" xmlns:a16="http://schemas.microsoft.com/office/drawing/2014/main"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0529;p38">
                <a:extLst>
                  <a:ext uri="{FF2B5EF4-FFF2-40B4-BE49-F238E27FC236}">
                    <a16:creationId xmlns="" xmlns:a16="http://schemas.microsoft.com/office/drawing/2014/main"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0530;p38">
                <a:extLst>
                  <a:ext uri="{FF2B5EF4-FFF2-40B4-BE49-F238E27FC236}">
                    <a16:creationId xmlns="" xmlns:a16="http://schemas.microsoft.com/office/drawing/2014/main"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0531;p38">
                <a:extLst>
                  <a:ext uri="{FF2B5EF4-FFF2-40B4-BE49-F238E27FC236}">
                    <a16:creationId xmlns="" xmlns:a16="http://schemas.microsoft.com/office/drawing/2014/main"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0532;p38">
                <a:extLst>
                  <a:ext uri="{FF2B5EF4-FFF2-40B4-BE49-F238E27FC236}">
                    <a16:creationId xmlns="" xmlns:a16="http://schemas.microsoft.com/office/drawing/2014/main"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0533;p38">
                <a:extLst>
                  <a:ext uri="{FF2B5EF4-FFF2-40B4-BE49-F238E27FC236}">
                    <a16:creationId xmlns="" xmlns:a16="http://schemas.microsoft.com/office/drawing/2014/main"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0534;p38">
                <a:extLst>
                  <a:ext uri="{FF2B5EF4-FFF2-40B4-BE49-F238E27FC236}">
                    <a16:creationId xmlns="" xmlns:a16="http://schemas.microsoft.com/office/drawing/2014/main"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0535;p38">
                <a:extLst>
                  <a:ext uri="{FF2B5EF4-FFF2-40B4-BE49-F238E27FC236}">
                    <a16:creationId xmlns="" xmlns:a16="http://schemas.microsoft.com/office/drawing/2014/main"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0536;p38">
                <a:extLst>
                  <a:ext uri="{FF2B5EF4-FFF2-40B4-BE49-F238E27FC236}">
                    <a16:creationId xmlns="" xmlns:a16="http://schemas.microsoft.com/office/drawing/2014/main"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0537;p38">
                <a:extLst>
                  <a:ext uri="{FF2B5EF4-FFF2-40B4-BE49-F238E27FC236}">
                    <a16:creationId xmlns="" xmlns:a16="http://schemas.microsoft.com/office/drawing/2014/main"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20538;p38">
              <a:extLst>
                <a:ext uri="{FF2B5EF4-FFF2-40B4-BE49-F238E27FC236}">
                  <a16:creationId xmlns="" xmlns:a16="http://schemas.microsoft.com/office/drawing/2014/main"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 xmlns:a16="http://schemas.microsoft.com/office/drawing/2014/main"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0540;p38">
                <a:extLst>
                  <a:ext uri="{FF2B5EF4-FFF2-40B4-BE49-F238E27FC236}">
                    <a16:creationId xmlns="" xmlns:a16="http://schemas.microsoft.com/office/drawing/2014/main"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0541;p38">
                <a:extLst>
                  <a:ext uri="{FF2B5EF4-FFF2-40B4-BE49-F238E27FC236}">
                    <a16:creationId xmlns="" xmlns:a16="http://schemas.microsoft.com/office/drawing/2014/main"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0542;p38">
                <a:extLst>
                  <a:ext uri="{FF2B5EF4-FFF2-40B4-BE49-F238E27FC236}">
                    <a16:creationId xmlns="" xmlns:a16="http://schemas.microsoft.com/office/drawing/2014/main"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0543;p38">
                <a:extLst>
                  <a:ext uri="{FF2B5EF4-FFF2-40B4-BE49-F238E27FC236}">
                    <a16:creationId xmlns="" xmlns:a16="http://schemas.microsoft.com/office/drawing/2014/main"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0544;p38">
                <a:extLst>
                  <a:ext uri="{FF2B5EF4-FFF2-40B4-BE49-F238E27FC236}">
                    <a16:creationId xmlns="" xmlns:a16="http://schemas.microsoft.com/office/drawing/2014/main"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0545;p38">
                <a:extLst>
                  <a:ext uri="{FF2B5EF4-FFF2-40B4-BE49-F238E27FC236}">
                    <a16:creationId xmlns="" xmlns:a16="http://schemas.microsoft.com/office/drawing/2014/main"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0546;p38">
                <a:extLst>
                  <a:ext uri="{FF2B5EF4-FFF2-40B4-BE49-F238E27FC236}">
                    <a16:creationId xmlns="" xmlns:a16="http://schemas.microsoft.com/office/drawing/2014/main"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0547;p38">
                <a:extLst>
                  <a:ext uri="{FF2B5EF4-FFF2-40B4-BE49-F238E27FC236}">
                    <a16:creationId xmlns="" xmlns:a16="http://schemas.microsoft.com/office/drawing/2014/main"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0548;p38">
                <a:extLst>
                  <a:ext uri="{FF2B5EF4-FFF2-40B4-BE49-F238E27FC236}">
                    <a16:creationId xmlns="" xmlns:a16="http://schemas.microsoft.com/office/drawing/2014/main"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0549;p38">
                <a:extLst>
                  <a:ext uri="{FF2B5EF4-FFF2-40B4-BE49-F238E27FC236}">
                    <a16:creationId xmlns="" xmlns:a16="http://schemas.microsoft.com/office/drawing/2014/main"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0550;p38">
                <a:extLst>
                  <a:ext uri="{FF2B5EF4-FFF2-40B4-BE49-F238E27FC236}">
                    <a16:creationId xmlns="" xmlns:a16="http://schemas.microsoft.com/office/drawing/2014/main"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0551;p38">
                <a:extLst>
                  <a:ext uri="{FF2B5EF4-FFF2-40B4-BE49-F238E27FC236}">
                    <a16:creationId xmlns="" xmlns:a16="http://schemas.microsoft.com/office/drawing/2014/main"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0552;p38">
                <a:extLst>
                  <a:ext uri="{FF2B5EF4-FFF2-40B4-BE49-F238E27FC236}">
                    <a16:creationId xmlns="" xmlns:a16="http://schemas.microsoft.com/office/drawing/2014/main"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0553;p38">
                <a:extLst>
                  <a:ext uri="{FF2B5EF4-FFF2-40B4-BE49-F238E27FC236}">
                    <a16:creationId xmlns="" xmlns:a16="http://schemas.microsoft.com/office/drawing/2014/main"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0554;p38">
                <a:extLst>
                  <a:ext uri="{FF2B5EF4-FFF2-40B4-BE49-F238E27FC236}">
                    <a16:creationId xmlns="" xmlns:a16="http://schemas.microsoft.com/office/drawing/2014/main"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0555;p38">
                <a:extLst>
                  <a:ext uri="{FF2B5EF4-FFF2-40B4-BE49-F238E27FC236}">
                    <a16:creationId xmlns="" xmlns:a16="http://schemas.microsoft.com/office/drawing/2014/main"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0556;p38">
                <a:extLst>
                  <a:ext uri="{FF2B5EF4-FFF2-40B4-BE49-F238E27FC236}">
                    <a16:creationId xmlns="" xmlns:a16="http://schemas.microsoft.com/office/drawing/2014/main"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0557;p38">
                <a:extLst>
                  <a:ext uri="{FF2B5EF4-FFF2-40B4-BE49-F238E27FC236}">
                    <a16:creationId xmlns="" xmlns:a16="http://schemas.microsoft.com/office/drawing/2014/main"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0558;p38">
                <a:extLst>
                  <a:ext uri="{FF2B5EF4-FFF2-40B4-BE49-F238E27FC236}">
                    <a16:creationId xmlns="" xmlns:a16="http://schemas.microsoft.com/office/drawing/2014/main"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0559;p38">
                <a:extLst>
                  <a:ext uri="{FF2B5EF4-FFF2-40B4-BE49-F238E27FC236}">
                    <a16:creationId xmlns="" xmlns:a16="http://schemas.microsoft.com/office/drawing/2014/main"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0560;p38">
                <a:extLst>
                  <a:ext uri="{FF2B5EF4-FFF2-40B4-BE49-F238E27FC236}">
                    <a16:creationId xmlns="" xmlns:a16="http://schemas.microsoft.com/office/drawing/2014/main"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0561;p38">
                <a:extLst>
                  <a:ext uri="{FF2B5EF4-FFF2-40B4-BE49-F238E27FC236}">
                    <a16:creationId xmlns="" xmlns:a16="http://schemas.microsoft.com/office/drawing/2014/main"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0562;p38">
                <a:extLst>
                  <a:ext uri="{FF2B5EF4-FFF2-40B4-BE49-F238E27FC236}">
                    <a16:creationId xmlns="" xmlns:a16="http://schemas.microsoft.com/office/drawing/2014/main"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0563;p38">
                <a:extLst>
                  <a:ext uri="{FF2B5EF4-FFF2-40B4-BE49-F238E27FC236}">
                    <a16:creationId xmlns="" xmlns:a16="http://schemas.microsoft.com/office/drawing/2014/main"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0564;p38">
                <a:extLst>
                  <a:ext uri="{FF2B5EF4-FFF2-40B4-BE49-F238E27FC236}">
                    <a16:creationId xmlns="" xmlns:a16="http://schemas.microsoft.com/office/drawing/2014/main"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0565;p38">
                <a:extLst>
                  <a:ext uri="{FF2B5EF4-FFF2-40B4-BE49-F238E27FC236}">
                    <a16:creationId xmlns="" xmlns:a16="http://schemas.microsoft.com/office/drawing/2014/main"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0566;p38">
                <a:extLst>
                  <a:ext uri="{FF2B5EF4-FFF2-40B4-BE49-F238E27FC236}">
                    <a16:creationId xmlns="" xmlns:a16="http://schemas.microsoft.com/office/drawing/2014/main"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0567;p38">
                <a:extLst>
                  <a:ext uri="{FF2B5EF4-FFF2-40B4-BE49-F238E27FC236}">
                    <a16:creationId xmlns="" xmlns:a16="http://schemas.microsoft.com/office/drawing/2014/main"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0568;p38">
                <a:extLst>
                  <a:ext uri="{FF2B5EF4-FFF2-40B4-BE49-F238E27FC236}">
                    <a16:creationId xmlns="" xmlns:a16="http://schemas.microsoft.com/office/drawing/2014/main"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0569;p38">
                <a:extLst>
                  <a:ext uri="{FF2B5EF4-FFF2-40B4-BE49-F238E27FC236}">
                    <a16:creationId xmlns="" xmlns:a16="http://schemas.microsoft.com/office/drawing/2014/main"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0570;p38">
                <a:extLst>
                  <a:ext uri="{FF2B5EF4-FFF2-40B4-BE49-F238E27FC236}">
                    <a16:creationId xmlns="" xmlns:a16="http://schemas.microsoft.com/office/drawing/2014/main"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0571;p38">
                <a:extLst>
                  <a:ext uri="{FF2B5EF4-FFF2-40B4-BE49-F238E27FC236}">
                    <a16:creationId xmlns="" xmlns:a16="http://schemas.microsoft.com/office/drawing/2014/main"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0572;p38">
                <a:extLst>
                  <a:ext uri="{FF2B5EF4-FFF2-40B4-BE49-F238E27FC236}">
                    <a16:creationId xmlns="" xmlns:a16="http://schemas.microsoft.com/office/drawing/2014/main"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0573;p38">
                <a:extLst>
                  <a:ext uri="{FF2B5EF4-FFF2-40B4-BE49-F238E27FC236}">
                    <a16:creationId xmlns="" xmlns:a16="http://schemas.microsoft.com/office/drawing/2014/main"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0574;p38">
                <a:extLst>
                  <a:ext uri="{FF2B5EF4-FFF2-40B4-BE49-F238E27FC236}">
                    <a16:creationId xmlns="" xmlns:a16="http://schemas.microsoft.com/office/drawing/2014/main"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0575;p38">
                <a:extLst>
                  <a:ext uri="{FF2B5EF4-FFF2-40B4-BE49-F238E27FC236}">
                    <a16:creationId xmlns="" xmlns:a16="http://schemas.microsoft.com/office/drawing/2014/main"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0576;p38">
                <a:extLst>
                  <a:ext uri="{FF2B5EF4-FFF2-40B4-BE49-F238E27FC236}">
                    <a16:creationId xmlns="" xmlns:a16="http://schemas.microsoft.com/office/drawing/2014/main"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0577;p38">
                <a:extLst>
                  <a:ext uri="{FF2B5EF4-FFF2-40B4-BE49-F238E27FC236}">
                    <a16:creationId xmlns="" xmlns:a16="http://schemas.microsoft.com/office/drawing/2014/main"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0578;p38">
                <a:extLst>
                  <a:ext uri="{FF2B5EF4-FFF2-40B4-BE49-F238E27FC236}">
                    <a16:creationId xmlns="" xmlns:a16="http://schemas.microsoft.com/office/drawing/2014/main"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0579;p38">
                <a:extLst>
                  <a:ext uri="{FF2B5EF4-FFF2-40B4-BE49-F238E27FC236}">
                    <a16:creationId xmlns="" xmlns:a16="http://schemas.microsoft.com/office/drawing/2014/main"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0580;p38">
                <a:extLst>
                  <a:ext uri="{FF2B5EF4-FFF2-40B4-BE49-F238E27FC236}">
                    <a16:creationId xmlns="" xmlns:a16="http://schemas.microsoft.com/office/drawing/2014/main"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0581;p38">
                <a:extLst>
                  <a:ext uri="{FF2B5EF4-FFF2-40B4-BE49-F238E27FC236}">
                    <a16:creationId xmlns="" xmlns:a16="http://schemas.microsoft.com/office/drawing/2014/main"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0582;p38">
                <a:extLst>
                  <a:ext uri="{FF2B5EF4-FFF2-40B4-BE49-F238E27FC236}">
                    <a16:creationId xmlns="" xmlns:a16="http://schemas.microsoft.com/office/drawing/2014/main"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0583;p38">
                <a:extLst>
                  <a:ext uri="{FF2B5EF4-FFF2-40B4-BE49-F238E27FC236}">
                    <a16:creationId xmlns="" xmlns:a16="http://schemas.microsoft.com/office/drawing/2014/main"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0584;p38">
                <a:extLst>
                  <a:ext uri="{FF2B5EF4-FFF2-40B4-BE49-F238E27FC236}">
                    <a16:creationId xmlns="" xmlns:a16="http://schemas.microsoft.com/office/drawing/2014/main"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0585;p38">
                <a:extLst>
                  <a:ext uri="{FF2B5EF4-FFF2-40B4-BE49-F238E27FC236}">
                    <a16:creationId xmlns="" xmlns:a16="http://schemas.microsoft.com/office/drawing/2014/main"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0586;p38">
                <a:extLst>
                  <a:ext uri="{FF2B5EF4-FFF2-40B4-BE49-F238E27FC236}">
                    <a16:creationId xmlns="" xmlns:a16="http://schemas.microsoft.com/office/drawing/2014/main"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0587;p38">
                <a:extLst>
                  <a:ext uri="{FF2B5EF4-FFF2-40B4-BE49-F238E27FC236}">
                    <a16:creationId xmlns="" xmlns:a16="http://schemas.microsoft.com/office/drawing/2014/main"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0588;p38">
                <a:extLst>
                  <a:ext uri="{FF2B5EF4-FFF2-40B4-BE49-F238E27FC236}">
                    <a16:creationId xmlns="" xmlns:a16="http://schemas.microsoft.com/office/drawing/2014/main"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0589;p38">
                <a:extLst>
                  <a:ext uri="{FF2B5EF4-FFF2-40B4-BE49-F238E27FC236}">
                    <a16:creationId xmlns="" xmlns:a16="http://schemas.microsoft.com/office/drawing/2014/main"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0590;p38">
                <a:extLst>
                  <a:ext uri="{FF2B5EF4-FFF2-40B4-BE49-F238E27FC236}">
                    <a16:creationId xmlns="" xmlns:a16="http://schemas.microsoft.com/office/drawing/2014/main"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0591;p38">
                <a:extLst>
                  <a:ext uri="{FF2B5EF4-FFF2-40B4-BE49-F238E27FC236}">
                    <a16:creationId xmlns="" xmlns:a16="http://schemas.microsoft.com/office/drawing/2014/main"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0592;p38">
                <a:extLst>
                  <a:ext uri="{FF2B5EF4-FFF2-40B4-BE49-F238E27FC236}">
                    <a16:creationId xmlns="" xmlns:a16="http://schemas.microsoft.com/office/drawing/2014/main"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0593;p38">
                <a:extLst>
                  <a:ext uri="{FF2B5EF4-FFF2-40B4-BE49-F238E27FC236}">
                    <a16:creationId xmlns="" xmlns:a16="http://schemas.microsoft.com/office/drawing/2014/main"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0594;p38">
                <a:extLst>
                  <a:ext uri="{FF2B5EF4-FFF2-40B4-BE49-F238E27FC236}">
                    <a16:creationId xmlns="" xmlns:a16="http://schemas.microsoft.com/office/drawing/2014/main"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0595;p38">
                <a:extLst>
                  <a:ext uri="{FF2B5EF4-FFF2-40B4-BE49-F238E27FC236}">
                    <a16:creationId xmlns="" xmlns:a16="http://schemas.microsoft.com/office/drawing/2014/main"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0596;p38">
                <a:extLst>
                  <a:ext uri="{FF2B5EF4-FFF2-40B4-BE49-F238E27FC236}">
                    <a16:creationId xmlns="" xmlns:a16="http://schemas.microsoft.com/office/drawing/2014/main"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0597;p38">
                <a:extLst>
                  <a:ext uri="{FF2B5EF4-FFF2-40B4-BE49-F238E27FC236}">
                    <a16:creationId xmlns="" xmlns:a16="http://schemas.microsoft.com/office/drawing/2014/main"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0598;p38">
                <a:extLst>
                  <a:ext uri="{FF2B5EF4-FFF2-40B4-BE49-F238E27FC236}">
                    <a16:creationId xmlns="" xmlns:a16="http://schemas.microsoft.com/office/drawing/2014/main"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0599;p38">
                <a:extLst>
                  <a:ext uri="{FF2B5EF4-FFF2-40B4-BE49-F238E27FC236}">
                    <a16:creationId xmlns="" xmlns:a16="http://schemas.microsoft.com/office/drawing/2014/main"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0600;p38">
                <a:extLst>
                  <a:ext uri="{FF2B5EF4-FFF2-40B4-BE49-F238E27FC236}">
                    <a16:creationId xmlns="" xmlns:a16="http://schemas.microsoft.com/office/drawing/2014/main"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0601;p38">
                <a:extLst>
                  <a:ext uri="{FF2B5EF4-FFF2-40B4-BE49-F238E27FC236}">
                    <a16:creationId xmlns="" xmlns:a16="http://schemas.microsoft.com/office/drawing/2014/main"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0602;p38">
                <a:extLst>
                  <a:ext uri="{FF2B5EF4-FFF2-40B4-BE49-F238E27FC236}">
                    <a16:creationId xmlns="" xmlns:a16="http://schemas.microsoft.com/office/drawing/2014/main"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0603;p38">
                <a:extLst>
                  <a:ext uri="{FF2B5EF4-FFF2-40B4-BE49-F238E27FC236}">
                    <a16:creationId xmlns="" xmlns:a16="http://schemas.microsoft.com/office/drawing/2014/main"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0604;p38">
                <a:extLst>
                  <a:ext uri="{FF2B5EF4-FFF2-40B4-BE49-F238E27FC236}">
                    <a16:creationId xmlns="" xmlns:a16="http://schemas.microsoft.com/office/drawing/2014/main"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0605;p38">
                <a:extLst>
                  <a:ext uri="{FF2B5EF4-FFF2-40B4-BE49-F238E27FC236}">
                    <a16:creationId xmlns="" xmlns:a16="http://schemas.microsoft.com/office/drawing/2014/main"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0606;p38">
                <a:extLst>
                  <a:ext uri="{FF2B5EF4-FFF2-40B4-BE49-F238E27FC236}">
                    <a16:creationId xmlns="" xmlns:a16="http://schemas.microsoft.com/office/drawing/2014/main"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0607;p38">
                <a:extLst>
                  <a:ext uri="{FF2B5EF4-FFF2-40B4-BE49-F238E27FC236}">
                    <a16:creationId xmlns="" xmlns:a16="http://schemas.microsoft.com/office/drawing/2014/main"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0608;p38">
                <a:extLst>
                  <a:ext uri="{FF2B5EF4-FFF2-40B4-BE49-F238E27FC236}">
                    <a16:creationId xmlns="" xmlns:a16="http://schemas.microsoft.com/office/drawing/2014/main"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0609;p38">
                <a:extLst>
                  <a:ext uri="{FF2B5EF4-FFF2-40B4-BE49-F238E27FC236}">
                    <a16:creationId xmlns="" xmlns:a16="http://schemas.microsoft.com/office/drawing/2014/main"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0610;p38">
                <a:extLst>
                  <a:ext uri="{FF2B5EF4-FFF2-40B4-BE49-F238E27FC236}">
                    <a16:creationId xmlns="" xmlns:a16="http://schemas.microsoft.com/office/drawing/2014/main"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20611;p38">
              <a:extLst>
                <a:ext uri="{FF2B5EF4-FFF2-40B4-BE49-F238E27FC236}">
                  <a16:creationId xmlns="" xmlns:a16="http://schemas.microsoft.com/office/drawing/2014/main"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 xmlns:a16="http://schemas.microsoft.com/office/drawing/2014/main"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0613;p38">
                <a:extLst>
                  <a:ext uri="{FF2B5EF4-FFF2-40B4-BE49-F238E27FC236}">
                    <a16:creationId xmlns="" xmlns:a16="http://schemas.microsoft.com/office/drawing/2014/main"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0614;p38">
                <a:extLst>
                  <a:ext uri="{FF2B5EF4-FFF2-40B4-BE49-F238E27FC236}">
                    <a16:creationId xmlns="" xmlns:a16="http://schemas.microsoft.com/office/drawing/2014/main"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0615;p38">
                <a:extLst>
                  <a:ext uri="{FF2B5EF4-FFF2-40B4-BE49-F238E27FC236}">
                    <a16:creationId xmlns="" xmlns:a16="http://schemas.microsoft.com/office/drawing/2014/main"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0616;p38">
                <a:extLst>
                  <a:ext uri="{FF2B5EF4-FFF2-40B4-BE49-F238E27FC236}">
                    <a16:creationId xmlns="" xmlns:a16="http://schemas.microsoft.com/office/drawing/2014/main"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0617;p38">
                <a:extLst>
                  <a:ext uri="{FF2B5EF4-FFF2-40B4-BE49-F238E27FC236}">
                    <a16:creationId xmlns="" xmlns:a16="http://schemas.microsoft.com/office/drawing/2014/main"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0618;p38">
                <a:extLst>
                  <a:ext uri="{FF2B5EF4-FFF2-40B4-BE49-F238E27FC236}">
                    <a16:creationId xmlns="" xmlns:a16="http://schemas.microsoft.com/office/drawing/2014/main"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0619;p38">
                <a:extLst>
                  <a:ext uri="{FF2B5EF4-FFF2-40B4-BE49-F238E27FC236}">
                    <a16:creationId xmlns="" xmlns:a16="http://schemas.microsoft.com/office/drawing/2014/main"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0620;p38">
                <a:extLst>
                  <a:ext uri="{FF2B5EF4-FFF2-40B4-BE49-F238E27FC236}">
                    <a16:creationId xmlns="" xmlns:a16="http://schemas.microsoft.com/office/drawing/2014/main"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0621;p38">
                <a:extLst>
                  <a:ext uri="{FF2B5EF4-FFF2-40B4-BE49-F238E27FC236}">
                    <a16:creationId xmlns="" xmlns:a16="http://schemas.microsoft.com/office/drawing/2014/main"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0622;p38">
                <a:extLst>
                  <a:ext uri="{FF2B5EF4-FFF2-40B4-BE49-F238E27FC236}">
                    <a16:creationId xmlns="" xmlns:a16="http://schemas.microsoft.com/office/drawing/2014/main"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0623;p38">
                <a:extLst>
                  <a:ext uri="{FF2B5EF4-FFF2-40B4-BE49-F238E27FC236}">
                    <a16:creationId xmlns="" xmlns:a16="http://schemas.microsoft.com/office/drawing/2014/main"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0624;p38">
                <a:extLst>
                  <a:ext uri="{FF2B5EF4-FFF2-40B4-BE49-F238E27FC236}">
                    <a16:creationId xmlns="" xmlns:a16="http://schemas.microsoft.com/office/drawing/2014/main"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0625;p38">
                <a:extLst>
                  <a:ext uri="{FF2B5EF4-FFF2-40B4-BE49-F238E27FC236}">
                    <a16:creationId xmlns="" xmlns:a16="http://schemas.microsoft.com/office/drawing/2014/main"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0626;p38">
                <a:extLst>
                  <a:ext uri="{FF2B5EF4-FFF2-40B4-BE49-F238E27FC236}">
                    <a16:creationId xmlns="" xmlns:a16="http://schemas.microsoft.com/office/drawing/2014/main"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0627;p38">
                <a:extLst>
                  <a:ext uri="{FF2B5EF4-FFF2-40B4-BE49-F238E27FC236}">
                    <a16:creationId xmlns="" xmlns:a16="http://schemas.microsoft.com/office/drawing/2014/main"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0628;p38">
                <a:extLst>
                  <a:ext uri="{FF2B5EF4-FFF2-40B4-BE49-F238E27FC236}">
                    <a16:creationId xmlns="" xmlns:a16="http://schemas.microsoft.com/office/drawing/2014/main"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0629;p38">
                <a:extLst>
                  <a:ext uri="{FF2B5EF4-FFF2-40B4-BE49-F238E27FC236}">
                    <a16:creationId xmlns="" xmlns:a16="http://schemas.microsoft.com/office/drawing/2014/main"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0630;p38">
                <a:extLst>
                  <a:ext uri="{FF2B5EF4-FFF2-40B4-BE49-F238E27FC236}">
                    <a16:creationId xmlns="" xmlns:a16="http://schemas.microsoft.com/office/drawing/2014/main"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0631;p38">
                <a:extLst>
                  <a:ext uri="{FF2B5EF4-FFF2-40B4-BE49-F238E27FC236}">
                    <a16:creationId xmlns="" xmlns:a16="http://schemas.microsoft.com/office/drawing/2014/main"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0632;p38">
                <a:extLst>
                  <a:ext uri="{FF2B5EF4-FFF2-40B4-BE49-F238E27FC236}">
                    <a16:creationId xmlns="" xmlns:a16="http://schemas.microsoft.com/office/drawing/2014/main"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0633;p38">
                <a:extLst>
                  <a:ext uri="{FF2B5EF4-FFF2-40B4-BE49-F238E27FC236}">
                    <a16:creationId xmlns="" xmlns:a16="http://schemas.microsoft.com/office/drawing/2014/main"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0634;p38">
                <a:extLst>
                  <a:ext uri="{FF2B5EF4-FFF2-40B4-BE49-F238E27FC236}">
                    <a16:creationId xmlns="" xmlns:a16="http://schemas.microsoft.com/office/drawing/2014/main"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0635;p38">
                <a:extLst>
                  <a:ext uri="{FF2B5EF4-FFF2-40B4-BE49-F238E27FC236}">
                    <a16:creationId xmlns="" xmlns:a16="http://schemas.microsoft.com/office/drawing/2014/main"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0636;p38">
                <a:extLst>
                  <a:ext uri="{FF2B5EF4-FFF2-40B4-BE49-F238E27FC236}">
                    <a16:creationId xmlns="" xmlns:a16="http://schemas.microsoft.com/office/drawing/2014/main"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0637;p38">
                <a:extLst>
                  <a:ext uri="{FF2B5EF4-FFF2-40B4-BE49-F238E27FC236}">
                    <a16:creationId xmlns="" xmlns:a16="http://schemas.microsoft.com/office/drawing/2014/main"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0638;p38">
                <a:extLst>
                  <a:ext uri="{FF2B5EF4-FFF2-40B4-BE49-F238E27FC236}">
                    <a16:creationId xmlns="" xmlns:a16="http://schemas.microsoft.com/office/drawing/2014/main"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0639;p38">
                <a:extLst>
                  <a:ext uri="{FF2B5EF4-FFF2-40B4-BE49-F238E27FC236}">
                    <a16:creationId xmlns="" xmlns:a16="http://schemas.microsoft.com/office/drawing/2014/main"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0640;p38">
                <a:extLst>
                  <a:ext uri="{FF2B5EF4-FFF2-40B4-BE49-F238E27FC236}">
                    <a16:creationId xmlns="" xmlns:a16="http://schemas.microsoft.com/office/drawing/2014/main"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641;p38">
                <a:extLst>
                  <a:ext uri="{FF2B5EF4-FFF2-40B4-BE49-F238E27FC236}">
                    <a16:creationId xmlns="" xmlns:a16="http://schemas.microsoft.com/office/drawing/2014/main"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642;p38">
                <a:extLst>
                  <a:ext uri="{FF2B5EF4-FFF2-40B4-BE49-F238E27FC236}">
                    <a16:creationId xmlns="" xmlns:a16="http://schemas.microsoft.com/office/drawing/2014/main"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643;p38">
                <a:extLst>
                  <a:ext uri="{FF2B5EF4-FFF2-40B4-BE49-F238E27FC236}">
                    <a16:creationId xmlns="" xmlns:a16="http://schemas.microsoft.com/office/drawing/2014/main"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644;p38">
                <a:extLst>
                  <a:ext uri="{FF2B5EF4-FFF2-40B4-BE49-F238E27FC236}">
                    <a16:creationId xmlns="" xmlns:a16="http://schemas.microsoft.com/office/drawing/2014/main"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645;p38">
                <a:extLst>
                  <a:ext uri="{FF2B5EF4-FFF2-40B4-BE49-F238E27FC236}">
                    <a16:creationId xmlns="" xmlns:a16="http://schemas.microsoft.com/office/drawing/2014/main"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646;p38">
                <a:extLst>
                  <a:ext uri="{FF2B5EF4-FFF2-40B4-BE49-F238E27FC236}">
                    <a16:creationId xmlns="" xmlns:a16="http://schemas.microsoft.com/office/drawing/2014/main"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47;p38">
                <a:extLst>
                  <a:ext uri="{FF2B5EF4-FFF2-40B4-BE49-F238E27FC236}">
                    <a16:creationId xmlns="" xmlns:a16="http://schemas.microsoft.com/office/drawing/2014/main"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648;p38">
                <a:extLst>
                  <a:ext uri="{FF2B5EF4-FFF2-40B4-BE49-F238E27FC236}">
                    <a16:creationId xmlns="" xmlns:a16="http://schemas.microsoft.com/office/drawing/2014/main"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649;p38">
                <a:extLst>
                  <a:ext uri="{FF2B5EF4-FFF2-40B4-BE49-F238E27FC236}">
                    <a16:creationId xmlns="" xmlns:a16="http://schemas.microsoft.com/office/drawing/2014/main"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650;p38">
                <a:extLst>
                  <a:ext uri="{FF2B5EF4-FFF2-40B4-BE49-F238E27FC236}">
                    <a16:creationId xmlns="" xmlns:a16="http://schemas.microsoft.com/office/drawing/2014/main"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0651;p38">
                <a:extLst>
                  <a:ext uri="{FF2B5EF4-FFF2-40B4-BE49-F238E27FC236}">
                    <a16:creationId xmlns="" xmlns:a16="http://schemas.microsoft.com/office/drawing/2014/main"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0652;p38">
                <a:extLst>
                  <a:ext uri="{FF2B5EF4-FFF2-40B4-BE49-F238E27FC236}">
                    <a16:creationId xmlns="" xmlns:a16="http://schemas.microsoft.com/office/drawing/2014/main"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0653;p38">
                <a:extLst>
                  <a:ext uri="{FF2B5EF4-FFF2-40B4-BE49-F238E27FC236}">
                    <a16:creationId xmlns="" xmlns:a16="http://schemas.microsoft.com/office/drawing/2014/main"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0654;p38">
                <a:extLst>
                  <a:ext uri="{FF2B5EF4-FFF2-40B4-BE49-F238E27FC236}">
                    <a16:creationId xmlns="" xmlns:a16="http://schemas.microsoft.com/office/drawing/2014/main"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0655;p38">
                <a:extLst>
                  <a:ext uri="{FF2B5EF4-FFF2-40B4-BE49-F238E27FC236}">
                    <a16:creationId xmlns="" xmlns:a16="http://schemas.microsoft.com/office/drawing/2014/main"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0656;p38">
                <a:extLst>
                  <a:ext uri="{FF2B5EF4-FFF2-40B4-BE49-F238E27FC236}">
                    <a16:creationId xmlns="" xmlns:a16="http://schemas.microsoft.com/office/drawing/2014/main"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0657;p38">
                <a:extLst>
                  <a:ext uri="{FF2B5EF4-FFF2-40B4-BE49-F238E27FC236}">
                    <a16:creationId xmlns="" xmlns:a16="http://schemas.microsoft.com/office/drawing/2014/main"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0658;p38">
                <a:extLst>
                  <a:ext uri="{FF2B5EF4-FFF2-40B4-BE49-F238E27FC236}">
                    <a16:creationId xmlns="" xmlns:a16="http://schemas.microsoft.com/office/drawing/2014/main"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0659;p38">
                <a:extLst>
                  <a:ext uri="{FF2B5EF4-FFF2-40B4-BE49-F238E27FC236}">
                    <a16:creationId xmlns="" xmlns:a16="http://schemas.microsoft.com/office/drawing/2014/main"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0660;p38">
                <a:extLst>
                  <a:ext uri="{FF2B5EF4-FFF2-40B4-BE49-F238E27FC236}">
                    <a16:creationId xmlns="" xmlns:a16="http://schemas.microsoft.com/office/drawing/2014/main"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0661;p38">
                <a:extLst>
                  <a:ext uri="{FF2B5EF4-FFF2-40B4-BE49-F238E27FC236}">
                    <a16:creationId xmlns="" xmlns:a16="http://schemas.microsoft.com/office/drawing/2014/main"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0662;p38">
                <a:extLst>
                  <a:ext uri="{FF2B5EF4-FFF2-40B4-BE49-F238E27FC236}">
                    <a16:creationId xmlns="" xmlns:a16="http://schemas.microsoft.com/office/drawing/2014/main"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0663;p38">
                <a:extLst>
                  <a:ext uri="{FF2B5EF4-FFF2-40B4-BE49-F238E27FC236}">
                    <a16:creationId xmlns="" xmlns:a16="http://schemas.microsoft.com/office/drawing/2014/main"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0664;p38">
                <a:extLst>
                  <a:ext uri="{FF2B5EF4-FFF2-40B4-BE49-F238E27FC236}">
                    <a16:creationId xmlns="" xmlns:a16="http://schemas.microsoft.com/office/drawing/2014/main"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0665;p38">
                <a:extLst>
                  <a:ext uri="{FF2B5EF4-FFF2-40B4-BE49-F238E27FC236}">
                    <a16:creationId xmlns="" xmlns:a16="http://schemas.microsoft.com/office/drawing/2014/main"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0666;p38">
                <a:extLst>
                  <a:ext uri="{FF2B5EF4-FFF2-40B4-BE49-F238E27FC236}">
                    <a16:creationId xmlns="" xmlns:a16="http://schemas.microsoft.com/office/drawing/2014/main"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0667;p38">
                <a:extLst>
                  <a:ext uri="{FF2B5EF4-FFF2-40B4-BE49-F238E27FC236}">
                    <a16:creationId xmlns="" xmlns:a16="http://schemas.microsoft.com/office/drawing/2014/main"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0668;p38">
                <a:extLst>
                  <a:ext uri="{FF2B5EF4-FFF2-40B4-BE49-F238E27FC236}">
                    <a16:creationId xmlns="" xmlns:a16="http://schemas.microsoft.com/office/drawing/2014/main"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0669;p38">
                <a:extLst>
                  <a:ext uri="{FF2B5EF4-FFF2-40B4-BE49-F238E27FC236}">
                    <a16:creationId xmlns="" xmlns:a16="http://schemas.microsoft.com/office/drawing/2014/main"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0670;p38">
                <a:extLst>
                  <a:ext uri="{FF2B5EF4-FFF2-40B4-BE49-F238E27FC236}">
                    <a16:creationId xmlns="" xmlns:a16="http://schemas.microsoft.com/office/drawing/2014/main"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0671;p38">
                <a:extLst>
                  <a:ext uri="{FF2B5EF4-FFF2-40B4-BE49-F238E27FC236}">
                    <a16:creationId xmlns="" xmlns:a16="http://schemas.microsoft.com/office/drawing/2014/main"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0672;p38">
                <a:extLst>
                  <a:ext uri="{FF2B5EF4-FFF2-40B4-BE49-F238E27FC236}">
                    <a16:creationId xmlns="" xmlns:a16="http://schemas.microsoft.com/office/drawing/2014/main"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0673;p38">
                <a:extLst>
                  <a:ext uri="{FF2B5EF4-FFF2-40B4-BE49-F238E27FC236}">
                    <a16:creationId xmlns="" xmlns:a16="http://schemas.microsoft.com/office/drawing/2014/main"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0674;p38">
                <a:extLst>
                  <a:ext uri="{FF2B5EF4-FFF2-40B4-BE49-F238E27FC236}">
                    <a16:creationId xmlns="" xmlns:a16="http://schemas.microsoft.com/office/drawing/2014/main"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0675;p38">
                <a:extLst>
                  <a:ext uri="{FF2B5EF4-FFF2-40B4-BE49-F238E27FC236}">
                    <a16:creationId xmlns="" xmlns:a16="http://schemas.microsoft.com/office/drawing/2014/main"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0676;p38">
                <a:extLst>
                  <a:ext uri="{FF2B5EF4-FFF2-40B4-BE49-F238E27FC236}">
                    <a16:creationId xmlns="" xmlns:a16="http://schemas.microsoft.com/office/drawing/2014/main"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0677;p38">
                <a:extLst>
                  <a:ext uri="{FF2B5EF4-FFF2-40B4-BE49-F238E27FC236}">
                    <a16:creationId xmlns="" xmlns:a16="http://schemas.microsoft.com/office/drawing/2014/main"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0678;p38">
                <a:extLst>
                  <a:ext uri="{FF2B5EF4-FFF2-40B4-BE49-F238E27FC236}">
                    <a16:creationId xmlns="" xmlns:a16="http://schemas.microsoft.com/office/drawing/2014/main"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0679;p38">
                <a:extLst>
                  <a:ext uri="{FF2B5EF4-FFF2-40B4-BE49-F238E27FC236}">
                    <a16:creationId xmlns="" xmlns:a16="http://schemas.microsoft.com/office/drawing/2014/main"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0680;p38">
                <a:extLst>
                  <a:ext uri="{FF2B5EF4-FFF2-40B4-BE49-F238E27FC236}">
                    <a16:creationId xmlns="" xmlns:a16="http://schemas.microsoft.com/office/drawing/2014/main"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0681;p38">
                <a:extLst>
                  <a:ext uri="{FF2B5EF4-FFF2-40B4-BE49-F238E27FC236}">
                    <a16:creationId xmlns="" xmlns:a16="http://schemas.microsoft.com/office/drawing/2014/main"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0682;p38">
                <a:extLst>
                  <a:ext uri="{FF2B5EF4-FFF2-40B4-BE49-F238E27FC236}">
                    <a16:creationId xmlns="" xmlns:a16="http://schemas.microsoft.com/office/drawing/2014/main"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0683;p38">
                <a:extLst>
                  <a:ext uri="{FF2B5EF4-FFF2-40B4-BE49-F238E27FC236}">
                    <a16:creationId xmlns="" xmlns:a16="http://schemas.microsoft.com/office/drawing/2014/main"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20684;p38">
              <a:extLst>
                <a:ext uri="{FF2B5EF4-FFF2-40B4-BE49-F238E27FC236}">
                  <a16:creationId xmlns="" xmlns:a16="http://schemas.microsoft.com/office/drawing/2014/main"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 xmlns:a16="http://schemas.microsoft.com/office/drawing/2014/main"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0686;p38">
                <a:extLst>
                  <a:ext uri="{FF2B5EF4-FFF2-40B4-BE49-F238E27FC236}">
                    <a16:creationId xmlns="" xmlns:a16="http://schemas.microsoft.com/office/drawing/2014/main"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0687;p38">
                <a:extLst>
                  <a:ext uri="{FF2B5EF4-FFF2-40B4-BE49-F238E27FC236}">
                    <a16:creationId xmlns="" xmlns:a16="http://schemas.microsoft.com/office/drawing/2014/main"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0688;p38">
                <a:extLst>
                  <a:ext uri="{FF2B5EF4-FFF2-40B4-BE49-F238E27FC236}">
                    <a16:creationId xmlns="" xmlns:a16="http://schemas.microsoft.com/office/drawing/2014/main"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0689;p38">
                <a:extLst>
                  <a:ext uri="{FF2B5EF4-FFF2-40B4-BE49-F238E27FC236}">
                    <a16:creationId xmlns="" xmlns:a16="http://schemas.microsoft.com/office/drawing/2014/main"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0690;p38">
                <a:extLst>
                  <a:ext uri="{FF2B5EF4-FFF2-40B4-BE49-F238E27FC236}">
                    <a16:creationId xmlns="" xmlns:a16="http://schemas.microsoft.com/office/drawing/2014/main"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0691;p38">
                <a:extLst>
                  <a:ext uri="{FF2B5EF4-FFF2-40B4-BE49-F238E27FC236}">
                    <a16:creationId xmlns="" xmlns:a16="http://schemas.microsoft.com/office/drawing/2014/main"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0692;p38">
                <a:extLst>
                  <a:ext uri="{FF2B5EF4-FFF2-40B4-BE49-F238E27FC236}">
                    <a16:creationId xmlns="" xmlns:a16="http://schemas.microsoft.com/office/drawing/2014/main"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0693;p38">
                <a:extLst>
                  <a:ext uri="{FF2B5EF4-FFF2-40B4-BE49-F238E27FC236}">
                    <a16:creationId xmlns="" xmlns:a16="http://schemas.microsoft.com/office/drawing/2014/main"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0694;p38">
                <a:extLst>
                  <a:ext uri="{FF2B5EF4-FFF2-40B4-BE49-F238E27FC236}">
                    <a16:creationId xmlns="" xmlns:a16="http://schemas.microsoft.com/office/drawing/2014/main"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0695;p38">
                <a:extLst>
                  <a:ext uri="{FF2B5EF4-FFF2-40B4-BE49-F238E27FC236}">
                    <a16:creationId xmlns="" xmlns:a16="http://schemas.microsoft.com/office/drawing/2014/main"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0696;p38">
                <a:extLst>
                  <a:ext uri="{FF2B5EF4-FFF2-40B4-BE49-F238E27FC236}">
                    <a16:creationId xmlns="" xmlns:a16="http://schemas.microsoft.com/office/drawing/2014/main"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0697;p38">
                <a:extLst>
                  <a:ext uri="{FF2B5EF4-FFF2-40B4-BE49-F238E27FC236}">
                    <a16:creationId xmlns="" xmlns:a16="http://schemas.microsoft.com/office/drawing/2014/main"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0698;p38">
                <a:extLst>
                  <a:ext uri="{FF2B5EF4-FFF2-40B4-BE49-F238E27FC236}">
                    <a16:creationId xmlns="" xmlns:a16="http://schemas.microsoft.com/office/drawing/2014/main"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0699;p38">
                <a:extLst>
                  <a:ext uri="{FF2B5EF4-FFF2-40B4-BE49-F238E27FC236}">
                    <a16:creationId xmlns="" xmlns:a16="http://schemas.microsoft.com/office/drawing/2014/main"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0700;p38">
                <a:extLst>
                  <a:ext uri="{FF2B5EF4-FFF2-40B4-BE49-F238E27FC236}">
                    <a16:creationId xmlns="" xmlns:a16="http://schemas.microsoft.com/office/drawing/2014/main"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0701;p38">
                <a:extLst>
                  <a:ext uri="{FF2B5EF4-FFF2-40B4-BE49-F238E27FC236}">
                    <a16:creationId xmlns="" xmlns:a16="http://schemas.microsoft.com/office/drawing/2014/main"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0702;p38">
                <a:extLst>
                  <a:ext uri="{FF2B5EF4-FFF2-40B4-BE49-F238E27FC236}">
                    <a16:creationId xmlns="" xmlns:a16="http://schemas.microsoft.com/office/drawing/2014/main"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0703;p38">
                <a:extLst>
                  <a:ext uri="{FF2B5EF4-FFF2-40B4-BE49-F238E27FC236}">
                    <a16:creationId xmlns="" xmlns:a16="http://schemas.microsoft.com/office/drawing/2014/main"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0704;p38">
                <a:extLst>
                  <a:ext uri="{FF2B5EF4-FFF2-40B4-BE49-F238E27FC236}">
                    <a16:creationId xmlns="" xmlns:a16="http://schemas.microsoft.com/office/drawing/2014/main"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0705;p38">
                <a:extLst>
                  <a:ext uri="{FF2B5EF4-FFF2-40B4-BE49-F238E27FC236}">
                    <a16:creationId xmlns="" xmlns:a16="http://schemas.microsoft.com/office/drawing/2014/main"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0706;p38">
                <a:extLst>
                  <a:ext uri="{FF2B5EF4-FFF2-40B4-BE49-F238E27FC236}">
                    <a16:creationId xmlns="" xmlns:a16="http://schemas.microsoft.com/office/drawing/2014/main"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0707;p38">
                <a:extLst>
                  <a:ext uri="{FF2B5EF4-FFF2-40B4-BE49-F238E27FC236}">
                    <a16:creationId xmlns="" xmlns:a16="http://schemas.microsoft.com/office/drawing/2014/main"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0708;p38">
                <a:extLst>
                  <a:ext uri="{FF2B5EF4-FFF2-40B4-BE49-F238E27FC236}">
                    <a16:creationId xmlns="" xmlns:a16="http://schemas.microsoft.com/office/drawing/2014/main"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0709;p38">
                <a:extLst>
                  <a:ext uri="{FF2B5EF4-FFF2-40B4-BE49-F238E27FC236}">
                    <a16:creationId xmlns="" xmlns:a16="http://schemas.microsoft.com/office/drawing/2014/main"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0710;p38">
                <a:extLst>
                  <a:ext uri="{FF2B5EF4-FFF2-40B4-BE49-F238E27FC236}">
                    <a16:creationId xmlns="" xmlns:a16="http://schemas.microsoft.com/office/drawing/2014/main"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0711;p38">
                <a:extLst>
                  <a:ext uri="{FF2B5EF4-FFF2-40B4-BE49-F238E27FC236}">
                    <a16:creationId xmlns="" xmlns:a16="http://schemas.microsoft.com/office/drawing/2014/main"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0712;p38">
                <a:extLst>
                  <a:ext uri="{FF2B5EF4-FFF2-40B4-BE49-F238E27FC236}">
                    <a16:creationId xmlns="" xmlns:a16="http://schemas.microsoft.com/office/drawing/2014/main"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0713;p38">
                <a:extLst>
                  <a:ext uri="{FF2B5EF4-FFF2-40B4-BE49-F238E27FC236}">
                    <a16:creationId xmlns="" xmlns:a16="http://schemas.microsoft.com/office/drawing/2014/main"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0714;p38">
                <a:extLst>
                  <a:ext uri="{FF2B5EF4-FFF2-40B4-BE49-F238E27FC236}">
                    <a16:creationId xmlns="" xmlns:a16="http://schemas.microsoft.com/office/drawing/2014/main"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0715;p38">
                <a:extLst>
                  <a:ext uri="{FF2B5EF4-FFF2-40B4-BE49-F238E27FC236}">
                    <a16:creationId xmlns="" xmlns:a16="http://schemas.microsoft.com/office/drawing/2014/main"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0716;p38">
                <a:extLst>
                  <a:ext uri="{FF2B5EF4-FFF2-40B4-BE49-F238E27FC236}">
                    <a16:creationId xmlns="" xmlns:a16="http://schemas.microsoft.com/office/drawing/2014/main"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0717;p38">
                <a:extLst>
                  <a:ext uri="{FF2B5EF4-FFF2-40B4-BE49-F238E27FC236}">
                    <a16:creationId xmlns="" xmlns:a16="http://schemas.microsoft.com/office/drawing/2014/main"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0718;p38">
                <a:extLst>
                  <a:ext uri="{FF2B5EF4-FFF2-40B4-BE49-F238E27FC236}">
                    <a16:creationId xmlns="" xmlns:a16="http://schemas.microsoft.com/office/drawing/2014/main"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0719;p38">
                <a:extLst>
                  <a:ext uri="{FF2B5EF4-FFF2-40B4-BE49-F238E27FC236}">
                    <a16:creationId xmlns="" xmlns:a16="http://schemas.microsoft.com/office/drawing/2014/main"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0720;p38">
                <a:extLst>
                  <a:ext uri="{FF2B5EF4-FFF2-40B4-BE49-F238E27FC236}">
                    <a16:creationId xmlns="" xmlns:a16="http://schemas.microsoft.com/office/drawing/2014/main"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0721;p38">
                <a:extLst>
                  <a:ext uri="{FF2B5EF4-FFF2-40B4-BE49-F238E27FC236}">
                    <a16:creationId xmlns="" xmlns:a16="http://schemas.microsoft.com/office/drawing/2014/main"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0722;p38">
                <a:extLst>
                  <a:ext uri="{FF2B5EF4-FFF2-40B4-BE49-F238E27FC236}">
                    <a16:creationId xmlns="" xmlns:a16="http://schemas.microsoft.com/office/drawing/2014/main"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0723;p38">
                <a:extLst>
                  <a:ext uri="{FF2B5EF4-FFF2-40B4-BE49-F238E27FC236}">
                    <a16:creationId xmlns="" xmlns:a16="http://schemas.microsoft.com/office/drawing/2014/main"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0724;p38">
                <a:extLst>
                  <a:ext uri="{FF2B5EF4-FFF2-40B4-BE49-F238E27FC236}">
                    <a16:creationId xmlns="" xmlns:a16="http://schemas.microsoft.com/office/drawing/2014/main"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0725;p38">
                <a:extLst>
                  <a:ext uri="{FF2B5EF4-FFF2-40B4-BE49-F238E27FC236}">
                    <a16:creationId xmlns="" xmlns:a16="http://schemas.microsoft.com/office/drawing/2014/main"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0726;p38">
                <a:extLst>
                  <a:ext uri="{FF2B5EF4-FFF2-40B4-BE49-F238E27FC236}">
                    <a16:creationId xmlns="" xmlns:a16="http://schemas.microsoft.com/office/drawing/2014/main"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0727;p38">
                <a:extLst>
                  <a:ext uri="{FF2B5EF4-FFF2-40B4-BE49-F238E27FC236}">
                    <a16:creationId xmlns="" xmlns:a16="http://schemas.microsoft.com/office/drawing/2014/main"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0728;p38">
                <a:extLst>
                  <a:ext uri="{FF2B5EF4-FFF2-40B4-BE49-F238E27FC236}">
                    <a16:creationId xmlns="" xmlns:a16="http://schemas.microsoft.com/office/drawing/2014/main"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0729;p38">
                <a:extLst>
                  <a:ext uri="{FF2B5EF4-FFF2-40B4-BE49-F238E27FC236}">
                    <a16:creationId xmlns="" xmlns:a16="http://schemas.microsoft.com/office/drawing/2014/main"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0730;p38">
                <a:extLst>
                  <a:ext uri="{FF2B5EF4-FFF2-40B4-BE49-F238E27FC236}">
                    <a16:creationId xmlns="" xmlns:a16="http://schemas.microsoft.com/office/drawing/2014/main"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0731;p38">
                <a:extLst>
                  <a:ext uri="{FF2B5EF4-FFF2-40B4-BE49-F238E27FC236}">
                    <a16:creationId xmlns="" xmlns:a16="http://schemas.microsoft.com/office/drawing/2014/main"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0732;p38">
                <a:extLst>
                  <a:ext uri="{FF2B5EF4-FFF2-40B4-BE49-F238E27FC236}">
                    <a16:creationId xmlns="" xmlns:a16="http://schemas.microsoft.com/office/drawing/2014/main"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0733;p38">
                <a:extLst>
                  <a:ext uri="{FF2B5EF4-FFF2-40B4-BE49-F238E27FC236}">
                    <a16:creationId xmlns="" xmlns:a16="http://schemas.microsoft.com/office/drawing/2014/main"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0734;p38">
                <a:extLst>
                  <a:ext uri="{FF2B5EF4-FFF2-40B4-BE49-F238E27FC236}">
                    <a16:creationId xmlns="" xmlns:a16="http://schemas.microsoft.com/office/drawing/2014/main"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0735;p38">
                <a:extLst>
                  <a:ext uri="{FF2B5EF4-FFF2-40B4-BE49-F238E27FC236}">
                    <a16:creationId xmlns="" xmlns:a16="http://schemas.microsoft.com/office/drawing/2014/main"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0736;p38">
                <a:extLst>
                  <a:ext uri="{FF2B5EF4-FFF2-40B4-BE49-F238E27FC236}">
                    <a16:creationId xmlns="" xmlns:a16="http://schemas.microsoft.com/office/drawing/2014/main"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0737;p38">
                <a:extLst>
                  <a:ext uri="{FF2B5EF4-FFF2-40B4-BE49-F238E27FC236}">
                    <a16:creationId xmlns="" xmlns:a16="http://schemas.microsoft.com/office/drawing/2014/main"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0738;p38">
                <a:extLst>
                  <a:ext uri="{FF2B5EF4-FFF2-40B4-BE49-F238E27FC236}">
                    <a16:creationId xmlns="" xmlns:a16="http://schemas.microsoft.com/office/drawing/2014/main"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0739;p38">
                <a:extLst>
                  <a:ext uri="{FF2B5EF4-FFF2-40B4-BE49-F238E27FC236}">
                    <a16:creationId xmlns="" xmlns:a16="http://schemas.microsoft.com/office/drawing/2014/main"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0740;p38">
                <a:extLst>
                  <a:ext uri="{FF2B5EF4-FFF2-40B4-BE49-F238E27FC236}">
                    <a16:creationId xmlns="" xmlns:a16="http://schemas.microsoft.com/office/drawing/2014/main"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0741;p38">
                <a:extLst>
                  <a:ext uri="{FF2B5EF4-FFF2-40B4-BE49-F238E27FC236}">
                    <a16:creationId xmlns="" xmlns:a16="http://schemas.microsoft.com/office/drawing/2014/main"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0742;p38">
                <a:extLst>
                  <a:ext uri="{FF2B5EF4-FFF2-40B4-BE49-F238E27FC236}">
                    <a16:creationId xmlns="" xmlns:a16="http://schemas.microsoft.com/office/drawing/2014/main"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0743;p38">
                <a:extLst>
                  <a:ext uri="{FF2B5EF4-FFF2-40B4-BE49-F238E27FC236}">
                    <a16:creationId xmlns="" xmlns:a16="http://schemas.microsoft.com/office/drawing/2014/main"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0744;p38">
                <a:extLst>
                  <a:ext uri="{FF2B5EF4-FFF2-40B4-BE49-F238E27FC236}">
                    <a16:creationId xmlns="" xmlns:a16="http://schemas.microsoft.com/office/drawing/2014/main"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0745;p38">
                <a:extLst>
                  <a:ext uri="{FF2B5EF4-FFF2-40B4-BE49-F238E27FC236}">
                    <a16:creationId xmlns="" xmlns:a16="http://schemas.microsoft.com/office/drawing/2014/main"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0746;p38">
                <a:extLst>
                  <a:ext uri="{FF2B5EF4-FFF2-40B4-BE49-F238E27FC236}">
                    <a16:creationId xmlns="" xmlns:a16="http://schemas.microsoft.com/office/drawing/2014/main"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0747;p38">
                <a:extLst>
                  <a:ext uri="{FF2B5EF4-FFF2-40B4-BE49-F238E27FC236}">
                    <a16:creationId xmlns="" xmlns:a16="http://schemas.microsoft.com/office/drawing/2014/main"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0748;p38">
                <a:extLst>
                  <a:ext uri="{FF2B5EF4-FFF2-40B4-BE49-F238E27FC236}">
                    <a16:creationId xmlns="" xmlns:a16="http://schemas.microsoft.com/office/drawing/2014/main"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0749;p38">
                <a:extLst>
                  <a:ext uri="{FF2B5EF4-FFF2-40B4-BE49-F238E27FC236}">
                    <a16:creationId xmlns="" xmlns:a16="http://schemas.microsoft.com/office/drawing/2014/main"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0750;p38">
                <a:extLst>
                  <a:ext uri="{FF2B5EF4-FFF2-40B4-BE49-F238E27FC236}">
                    <a16:creationId xmlns="" xmlns:a16="http://schemas.microsoft.com/office/drawing/2014/main"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0751;p38">
                <a:extLst>
                  <a:ext uri="{FF2B5EF4-FFF2-40B4-BE49-F238E27FC236}">
                    <a16:creationId xmlns="" xmlns:a16="http://schemas.microsoft.com/office/drawing/2014/main"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0752;p38">
                <a:extLst>
                  <a:ext uri="{FF2B5EF4-FFF2-40B4-BE49-F238E27FC236}">
                    <a16:creationId xmlns="" xmlns:a16="http://schemas.microsoft.com/office/drawing/2014/main"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0753;p38">
                <a:extLst>
                  <a:ext uri="{FF2B5EF4-FFF2-40B4-BE49-F238E27FC236}">
                    <a16:creationId xmlns="" xmlns:a16="http://schemas.microsoft.com/office/drawing/2014/main"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0754;p38">
                <a:extLst>
                  <a:ext uri="{FF2B5EF4-FFF2-40B4-BE49-F238E27FC236}">
                    <a16:creationId xmlns="" xmlns:a16="http://schemas.microsoft.com/office/drawing/2014/main"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0755;p38">
                <a:extLst>
                  <a:ext uri="{FF2B5EF4-FFF2-40B4-BE49-F238E27FC236}">
                    <a16:creationId xmlns="" xmlns:a16="http://schemas.microsoft.com/office/drawing/2014/main"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0756;p38">
                <a:extLst>
                  <a:ext uri="{FF2B5EF4-FFF2-40B4-BE49-F238E27FC236}">
                    <a16:creationId xmlns="" xmlns:a16="http://schemas.microsoft.com/office/drawing/2014/main"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20757;p38">
              <a:extLst>
                <a:ext uri="{FF2B5EF4-FFF2-40B4-BE49-F238E27FC236}">
                  <a16:creationId xmlns="" xmlns:a16="http://schemas.microsoft.com/office/drawing/2014/main"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 xmlns:a16="http://schemas.microsoft.com/office/drawing/2014/main"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0759;p38">
                <a:extLst>
                  <a:ext uri="{FF2B5EF4-FFF2-40B4-BE49-F238E27FC236}">
                    <a16:creationId xmlns="" xmlns:a16="http://schemas.microsoft.com/office/drawing/2014/main"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0760;p38">
                <a:extLst>
                  <a:ext uri="{FF2B5EF4-FFF2-40B4-BE49-F238E27FC236}">
                    <a16:creationId xmlns="" xmlns:a16="http://schemas.microsoft.com/office/drawing/2014/main"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0761;p38">
                <a:extLst>
                  <a:ext uri="{FF2B5EF4-FFF2-40B4-BE49-F238E27FC236}">
                    <a16:creationId xmlns="" xmlns:a16="http://schemas.microsoft.com/office/drawing/2014/main"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0762;p38">
                <a:extLst>
                  <a:ext uri="{FF2B5EF4-FFF2-40B4-BE49-F238E27FC236}">
                    <a16:creationId xmlns="" xmlns:a16="http://schemas.microsoft.com/office/drawing/2014/main"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0763;p38">
                <a:extLst>
                  <a:ext uri="{FF2B5EF4-FFF2-40B4-BE49-F238E27FC236}">
                    <a16:creationId xmlns="" xmlns:a16="http://schemas.microsoft.com/office/drawing/2014/main"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0764;p38">
                <a:extLst>
                  <a:ext uri="{FF2B5EF4-FFF2-40B4-BE49-F238E27FC236}">
                    <a16:creationId xmlns="" xmlns:a16="http://schemas.microsoft.com/office/drawing/2014/main"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0765;p38">
                <a:extLst>
                  <a:ext uri="{FF2B5EF4-FFF2-40B4-BE49-F238E27FC236}">
                    <a16:creationId xmlns="" xmlns:a16="http://schemas.microsoft.com/office/drawing/2014/main"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0766;p38">
                <a:extLst>
                  <a:ext uri="{FF2B5EF4-FFF2-40B4-BE49-F238E27FC236}">
                    <a16:creationId xmlns="" xmlns:a16="http://schemas.microsoft.com/office/drawing/2014/main"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0767;p38">
                <a:extLst>
                  <a:ext uri="{FF2B5EF4-FFF2-40B4-BE49-F238E27FC236}">
                    <a16:creationId xmlns="" xmlns:a16="http://schemas.microsoft.com/office/drawing/2014/main"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0768;p38">
                <a:extLst>
                  <a:ext uri="{FF2B5EF4-FFF2-40B4-BE49-F238E27FC236}">
                    <a16:creationId xmlns="" xmlns:a16="http://schemas.microsoft.com/office/drawing/2014/main"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0769;p38">
                <a:extLst>
                  <a:ext uri="{FF2B5EF4-FFF2-40B4-BE49-F238E27FC236}">
                    <a16:creationId xmlns="" xmlns:a16="http://schemas.microsoft.com/office/drawing/2014/main"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0770;p38">
                <a:extLst>
                  <a:ext uri="{FF2B5EF4-FFF2-40B4-BE49-F238E27FC236}">
                    <a16:creationId xmlns="" xmlns:a16="http://schemas.microsoft.com/office/drawing/2014/main"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0771;p38">
                <a:extLst>
                  <a:ext uri="{FF2B5EF4-FFF2-40B4-BE49-F238E27FC236}">
                    <a16:creationId xmlns="" xmlns:a16="http://schemas.microsoft.com/office/drawing/2014/main"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0772;p38">
                <a:extLst>
                  <a:ext uri="{FF2B5EF4-FFF2-40B4-BE49-F238E27FC236}">
                    <a16:creationId xmlns="" xmlns:a16="http://schemas.microsoft.com/office/drawing/2014/main"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0773;p38">
                <a:extLst>
                  <a:ext uri="{FF2B5EF4-FFF2-40B4-BE49-F238E27FC236}">
                    <a16:creationId xmlns="" xmlns:a16="http://schemas.microsoft.com/office/drawing/2014/main"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0774;p38">
                <a:extLst>
                  <a:ext uri="{FF2B5EF4-FFF2-40B4-BE49-F238E27FC236}">
                    <a16:creationId xmlns="" xmlns:a16="http://schemas.microsoft.com/office/drawing/2014/main"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0775;p38">
                <a:extLst>
                  <a:ext uri="{FF2B5EF4-FFF2-40B4-BE49-F238E27FC236}">
                    <a16:creationId xmlns="" xmlns:a16="http://schemas.microsoft.com/office/drawing/2014/main"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0776;p38">
                <a:extLst>
                  <a:ext uri="{FF2B5EF4-FFF2-40B4-BE49-F238E27FC236}">
                    <a16:creationId xmlns="" xmlns:a16="http://schemas.microsoft.com/office/drawing/2014/main"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0777;p38">
                <a:extLst>
                  <a:ext uri="{FF2B5EF4-FFF2-40B4-BE49-F238E27FC236}">
                    <a16:creationId xmlns="" xmlns:a16="http://schemas.microsoft.com/office/drawing/2014/main"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0778;p38">
                <a:extLst>
                  <a:ext uri="{FF2B5EF4-FFF2-40B4-BE49-F238E27FC236}">
                    <a16:creationId xmlns="" xmlns:a16="http://schemas.microsoft.com/office/drawing/2014/main"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0779;p38">
                <a:extLst>
                  <a:ext uri="{FF2B5EF4-FFF2-40B4-BE49-F238E27FC236}">
                    <a16:creationId xmlns="" xmlns:a16="http://schemas.microsoft.com/office/drawing/2014/main"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0780;p38">
                <a:extLst>
                  <a:ext uri="{FF2B5EF4-FFF2-40B4-BE49-F238E27FC236}">
                    <a16:creationId xmlns="" xmlns:a16="http://schemas.microsoft.com/office/drawing/2014/main"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0781;p38">
                <a:extLst>
                  <a:ext uri="{FF2B5EF4-FFF2-40B4-BE49-F238E27FC236}">
                    <a16:creationId xmlns="" xmlns:a16="http://schemas.microsoft.com/office/drawing/2014/main"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0782;p38">
                <a:extLst>
                  <a:ext uri="{FF2B5EF4-FFF2-40B4-BE49-F238E27FC236}">
                    <a16:creationId xmlns="" xmlns:a16="http://schemas.microsoft.com/office/drawing/2014/main"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0783;p38">
                <a:extLst>
                  <a:ext uri="{FF2B5EF4-FFF2-40B4-BE49-F238E27FC236}">
                    <a16:creationId xmlns="" xmlns:a16="http://schemas.microsoft.com/office/drawing/2014/main"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0784;p38">
                <a:extLst>
                  <a:ext uri="{FF2B5EF4-FFF2-40B4-BE49-F238E27FC236}">
                    <a16:creationId xmlns="" xmlns:a16="http://schemas.microsoft.com/office/drawing/2014/main"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0785;p38">
                <a:extLst>
                  <a:ext uri="{FF2B5EF4-FFF2-40B4-BE49-F238E27FC236}">
                    <a16:creationId xmlns="" xmlns:a16="http://schemas.microsoft.com/office/drawing/2014/main"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0786;p38">
                <a:extLst>
                  <a:ext uri="{FF2B5EF4-FFF2-40B4-BE49-F238E27FC236}">
                    <a16:creationId xmlns="" xmlns:a16="http://schemas.microsoft.com/office/drawing/2014/main"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0787;p38">
                <a:extLst>
                  <a:ext uri="{FF2B5EF4-FFF2-40B4-BE49-F238E27FC236}">
                    <a16:creationId xmlns="" xmlns:a16="http://schemas.microsoft.com/office/drawing/2014/main"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0788;p38">
                <a:extLst>
                  <a:ext uri="{FF2B5EF4-FFF2-40B4-BE49-F238E27FC236}">
                    <a16:creationId xmlns="" xmlns:a16="http://schemas.microsoft.com/office/drawing/2014/main"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0789;p38">
                <a:extLst>
                  <a:ext uri="{FF2B5EF4-FFF2-40B4-BE49-F238E27FC236}">
                    <a16:creationId xmlns="" xmlns:a16="http://schemas.microsoft.com/office/drawing/2014/main"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0790;p38">
                <a:extLst>
                  <a:ext uri="{FF2B5EF4-FFF2-40B4-BE49-F238E27FC236}">
                    <a16:creationId xmlns="" xmlns:a16="http://schemas.microsoft.com/office/drawing/2014/main"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0791;p38">
                <a:extLst>
                  <a:ext uri="{FF2B5EF4-FFF2-40B4-BE49-F238E27FC236}">
                    <a16:creationId xmlns="" xmlns:a16="http://schemas.microsoft.com/office/drawing/2014/main"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0792;p38">
                <a:extLst>
                  <a:ext uri="{FF2B5EF4-FFF2-40B4-BE49-F238E27FC236}">
                    <a16:creationId xmlns="" xmlns:a16="http://schemas.microsoft.com/office/drawing/2014/main"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0793;p38">
                <a:extLst>
                  <a:ext uri="{FF2B5EF4-FFF2-40B4-BE49-F238E27FC236}">
                    <a16:creationId xmlns="" xmlns:a16="http://schemas.microsoft.com/office/drawing/2014/main"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0794;p38">
                <a:extLst>
                  <a:ext uri="{FF2B5EF4-FFF2-40B4-BE49-F238E27FC236}">
                    <a16:creationId xmlns="" xmlns:a16="http://schemas.microsoft.com/office/drawing/2014/main"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0795;p38">
                <a:extLst>
                  <a:ext uri="{FF2B5EF4-FFF2-40B4-BE49-F238E27FC236}">
                    <a16:creationId xmlns="" xmlns:a16="http://schemas.microsoft.com/office/drawing/2014/main"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0796;p38">
                <a:extLst>
                  <a:ext uri="{FF2B5EF4-FFF2-40B4-BE49-F238E27FC236}">
                    <a16:creationId xmlns="" xmlns:a16="http://schemas.microsoft.com/office/drawing/2014/main"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0797;p38">
                <a:extLst>
                  <a:ext uri="{FF2B5EF4-FFF2-40B4-BE49-F238E27FC236}">
                    <a16:creationId xmlns="" xmlns:a16="http://schemas.microsoft.com/office/drawing/2014/main"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0798;p38">
                <a:extLst>
                  <a:ext uri="{FF2B5EF4-FFF2-40B4-BE49-F238E27FC236}">
                    <a16:creationId xmlns="" xmlns:a16="http://schemas.microsoft.com/office/drawing/2014/main"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0799;p38">
                <a:extLst>
                  <a:ext uri="{FF2B5EF4-FFF2-40B4-BE49-F238E27FC236}">
                    <a16:creationId xmlns="" xmlns:a16="http://schemas.microsoft.com/office/drawing/2014/main"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0800;p38">
                <a:extLst>
                  <a:ext uri="{FF2B5EF4-FFF2-40B4-BE49-F238E27FC236}">
                    <a16:creationId xmlns="" xmlns:a16="http://schemas.microsoft.com/office/drawing/2014/main"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0801;p38">
                <a:extLst>
                  <a:ext uri="{FF2B5EF4-FFF2-40B4-BE49-F238E27FC236}">
                    <a16:creationId xmlns="" xmlns:a16="http://schemas.microsoft.com/office/drawing/2014/main"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0802;p38">
                <a:extLst>
                  <a:ext uri="{FF2B5EF4-FFF2-40B4-BE49-F238E27FC236}">
                    <a16:creationId xmlns="" xmlns:a16="http://schemas.microsoft.com/office/drawing/2014/main"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0803;p38">
                <a:extLst>
                  <a:ext uri="{FF2B5EF4-FFF2-40B4-BE49-F238E27FC236}">
                    <a16:creationId xmlns="" xmlns:a16="http://schemas.microsoft.com/office/drawing/2014/main"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0804;p38">
                <a:extLst>
                  <a:ext uri="{FF2B5EF4-FFF2-40B4-BE49-F238E27FC236}">
                    <a16:creationId xmlns="" xmlns:a16="http://schemas.microsoft.com/office/drawing/2014/main"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0805;p38">
                <a:extLst>
                  <a:ext uri="{FF2B5EF4-FFF2-40B4-BE49-F238E27FC236}">
                    <a16:creationId xmlns="" xmlns:a16="http://schemas.microsoft.com/office/drawing/2014/main"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0806;p38">
                <a:extLst>
                  <a:ext uri="{FF2B5EF4-FFF2-40B4-BE49-F238E27FC236}">
                    <a16:creationId xmlns="" xmlns:a16="http://schemas.microsoft.com/office/drawing/2014/main"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0807;p38">
                <a:extLst>
                  <a:ext uri="{FF2B5EF4-FFF2-40B4-BE49-F238E27FC236}">
                    <a16:creationId xmlns="" xmlns:a16="http://schemas.microsoft.com/office/drawing/2014/main"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0808;p38">
                <a:extLst>
                  <a:ext uri="{FF2B5EF4-FFF2-40B4-BE49-F238E27FC236}">
                    <a16:creationId xmlns="" xmlns:a16="http://schemas.microsoft.com/office/drawing/2014/main"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0809;p38">
                <a:extLst>
                  <a:ext uri="{FF2B5EF4-FFF2-40B4-BE49-F238E27FC236}">
                    <a16:creationId xmlns="" xmlns:a16="http://schemas.microsoft.com/office/drawing/2014/main"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0810;p38">
                <a:extLst>
                  <a:ext uri="{FF2B5EF4-FFF2-40B4-BE49-F238E27FC236}">
                    <a16:creationId xmlns="" xmlns:a16="http://schemas.microsoft.com/office/drawing/2014/main"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0811;p38">
                <a:extLst>
                  <a:ext uri="{FF2B5EF4-FFF2-40B4-BE49-F238E27FC236}">
                    <a16:creationId xmlns="" xmlns:a16="http://schemas.microsoft.com/office/drawing/2014/main"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0812;p38">
                <a:extLst>
                  <a:ext uri="{FF2B5EF4-FFF2-40B4-BE49-F238E27FC236}">
                    <a16:creationId xmlns="" xmlns:a16="http://schemas.microsoft.com/office/drawing/2014/main"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0813;p38">
                <a:extLst>
                  <a:ext uri="{FF2B5EF4-FFF2-40B4-BE49-F238E27FC236}">
                    <a16:creationId xmlns="" xmlns:a16="http://schemas.microsoft.com/office/drawing/2014/main"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0814;p38">
                <a:extLst>
                  <a:ext uri="{FF2B5EF4-FFF2-40B4-BE49-F238E27FC236}">
                    <a16:creationId xmlns="" xmlns:a16="http://schemas.microsoft.com/office/drawing/2014/main"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0815;p38">
                <a:extLst>
                  <a:ext uri="{FF2B5EF4-FFF2-40B4-BE49-F238E27FC236}">
                    <a16:creationId xmlns="" xmlns:a16="http://schemas.microsoft.com/office/drawing/2014/main"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0816;p38">
                <a:extLst>
                  <a:ext uri="{FF2B5EF4-FFF2-40B4-BE49-F238E27FC236}">
                    <a16:creationId xmlns="" xmlns:a16="http://schemas.microsoft.com/office/drawing/2014/main"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0817;p38">
                <a:extLst>
                  <a:ext uri="{FF2B5EF4-FFF2-40B4-BE49-F238E27FC236}">
                    <a16:creationId xmlns="" xmlns:a16="http://schemas.microsoft.com/office/drawing/2014/main"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0818;p38">
                <a:extLst>
                  <a:ext uri="{FF2B5EF4-FFF2-40B4-BE49-F238E27FC236}">
                    <a16:creationId xmlns="" xmlns:a16="http://schemas.microsoft.com/office/drawing/2014/main"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0819;p38">
                <a:extLst>
                  <a:ext uri="{FF2B5EF4-FFF2-40B4-BE49-F238E27FC236}">
                    <a16:creationId xmlns="" xmlns:a16="http://schemas.microsoft.com/office/drawing/2014/main"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0820;p38">
                <a:extLst>
                  <a:ext uri="{FF2B5EF4-FFF2-40B4-BE49-F238E27FC236}">
                    <a16:creationId xmlns="" xmlns:a16="http://schemas.microsoft.com/office/drawing/2014/main"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0821;p38">
                <a:extLst>
                  <a:ext uri="{FF2B5EF4-FFF2-40B4-BE49-F238E27FC236}">
                    <a16:creationId xmlns="" xmlns:a16="http://schemas.microsoft.com/office/drawing/2014/main"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0822;p38">
                <a:extLst>
                  <a:ext uri="{FF2B5EF4-FFF2-40B4-BE49-F238E27FC236}">
                    <a16:creationId xmlns="" xmlns:a16="http://schemas.microsoft.com/office/drawing/2014/main"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0823;p38">
                <a:extLst>
                  <a:ext uri="{FF2B5EF4-FFF2-40B4-BE49-F238E27FC236}">
                    <a16:creationId xmlns="" xmlns:a16="http://schemas.microsoft.com/office/drawing/2014/main"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0824;p38">
                <a:extLst>
                  <a:ext uri="{FF2B5EF4-FFF2-40B4-BE49-F238E27FC236}">
                    <a16:creationId xmlns="" xmlns:a16="http://schemas.microsoft.com/office/drawing/2014/main"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0825;p38">
                <a:extLst>
                  <a:ext uri="{FF2B5EF4-FFF2-40B4-BE49-F238E27FC236}">
                    <a16:creationId xmlns="" xmlns:a16="http://schemas.microsoft.com/office/drawing/2014/main"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0826;p38">
                <a:extLst>
                  <a:ext uri="{FF2B5EF4-FFF2-40B4-BE49-F238E27FC236}">
                    <a16:creationId xmlns="" xmlns:a16="http://schemas.microsoft.com/office/drawing/2014/main"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0827;p38">
                <a:extLst>
                  <a:ext uri="{FF2B5EF4-FFF2-40B4-BE49-F238E27FC236}">
                    <a16:creationId xmlns="" xmlns:a16="http://schemas.microsoft.com/office/drawing/2014/main"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0828;p38">
                <a:extLst>
                  <a:ext uri="{FF2B5EF4-FFF2-40B4-BE49-F238E27FC236}">
                    <a16:creationId xmlns="" xmlns:a16="http://schemas.microsoft.com/office/drawing/2014/main"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0829;p38">
                <a:extLst>
                  <a:ext uri="{FF2B5EF4-FFF2-40B4-BE49-F238E27FC236}">
                    <a16:creationId xmlns="" xmlns:a16="http://schemas.microsoft.com/office/drawing/2014/main"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grpSp>
        <p:nvGrpSpPr>
          <p:cNvPr id="451" name="Google Shape;20832;p38">
            <a:extLst>
              <a:ext uri="{FF2B5EF4-FFF2-40B4-BE49-F238E27FC236}">
                <a16:creationId xmlns="" xmlns:a16="http://schemas.microsoft.com/office/drawing/2014/main" id="{8F826FA3-3C46-4570-6615-AF0967537082}"/>
              </a:ext>
            </a:extLst>
          </p:cNvPr>
          <p:cNvGrpSpPr/>
          <p:nvPr/>
        </p:nvGrpSpPr>
        <p:grpSpPr>
          <a:xfrm>
            <a:off x="339628" y="5676554"/>
            <a:ext cx="9226542" cy="749367"/>
            <a:chOff x="313503" y="540001"/>
            <a:chExt cx="8516808" cy="562024"/>
          </a:xfrm>
          <a:solidFill>
            <a:srgbClr val="9D9D9D"/>
          </a:solidFill>
        </p:grpSpPr>
        <p:grpSp>
          <p:nvGrpSpPr>
            <p:cNvPr id="452" name="Google Shape;20833;p38">
              <a:extLst>
                <a:ext uri="{FF2B5EF4-FFF2-40B4-BE49-F238E27FC236}">
                  <a16:creationId xmlns="" xmlns:a16="http://schemas.microsoft.com/office/drawing/2014/main"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 xmlns:a16="http://schemas.microsoft.com/office/drawing/2014/main"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0835;p38">
                <a:extLst>
                  <a:ext uri="{FF2B5EF4-FFF2-40B4-BE49-F238E27FC236}">
                    <a16:creationId xmlns="" xmlns:a16="http://schemas.microsoft.com/office/drawing/2014/main"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0836;p38">
                <a:extLst>
                  <a:ext uri="{FF2B5EF4-FFF2-40B4-BE49-F238E27FC236}">
                    <a16:creationId xmlns="" xmlns:a16="http://schemas.microsoft.com/office/drawing/2014/main"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0837;p38">
                <a:extLst>
                  <a:ext uri="{FF2B5EF4-FFF2-40B4-BE49-F238E27FC236}">
                    <a16:creationId xmlns="" xmlns:a16="http://schemas.microsoft.com/office/drawing/2014/main"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0838;p38">
                <a:extLst>
                  <a:ext uri="{FF2B5EF4-FFF2-40B4-BE49-F238E27FC236}">
                    <a16:creationId xmlns="" xmlns:a16="http://schemas.microsoft.com/office/drawing/2014/main"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0839;p38">
                <a:extLst>
                  <a:ext uri="{FF2B5EF4-FFF2-40B4-BE49-F238E27FC236}">
                    <a16:creationId xmlns="" xmlns:a16="http://schemas.microsoft.com/office/drawing/2014/main"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0840;p38">
                <a:extLst>
                  <a:ext uri="{FF2B5EF4-FFF2-40B4-BE49-F238E27FC236}">
                    <a16:creationId xmlns="" xmlns:a16="http://schemas.microsoft.com/office/drawing/2014/main"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0841;p38">
                <a:extLst>
                  <a:ext uri="{FF2B5EF4-FFF2-40B4-BE49-F238E27FC236}">
                    <a16:creationId xmlns="" xmlns:a16="http://schemas.microsoft.com/office/drawing/2014/main"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0842;p38">
                <a:extLst>
                  <a:ext uri="{FF2B5EF4-FFF2-40B4-BE49-F238E27FC236}">
                    <a16:creationId xmlns="" xmlns:a16="http://schemas.microsoft.com/office/drawing/2014/main"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0843;p38">
                <a:extLst>
                  <a:ext uri="{FF2B5EF4-FFF2-40B4-BE49-F238E27FC236}">
                    <a16:creationId xmlns="" xmlns:a16="http://schemas.microsoft.com/office/drawing/2014/main"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0844;p38">
                <a:extLst>
                  <a:ext uri="{FF2B5EF4-FFF2-40B4-BE49-F238E27FC236}">
                    <a16:creationId xmlns="" xmlns:a16="http://schemas.microsoft.com/office/drawing/2014/main"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0845;p38">
                <a:extLst>
                  <a:ext uri="{FF2B5EF4-FFF2-40B4-BE49-F238E27FC236}">
                    <a16:creationId xmlns="" xmlns:a16="http://schemas.microsoft.com/office/drawing/2014/main"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0846;p38">
                <a:extLst>
                  <a:ext uri="{FF2B5EF4-FFF2-40B4-BE49-F238E27FC236}">
                    <a16:creationId xmlns="" xmlns:a16="http://schemas.microsoft.com/office/drawing/2014/main"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0847;p38">
                <a:extLst>
                  <a:ext uri="{FF2B5EF4-FFF2-40B4-BE49-F238E27FC236}">
                    <a16:creationId xmlns="" xmlns:a16="http://schemas.microsoft.com/office/drawing/2014/main"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0848;p38">
                <a:extLst>
                  <a:ext uri="{FF2B5EF4-FFF2-40B4-BE49-F238E27FC236}">
                    <a16:creationId xmlns="" xmlns:a16="http://schemas.microsoft.com/office/drawing/2014/main"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0849;p38">
                <a:extLst>
                  <a:ext uri="{FF2B5EF4-FFF2-40B4-BE49-F238E27FC236}">
                    <a16:creationId xmlns="" xmlns:a16="http://schemas.microsoft.com/office/drawing/2014/main"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0850;p38">
                <a:extLst>
                  <a:ext uri="{FF2B5EF4-FFF2-40B4-BE49-F238E27FC236}">
                    <a16:creationId xmlns="" xmlns:a16="http://schemas.microsoft.com/office/drawing/2014/main"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0851;p38">
                <a:extLst>
                  <a:ext uri="{FF2B5EF4-FFF2-40B4-BE49-F238E27FC236}">
                    <a16:creationId xmlns="" xmlns:a16="http://schemas.microsoft.com/office/drawing/2014/main"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0852;p38">
                <a:extLst>
                  <a:ext uri="{FF2B5EF4-FFF2-40B4-BE49-F238E27FC236}">
                    <a16:creationId xmlns="" xmlns:a16="http://schemas.microsoft.com/office/drawing/2014/main"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0853;p38">
                <a:extLst>
                  <a:ext uri="{FF2B5EF4-FFF2-40B4-BE49-F238E27FC236}">
                    <a16:creationId xmlns="" xmlns:a16="http://schemas.microsoft.com/office/drawing/2014/main"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0854;p38">
                <a:extLst>
                  <a:ext uri="{FF2B5EF4-FFF2-40B4-BE49-F238E27FC236}">
                    <a16:creationId xmlns="" xmlns:a16="http://schemas.microsoft.com/office/drawing/2014/main"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0855;p38">
                <a:extLst>
                  <a:ext uri="{FF2B5EF4-FFF2-40B4-BE49-F238E27FC236}">
                    <a16:creationId xmlns="" xmlns:a16="http://schemas.microsoft.com/office/drawing/2014/main"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0856;p38">
                <a:extLst>
                  <a:ext uri="{FF2B5EF4-FFF2-40B4-BE49-F238E27FC236}">
                    <a16:creationId xmlns="" xmlns:a16="http://schemas.microsoft.com/office/drawing/2014/main"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0857;p38">
                <a:extLst>
                  <a:ext uri="{FF2B5EF4-FFF2-40B4-BE49-F238E27FC236}">
                    <a16:creationId xmlns="" xmlns:a16="http://schemas.microsoft.com/office/drawing/2014/main"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0858;p38">
                <a:extLst>
                  <a:ext uri="{FF2B5EF4-FFF2-40B4-BE49-F238E27FC236}">
                    <a16:creationId xmlns="" xmlns:a16="http://schemas.microsoft.com/office/drawing/2014/main"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0859;p38">
                <a:extLst>
                  <a:ext uri="{FF2B5EF4-FFF2-40B4-BE49-F238E27FC236}">
                    <a16:creationId xmlns="" xmlns:a16="http://schemas.microsoft.com/office/drawing/2014/main"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0860;p38">
                <a:extLst>
                  <a:ext uri="{FF2B5EF4-FFF2-40B4-BE49-F238E27FC236}">
                    <a16:creationId xmlns="" xmlns:a16="http://schemas.microsoft.com/office/drawing/2014/main"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0861;p38">
                <a:extLst>
                  <a:ext uri="{FF2B5EF4-FFF2-40B4-BE49-F238E27FC236}">
                    <a16:creationId xmlns="" xmlns:a16="http://schemas.microsoft.com/office/drawing/2014/main"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0862;p38">
                <a:extLst>
                  <a:ext uri="{FF2B5EF4-FFF2-40B4-BE49-F238E27FC236}">
                    <a16:creationId xmlns="" xmlns:a16="http://schemas.microsoft.com/office/drawing/2014/main"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0863;p38">
                <a:extLst>
                  <a:ext uri="{FF2B5EF4-FFF2-40B4-BE49-F238E27FC236}">
                    <a16:creationId xmlns="" xmlns:a16="http://schemas.microsoft.com/office/drawing/2014/main"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0864;p38">
                <a:extLst>
                  <a:ext uri="{FF2B5EF4-FFF2-40B4-BE49-F238E27FC236}">
                    <a16:creationId xmlns="" xmlns:a16="http://schemas.microsoft.com/office/drawing/2014/main"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0865;p38">
                <a:extLst>
                  <a:ext uri="{FF2B5EF4-FFF2-40B4-BE49-F238E27FC236}">
                    <a16:creationId xmlns="" xmlns:a16="http://schemas.microsoft.com/office/drawing/2014/main"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0866;p38">
                <a:extLst>
                  <a:ext uri="{FF2B5EF4-FFF2-40B4-BE49-F238E27FC236}">
                    <a16:creationId xmlns="" xmlns:a16="http://schemas.microsoft.com/office/drawing/2014/main"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0867;p38">
                <a:extLst>
                  <a:ext uri="{FF2B5EF4-FFF2-40B4-BE49-F238E27FC236}">
                    <a16:creationId xmlns="" xmlns:a16="http://schemas.microsoft.com/office/drawing/2014/main"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0868;p38">
                <a:extLst>
                  <a:ext uri="{FF2B5EF4-FFF2-40B4-BE49-F238E27FC236}">
                    <a16:creationId xmlns="" xmlns:a16="http://schemas.microsoft.com/office/drawing/2014/main"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0869;p38">
                <a:extLst>
                  <a:ext uri="{FF2B5EF4-FFF2-40B4-BE49-F238E27FC236}">
                    <a16:creationId xmlns="" xmlns:a16="http://schemas.microsoft.com/office/drawing/2014/main"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0870;p38">
                <a:extLst>
                  <a:ext uri="{FF2B5EF4-FFF2-40B4-BE49-F238E27FC236}">
                    <a16:creationId xmlns="" xmlns:a16="http://schemas.microsoft.com/office/drawing/2014/main"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0871;p38">
                <a:extLst>
                  <a:ext uri="{FF2B5EF4-FFF2-40B4-BE49-F238E27FC236}">
                    <a16:creationId xmlns="" xmlns:a16="http://schemas.microsoft.com/office/drawing/2014/main"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0872;p38">
                <a:extLst>
                  <a:ext uri="{FF2B5EF4-FFF2-40B4-BE49-F238E27FC236}">
                    <a16:creationId xmlns="" xmlns:a16="http://schemas.microsoft.com/office/drawing/2014/main"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0873;p38">
                <a:extLst>
                  <a:ext uri="{FF2B5EF4-FFF2-40B4-BE49-F238E27FC236}">
                    <a16:creationId xmlns="" xmlns:a16="http://schemas.microsoft.com/office/drawing/2014/main"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0874;p38">
                <a:extLst>
                  <a:ext uri="{FF2B5EF4-FFF2-40B4-BE49-F238E27FC236}">
                    <a16:creationId xmlns="" xmlns:a16="http://schemas.microsoft.com/office/drawing/2014/main"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0875;p38">
                <a:extLst>
                  <a:ext uri="{FF2B5EF4-FFF2-40B4-BE49-F238E27FC236}">
                    <a16:creationId xmlns="" xmlns:a16="http://schemas.microsoft.com/office/drawing/2014/main"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0876;p38">
                <a:extLst>
                  <a:ext uri="{FF2B5EF4-FFF2-40B4-BE49-F238E27FC236}">
                    <a16:creationId xmlns="" xmlns:a16="http://schemas.microsoft.com/office/drawing/2014/main"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0877;p38">
                <a:extLst>
                  <a:ext uri="{FF2B5EF4-FFF2-40B4-BE49-F238E27FC236}">
                    <a16:creationId xmlns="" xmlns:a16="http://schemas.microsoft.com/office/drawing/2014/main"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0878;p38">
                <a:extLst>
                  <a:ext uri="{FF2B5EF4-FFF2-40B4-BE49-F238E27FC236}">
                    <a16:creationId xmlns="" xmlns:a16="http://schemas.microsoft.com/office/drawing/2014/main"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0879;p38">
                <a:extLst>
                  <a:ext uri="{FF2B5EF4-FFF2-40B4-BE49-F238E27FC236}">
                    <a16:creationId xmlns="" xmlns:a16="http://schemas.microsoft.com/office/drawing/2014/main"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0880;p38">
                <a:extLst>
                  <a:ext uri="{FF2B5EF4-FFF2-40B4-BE49-F238E27FC236}">
                    <a16:creationId xmlns="" xmlns:a16="http://schemas.microsoft.com/office/drawing/2014/main"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0881;p38">
                <a:extLst>
                  <a:ext uri="{FF2B5EF4-FFF2-40B4-BE49-F238E27FC236}">
                    <a16:creationId xmlns="" xmlns:a16="http://schemas.microsoft.com/office/drawing/2014/main"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0882;p38">
                <a:extLst>
                  <a:ext uri="{FF2B5EF4-FFF2-40B4-BE49-F238E27FC236}">
                    <a16:creationId xmlns="" xmlns:a16="http://schemas.microsoft.com/office/drawing/2014/main"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0883;p38">
                <a:extLst>
                  <a:ext uri="{FF2B5EF4-FFF2-40B4-BE49-F238E27FC236}">
                    <a16:creationId xmlns="" xmlns:a16="http://schemas.microsoft.com/office/drawing/2014/main"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0884;p38">
                <a:extLst>
                  <a:ext uri="{FF2B5EF4-FFF2-40B4-BE49-F238E27FC236}">
                    <a16:creationId xmlns="" xmlns:a16="http://schemas.microsoft.com/office/drawing/2014/main"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0885;p38">
                <a:extLst>
                  <a:ext uri="{FF2B5EF4-FFF2-40B4-BE49-F238E27FC236}">
                    <a16:creationId xmlns="" xmlns:a16="http://schemas.microsoft.com/office/drawing/2014/main"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0886;p38">
                <a:extLst>
                  <a:ext uri="{FF2B5EF4-FFF2-40B4-BE49-F238E27FC236}">
                    <a16:creationId xmlns="" xmlns:a16="http://schemas.microsoft.com/office/drawing/2014/main"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0887;p38">
                <a:extLst>
                  <a:ext uri="{FF2B5EF4-FFF2-40B4-BE49-F238E27FC236}">
                    <a16:creationId xmlns="" xmlns:a16="http://schemas.microsoft.com/office/drawing/2014/main"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0888;p38">
                <a:extLst>
                  <a:ext uri="{FF2B5EF4-FFF2-40B4-BE49-F238E27FC236}">
                    <a16:creationId xmlns="" xmlns:a16="http://schemas.microsoft.com/office/drawing/2014/main"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0889;p38">
                <a:extLst>
                  <a:ext uri="{FF2B5EF4-FFF2-40B4-BE49-F238E27FC236}">
                    <a16:creationId xmlns="" xmlns:a16="http://schemas.microsoft.com/office/drawing/2014/main"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0890;p38">
                <a:extLst>
                  <a:ext uri="{FF2B5EF4-FFF2-40B4-BE49-F238E27FC236}">
                    <a16:creationId xmlns="" xmlns:a16="http://schemas.microsoft.com/office/drawing/2014/main"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0891;p38">
                <a:extLst>
                  <a:ext uri="{FF2B5EF4-FFF2-40B4-BE49-F238E27FC236}">
                    <a16:creationId xmlns="" xmlns:a16="http://schemas.microsoft.com/office/drawing/2014/main"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0892;p38">
                <a:extLst>
                  <a:ext uri="{FF2B5EF4-FFF2-40B4-BE49-F238E27FC236}">
                    <a16:creationId xmlns="" xmlns:a16="http://schemas.microsoft.com/office/drawing/2014/main"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0893;p38">
                <a:extLst>
                  <a:ext uri="{FF2B5EF4-FFF2-40B4-BE49-F238E27FC236}">
                    <a16:creationId xmlns="" xmlns:a16="http://schemas.microsoft.com/office/drawing/2014/main"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0894;p38">
                <a:extLst>
                  <a:ext uri="{FF2B5EF4-FFF2-40B4-BE49-F238E27FC236}">
                    <a16:creationId xmlns="" xmlns:a16="http://schemas.microsoft.com/office/drawing/2014/main"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0895;p38">
                <a:extLst>
                  <a:ext uri="{FF2B5EF4-FFF2-40B4-BE49-F238E27FC236}">
                    <a16:creationId xmlns="" xmlns:a16="http://schemas.microsoft.com/office/drawing/2014/main"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0896;p38">
                <a:extLst>
                  <a:ext uri="{FF2B5EF4-FFF2-40B4-BE49-F238E27FC236}">
                    <a16:creationId xmlns="" xmlns:a16="http://schemas.microsoft.com/office/drawing/2014/main"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0897;p38">
                <a:extLst>
                  <a:ext uri="{FF2B5EF4-FFF2-40B4-BE49-F238E27FC236}">
                    <a16:creationId xmlns="" xmlns:a16="http://schemas.microsoft.com/office/drawing/2014/main"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0898;p38">
                <a:extLst>
                  <a:ext uri="{FF2B5EF4-FFF2-40B4-BE49-F238E27FC236}">
                    <a16:creationId xmlns="" xmlns:a16="http://schemas.microsoft.com/office/drawing/2014/main"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0899;p38">
                <a:extLst>
                  <a:ext uri="{FF2B5EF4-FFF2-40B4-BE49-F238E27FC236}">
                    <a16:creationId xmlns="" xmlns:a16="http://schemas.microsoft.com/office/drawing/2014/main"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0900;p38">
                <a:extLst>
                  <a:ext uri="{FF2B5EF4-FFF2-40B4-BE49-F238E27FC236}">
                    <a16:creationId xmlns="" xmlns:a16="http://schemas.microsoft.com/office/drawing/2014/main"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0901;p38">
                <a:extLst>
                  <a:ext uri="{FF2B5EF4-FFF2-40B4-BE49-F238E27FC236}">
                    <a16:creationId xmlns="" xmlns:a16="http://schemas.microsoft.com/office/drawing/2014/main"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0902;p38">
                <a:extLst>
                  <a:ext uri="{FF2B5EF4-FFF2-40B4-BE49-F238E27FC236}">
                    <a16:creationId xmlns="" xmlns:a16="http://schemas.microsoft.com/office/drawing/2014/main"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0903;p38">
                <a:extLst>
                  <a:ext uri="{FF2B5EF4-FFF2-40B4-BE49-F238E27FC236}">
                    <a16:creationId xmlns="" xmlns:a16="http://schemas.microsoft.com/office/drawing/2014/main"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0904;p38">
                <a:extLst>
                  <a:ext uri="{FF2B5EF4-FFF2-40B4-BE49-F238E27FC236}">
                    <a16:creationId xmlns="" xmlns:a16="http://schemas.microsoft.com/office/drawing/2014/main"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0905;p38">
                <a:extLst>
                  <a:ext uri="{FF2B5EF4-FFF2-40B4-BE49-F238E27FC236}">
                    <a16:creationId xmlns="" xmlns:a16="http://schemas.microsoft.com/office/drawing/2014/main"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3" name="Google Shape;20906;p38">
              <a:extLst>
                <a:ext uri="{FF2B5EF4-FFF2-40B4-BE49-F238E27FC236}">
                  <a16:creationId xmlns="" xmlns:a16="http://schemas.microsoft.com/office/drawing/2014/main"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 xmlns:a16="http://schemas.microsoft.com/office/drawing/2014/main"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0908;p38">
                <a:extLst>
                  <a:ext uri="{FF2B5EF4-FFF2-40B4-BE49-F238E27FC236}">
                    <a16:creationId xmlns="" xmlns:a16="http://schemas.microsoft.com/office/drawing/2014/main"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0909;p38">
                <a:extLst>
                  <a:ext uri="{FF2B5EF4-FFF2-40B4-BE49-F238E27FC236}">
                    <a16:creationId xmlns="" xmlns:a16="http://schemas.microsoft.com/office/drawing/2014/main"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0910;p38">
                <a:extLst>
                  <a:ext uri="{FF2B5EF4-FFF2-40B4-BE49-F238E27FC236}">
                    <a16:creationId xmlns="" xmlns:a16="http://schemas.microsoft.com/office/drawing/2014/main"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0911;p38">
                <a:extLst>
                  <a:ext uri="{FF2B5EF4-FFF2-40B4-BE49-F238E27FC236}">
                    <a16:creationId xmlns="" xmlns:a16="http://schemas.microsoft.com/office/drawing/2014/main"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0912;p38">
                <a:extLst>
                  <a:ext uri="{FF2B5EF4-FFF2-40B4-BE49-F238E27FC236}">
                    <a16:creationId xmlns="" xmlns:a16="http://schemas.microsoft.com/office/drawing/2014/main"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0913;p38">
                <a:extLst>
                  <a:ext uri="{FF2B5EF4-FFF2-40B4-BE49-F238E27FC236}">
                    <a16:creationId xmlns="" xmlns:a16="http://schemas.microsoft.com/office/drawing/2014/main"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0914;p38">
                <a:extLst>
                  <a:ext uri="{FF2B5EF4-FFF2-40B4-BE49-F238E27FC236}">
                    <a16:creationId xmlns="" xmlns:a16="http://schemas.microsoft.com/office/drawing/2014/main"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0915;p38">
                <a:extLst>
                  <a:ext uri="{FF2B5EF4-FFF2-40B4-BE49-F238E27FC236}">
                    <a16:creationId xmlns="" xmlns:a16="http://schemas.microsoft.com/office/drawing/2014/main"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0916;p38">
                <a:extLst>
                  <a:ext uri="{FF2B5EF4-FFF2-40B4-BE49-F238E27FC236}">
                    <a16:creationId xmlns="" xmlns:a16="http://schemas.microsoft.com/office/drawing/2014/main"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0917;p38">
                <a:extLst>
                  <a:ext uri="{FF2B5EF4-FFF2-40B4-BE49-F238E27FC236}">
                    <a16:creationId xmlns="" xmlns:a16="http://schemas.microsoft.com/office/drawing/2014/main"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0918;p38">
                <a:extLst>
                  <a:ext uri="{FF2B5EF4-FFF2-40B4-BE49-F238E27FC236}">
                    <a16:creationId xmlns="" xmlns:a16="http://schemas.microsoft.com/office/drawing/2014/main"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0919;p38">
                <a:extLst>
                  <a:ext uri="{FF2B5EF4-FFF2-40B4-BE49-F238E27FC236}">
                    <a16:creationId xmlns="" xmlns:a16="http://schemas.microsoft.com/office/drawing/2014/main"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0920;p38">
                <a:extLst>
                  <a:ext uri="{FF2B5EF4-FFF2-40B4-BE49-F238E27FC236}">
                    <a16:creationId xmlns="" xmlns:a16="http://schemas.microsoft.com/office/drawing/2014/main"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0921;p38">
                <a:extLst>
                  <a:ext uri="{FF2B5EF4-FFF2-40B4-BE49-F238E27FC236}">
                    <a16:creationId xmlns="" xmlns:a16="http://schemas.microsoft.com/office/drawing/2014/main"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0922;p38">
                <a:extLst>
                  <a:ext uri="{FF2B5EF4-FFF2-40B4-BE49-F238E27FC236}">
                    <a16:creationId xmlns="" xmlns:a16="http://schemas.microsoft.com/office/drawing/2014/main"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0923;p38">
                <a:extLst>
                  <a:ext uri="{FF2B5EF4-FFF2-40B4-BE49-F238E27FC236}">
                    <a16:creationId xmlns="" xmlns:a16="http://schemas.microsoft.com/office/drawing/2014/main"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0924;p38">
                <a:extLst>
                  <a:ext uri="{FF2B5EF4-FFF2-40B4-BE49-F238E27FC236}">
                    <a16:creationId xmlns="" xmlns:a16="http://schemas.microsoft.com/office/drawing/2014/main"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0925;p38">
                <a:extLst>
                  <a:ext uri="{FF2B5EF4-FFF2-40B4-BE49-F238E27FC236}">
                    <a16:creationId xmlns="" xmlns:a16="http://schemas.microsoft.com/office/drawing/2014/main"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0926;p38">
                <a:extLst>
                  <a:ext uri="{FF2B5EF4-FFF2-40B4-BE49-F238E27FC236}">
                    <a16:creationId xmlns="" xmlns:a16="http://schemas.microsoft.com/office/drawing/2014/main"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0927;p38">
                <a:extLst>
                  <a:ext uri="{FF2B5EF4-FFF2-40B4-BE49-F238E27FC236}">
                    <a16:creationId xmlns="" xmlns:a16="http://schemas.microsoft.com/office/drawing/2014/main"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0928;p38">
                <a:extLst>
                  <a:ext uri="{FF2B5EF4-FFF2-40B4-BE49-F238E27FC236}">
                    <a16:creationId xmlns="" xmlns:a16="http://schemas.microsoft.com/office/drawing/2014/main"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0929;p38">
                <a:extLst>
                  <a:ext uri="{FF2B5EF4-FFF2-40B4-BE49-F238E27FC236}">
                    <a16:creationId xmlns="" xmlns:a16="http://schemas.microsoft.com/office/drawing/2014/main"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0930;p38">
                <a:extLst>
                  <a:ext uri="{FF2B5EF4-FFF2-40B4-BE49-F238E27FC236}">
                    <a16:creationId xmlns="" xmlns:a16="http://schemas.microsoft.com/office/drawing/2014/main"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0931;p38">
                <a:extLst>
                  <a:ext uri="{FF2B5EF4-FFF2-40B4-BE49-F238E27FC236}">
                    <a16:creationId xmlns="" xmlns:a16="http://schemas.microsoft.com/office/drawing/2014/main"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0932;p38">
                <a:extLst>
                  <a:ext uri="{FF2B5EF4-FFF2-40B4-BE49-F238E27FC236}">
                    <a16:creationId xmlns="" xmlns:a16="http://schemas.microsoft.com/office/drawing/2014/main"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0933;p38">
                <a:extLst>
                  <a:ext uri="{FF2B5EF4-FFF2-40B4-BE49-F238E27FC236}">
                    <a16:creationId xmlns="" xmlns:a16="http://schemas.microsoft.com/office/drawing/2014/main"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0934;p38">
                <a:extLst>
                  <a:ext uri="{FF2B5EF4-FFF2-40B4-BE49-F238E27FC236}">
                    <a16:creationId xmlns="" xmlns:a16="http://schemas.microsoft.com/office/drawing/2014/main"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0935;p38">
                <a:extLst>
                  <a:ext uri="{FF2B5EF4-FFF2-40B4-BE49-F238E27FC236}">
                    <a16:creationId xmlns="" xmlns:a16="http://schemas.microsoft.com/office/drawing/2014/main"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0936;p38">
                <a:extLst>
                  <a:ext uri="{FF2B5EF4-FFF2-40B4-BE49-F238E27FC236}">
                    <a16:creationId xmlns="" xmlns:a16="http://schemas.microsoft.com/office/drawing/2014/main"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0937;p38">
                <a:extLst>
                  <a:ext uri="{FF2B5EF4-FFF2-40B4-BE49-F238E27FC236}">
                    <a16:creationId xmlns="" xmlns:a16="http://schemas.microsoft.com/office/drawing/2014/main"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0938;p38">
                <a:extLst>
                  <a:ext uri="{FF2B5EF4-FFF2-40B4-BE49-F238E27FC236}">
                    <a16:creationId xmlns="" xmlns:a16="http://schemas.microsoft.com/office/drawing/2014/main"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0939;p38">
                <a:extLst>
                  <a:ext uri="{FF2B5EF4-FFF2-40B4-BE49-F238E27FC236}">
                    <a16:creationId xmlns="" xmlns:a16="http://schemas.microsoft.com/office/drawing/2014/main"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0940;p38">
                <a:extLst>
                  <a:ext uri="{FF2B5EF4-FFF2-40B4-BE49-F238E27FC236}">
                    <a16:creationId xmlns="" xmlns:a16="http://schemas.microsoft.com/office/drawing/2014/main"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0941;p38">
                <a:extLst>
                  <a:ext uri="{FF2B5EF4-FFF2-40B4-BE49-F238E27FC236}">
                    <a16:creationId xmlns="" xmlns:a16="http://schemas.microsoft.com/office/drawing/2014/main"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0942;p38">
                <a:extLst>
                  <a:ext uri="{FF2B5EF4-FFF2-40B4-BE49-F238E27FC236}">
                    <a16:creationId xmlns="" xmlns:a16="http://schemas.microsoft.com/office/drawing/2014/main"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0943;p38">
                <a:extLst>
                  <a:ext uri="{FF2B5EF4-FFF2-40B4-BE49-F238E27FC236}">
                    <a16:creationId xmlns="" xmlns:a16="http://schemas.microsoft.com/office/drawing/2014/main"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0944;p38">
                <a:extLst>
                  <a:ext uri="{FF2B5EF4-FFF2-40B4-BE49-F238E27FC236}">
                    <a16:creationId xmlns="" xmlns:a16="http://schemas.microsoft.com/office/drawing/2014/main"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0945;p38">
                <a:extLst>
                  <a:ext uri="{FF2B5EF4-FFF2-40B4-BE49-F238E27FC236}">
                    <a16:creationId xmlns="" xmlns:a16="http://schemas.microsoft.com/office/drawing/2014/main"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0946;p38">
                <a:extLst>
                  <a:ext uri="{FF2B5EF4-FFF2-40B4-BE49-F238E27FC236}">
                    <a16:creationId xmlns="" xmlns:a16="http://schemas.microsoft.com/office/drawing/2014/main"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0947;p38">
                <a:extLst>
                  <a:ext uri="{FF2B5EF4-FFF2-40B4-BE49-F238E27FC236}">
                    <a16:creationId xmlns="" xmlns:a16="http://schemas.microsoft.com/office/drawing/2014/main"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0948;p38">
                <a:extLst>
                  <a:ext uri="{FF2B5EF4-FFF2-40B4-BE49-F238E27FC236}">
                    <a16:creationId xmlns="" xmlns:a16="http://schemas.microsoft.com/office/drawing/2014/main"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0949;p38">
                <a:extLst>
                  <a:ext uri="{FF2B5EF4-FFF2-40B4-BE49-F238E27FC236}">
                    <a16:creationId xmlns="" xmlns:a16="http://schemas.microsoft.com/office/drawing/2014/main"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0950;p38">
                <a:extLst>
                  <a:ext uri="{FF2B5EF4-FFF2-40B4-BE49-F238E27FC236}">
                    <a16:creationId xmlns="" xmlns:a16="http://schemas.microsoft.com/office/drawing/2014/main"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0951;p38">
                <a:extLst>
                  <a:ext uri="{FF2B5EF4-FFF2-40B4-BE49-F238E27FC236}">
                    <a16:creationId xmlns="" xmlns:a16="http://schemas.microsoft.com/office/drawing/2014/main"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0952;p38">
                <a:extLst>
                  <a:ext uri="{FF2B5EF4-FFF2-40B4-BE49-F238E27FC236}">
                    <a16:creationId xmlns="" xmlns:a16="http://schemas.microsoft.com/office/drawing/2014/main"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0953;p38">
                <a:extLst>
                  <a:ext uri="{FF2B5EF4-FFF2-40B4-BE49-F238E27FC236}">
                    <a16:creationId xmlns="" xmlns:a16="http://schemas.microsoft.com/office/drawing/2014/main"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0954;p38">
                <a:extLst>
                  <a:ext uri="{FF2B5EF4-FFF2-40B4-BE49-F238E27FC236}">
                    <a16:creationId xmlns="" xmlns:a16="http://schemas.microsoft.com/office/drawing/2014/main"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0955;p38">
                <a:extLst>
                  <a:ext uri="{FF2B5EF4-FFF2-40B4-BE49-F238E27FC236}">
                    <a16:creationId xmlns="" xmlns:a16="http://schemas.microsoft.com/office/drawing/2014/main"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0956;p38">
                <a:extLst>
                  <a:ext uri="{FF2B5EF4-FFF2-40B4-BE49-F238E27FC236}">
                    <a16:creationId xmlns="" xmlns:a16="http://schemas.microsoft.com/office/drawing/2014/main"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0957;p38">
                <a:extLst>
                  <a:ext uri="{FF2B5EF4-FFF2-40B4-BE49-F238E27FC236}">
                    <a16:creationId xmlns="" xmlns:a16="http://schemas.microsoft.com/office/drawing/2014/main"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0958;p38">
                <a:extLst>
                  <a:ext uri="{FF2B5EF4-FFF2-40B4-BE49-F238E27FC236}">
                    <a16:creationId xmlns="" xmlns:a16="http://schemas.microsoft.com/office/drawing/2014/main"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0959;p38">
                <a:extLst>
                  <a:ext uri="{FF2B5EF4-FFF2-40B4-BE49-F238E27FC236}">
                    <a16:creationId xmlns="" xmlns:a16="http://schemas.microsoft.com/office/drawing/2014/main"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0960;p38">
                <a:extLst>
                  <a:ext uri="{FF2B5EF4-FFF2-40B4-BE49-F238E27FC236}">
                    <a16:creationId xmlns="" xmlns:a16="http://schemas.microsoft.com/office/drawing/2014/main"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0961;p38">
                <a:extLst>
                  <a:ext uri="{FF2B5EF4-FFF2-40B4-BE49-F238E27FC236}">
                    <a16:creationId xmlns="" xmlns:a16="http://schemas.microsoft.com/office/drawing/2014/main"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0962;p38">
                <a:extLst>
                  <a:ext uri="{FF2B5EF4-FFF2-40B4-BE49-F238E27FC236}">
                    <a16:creationId xmlns="" xmlns:a16="http://schemas.microsoft.com/office/drawing/2014/main"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0963;p38">
                <a:extLst>
                  <a:ext uri="{FF2B5EF4-FFF2-40B4-BE49-F238E27FC236}">
                    <a16:creationId xmlns="" xmlns:a16="http://schemas.microsoft.com/office/drawing/2014/main"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0964;p38">
                <a:extLst>
                  <a:ext uri="{FF2B5EF4-FFF2-40B4-BE49-F238E27FC236}">
                    <a16:creationId xmlns="" xmlns:a16="http://schemas.microsoft.com/office/drawing/2014/main"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0965;p38">
                <a:extLst>
                  <a:ext uri="{FF2B5EF4-FFF2-40B4-BE49-F238E27FC236}">
                    <a16:creationId xmlns="" xmlns:a16="http://schemas.microsoft.com/office/drawing/2014/main"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0966;p38">
                <a:extLst>
                  <a:ext uri="{FF2B5EF4-FFF2-40B4-BE49-F238E27FC236}">
                    <a16:creationId xmlns="" xmlns:a16="http://schemas.microsoft.com/office/drawing/2014/main"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0967;p38">
                <a:extLst>
                  <a:ext uri="{FF2B5EF4-FFF2-40B4-BE49-F238E27FC236}">
                    <a16:creationId xmlns="" xmlns:a16="http://schemas.microsoft.com/office/drawing/2014/main"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0968;p38">
                <a:extLst>
                  <a:ext uri="{FF2B5EF4-FFF2-40B4-BE49-F238E27FC236}">
                    <a16:creationId xmlns="" xmlns:a16="http://schemas.microsoft.com/office/drawing/2014/main"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0969;p38">
                <a:extLst>
                  <a:ext uri="{FF2B5EF4-FFF2-40B4-BE49-F238E27FC236}">
                    <a16:creationId xmlns="" xmlns:a16="http://schemas.microsoft.com/office/drawing/2014/main"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0970;p38">
                <a:extLst>
                  <a:ext uri="{FF2B5EF4-FFF2-40B4-BE49-F238E27FC236}">
                    <a16:creationId xmlns="" xmlns:a16="http://schemas.microsoft.com/office/drawing/2014/main"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0971;p38">
                <a:extLst>
                  <a:ext uri="{FF2B5EF4-FFF2-40B4-BE49-F238E27FC236}">
                    <a16:creationId xmlns="" xmlns:a16="http://schemas.microsoft.com/office/drawing/2014/main"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0972;p38">
                <a:extLst>
                  <a:ext uri="{FF2B5EF4-FFF2-40B4-BE49-F238E27FC236}">
                    <a16:creationId xmlns="" xmlns:a16="http://schemas.microsoft.com/office/drawing/2014/main"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0973;p38">
                <a:extLst>
                  <a:ext uri="{FF2B5EF4-FFF2-40B4-BE49-F238E27FC236}">
                    <a16:creationId xmlns="" xmlns:a16="http://schemas.microsoft.com/office/drawing/2014/main"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0974;p38">
                <a:extLst>
                  <a:ext uri="{FF2B5EF4-FFF2-40B4-BE49-F238E27FC236}">
                    <a16:creationId xmlns="" xmlns:a16="http://schemas.microsoft.com/office/drawing/2014/main"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0975;p38">
                <a:extLst>
                  <a:ext uri="{FF2B5EF4-FFF2-40B4-BE49-F238E27FC236}">
                    <a16:creationId xmlns="" xmlns:a16="http://schemas.microsoft.com/office/drawing/2014/main"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0976;p38">
                <a:extLst>
                  <a:ext uri="{FF2B5EF4-FFF2-40B4-BE49-F238E27FC236}">
                    <a16:creationId xmlns="" xmlns:a16="http://schemas.microsoft.com/office/drawing/2014/main"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0977;p38">
                <a:extLst>
                  <a:ext uri="{FF2B5EF4-FFF2-40B4-BE49-F238E27FC236}">
                    <a16:creationId xmlns="" xmlns:a16="http://schemas.microsoft.com/office/drawing/2014/main"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0978;p38">
                <a:extLst>
                  <a:ext uri="{FF2B5EF4-FFF2-40B4-BE49-F238E27FC236}">
                    <a16:creationId xmlns="" xmlns:a16="http://schemas.microsoft.com/office/drawing/2014/main"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4" name="Google Shape;20979;p38">
              <a:extLst>
                <a:ext uri="{FF2B5EF4-FFF2-40B4-BE49-F238E27FC236}">
                  <a16:creationId xmlns="" xmlns:a16="http://schemas.microsoft.com/office/drawing/2014/main"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 xmlns:a16="http://schemas.microsoft.com/office/drawing/2014/main"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0981;p38">
                <a:extLst>
                  <a:ext uri="{FF2B5EF4-FFF2-40B4-BE49-F238E27FC236}">
                    <a16:creationId xmlns="" xmlns:a16="http://schemas.microsoft.com/office/drawing/2014/main"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0982;p38">
                <a:extLst>
                  <a:ext uri="{FF2B5EF4-FFF2-40B4-BE49-F238E27FC236}">
                    <a16:creationId xmlns="" xmlns:a16="http://schemas.microsoft.com/office/drawing/2014/main"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0983;p38">
                <a:extLst>
                  <a:ext uri="{FF2B5EF4-FFF2-40B4-BE49-F238E27FC236}">
                    <a16:creationId xmlns="" xmlns:a16="http://schemas.microsoft.com/office/drawing/2014/main"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0984;p38">
                <a:extLst>
                  <a:ext uri="{FF2B5EF4-FFF2-40B4-BE49-F238E27FC236}">
                    <a16:creationId xmlns="" xmlns:a16="http://schemas.microsoft.com/office/drawing/2014/main"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0985;p38">
                <a:extLst>
                  <a:ext uri="{FF2B5EF4-FFF2-40B4-BE49-F238E27FC236}">
                    <a16:creationId xmlns="" xmlns:a16="http://schemas.microsoft.com/office/drawing/2014/main"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0986;p38">
                <a:extLst>
                  <a:ext uri="{FF2B5EF4-FFF2-40B4-BE49-F238E27FC236}">
                    <a16:creationId xmlns="" xmlns:a16="http://schemas.microsoft.com/office/drawing/2014/main"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0987;p38">
                <a:extLst>
                  <a:ext uri="{FF2B5EF4-FFF2-40B4-BE49-F238E27FC236}">
                    <a16:creationId xmlns="" xmlns:a16="http://schemas.microsoft.com/office/drawing/2014/main"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0988;p38">
                <a:extLst>
                  <a:ext uri="{FF2B5EF4-FFF2-40B4-BE49-F238E27FC236}">
                    <a16:creationId xmlns="" xmlns:a16="http://schemas.microsoft.com/office/drawing/2014/main"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0989;p38">
                <a:extLst>
                  <a:ext uri="{FF2B5EF4-FFF2-40B4-BE49-F238E27FC236}">
                    <a16:creationId xmlns="" xmlns:a16="http://schemas.microsoft.com/office/drawing/2014/main"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0990;p38">
                <a:extLst>
                  <a:ext uri="{FF2B5EF4-FFF2-40B4-BE49-F238E27FC236}">
                    <a16:creationId xmlns="" xmlns:a16="http://schemas.microsoft.com/office/drawing/2014/main"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0991;p38">
                <a:extLst>
                  <a:ext uri="{FF2B5EF4-FFF2-40B4-BE49-F238E27FC236}">
                    <a16:creationId xmlns="" xmlns:a16="http://schemas.microsoft.com/office/drawing/2014/main"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0992;p38">
                <a:extLst>
                  <a:ext uri="{FF2B5EF4-FFF2-40B4-BE49-F238E27FC236}">
                    <a16:creationId xmlns="" xmlns:a16="http://schemas.microsoft.com/office/drawing/2014/main"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0993;p38">
                <a:extLst>
                  <a:ext uri="{FF2B5EF4-FFF2-40B4-BE49-F238E27FC236}">
                    <a16:creationId xmlns="" xmlns:a16="http://schemas.microsoft.com/office/drawing/2014/main"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0994;p38">
                <a:extLst>
                  <a:ext uri="{FF2B5EF4-FFF2-40B4-BE49-F238E27FC236}">
                    <a16:creationId xmlns="" xmlns:a16="http://schemas.microsoft.com/office/drawing/2014/main"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0995;p38">
                <a:extLst>
                  <a:ext uri="{FF2B5EF4-FFF2-40B4-BE49-F238E27FC236}">
                    <a16:creationId xmlns="" xmlns:a16="http://schemas.microsoft.com/office/drawing/2014/main"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0996;p38">
                <a:extLst>
                  <a:ext uri="{FF2B5EF4-FFF2-40B4-BE49-F238E27FC236}">
                    <a16:creationId xmlns="" xmlns:a16="http://schemas.microsoft.com/office/drawing/2014/main"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0997;p38">
                <a:extLst>
                  <a:ext uri="{FF2B5EF4-FFF2-40B4-BE49-F238E27FC236}">
                    <a16:creationId xmlns="" xmlns:a16="http://schemas.microsoft.com/office/drawing/2014/main"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0998;p38">
                <a:extLst>
                  <a:ext uri="{FF2B5EF4-FFF2-40B4-BE49-F238E27FC236}">
                    <a16:creationId xmlns="" xmlns:a16="http://schemas.microsoft.com/office/drawing/2014/main"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0999;p38">
                <a:extLst>
                  <a:ext uri="{FF2B5EF4-FFF2-40B4-BE49-F238E27FC236}">
                    <a16:creationId xmlns="" xmlns:a16="http://schemas.microsoft.com/office/drawing/2014/main"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1000;p38">
                <a:extLst>
                  <a:ext uri="{FF2B5EF4-FFF2-40B4-BE49-F238E27FC236}">
                    <a16:creationId xmlns="" xmlns:a16="http://schemas.microsoft.com/office/drawing/2014/main"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1001;p38">
                <a:extLst>
                  <a:ext uri="{FF2B5EF4-FFF2-40B4-BE49-F238E27FC236}">
                    <a16:creationId xmlns="" xmlns:a16="http://schemas.microsoft.com/office/drawing/2014/main"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1002;p38">
                <a:extLst>
                  <a:ext uri="{FF2B5EF4-FFF2-40B4-BE49-F238E27FC236}">
                    <a16:creationId xmlns="" xmlns:a16="http://schemas.microsoft.com/office/drawing/2014/main"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1003;p38">
                <a:extLst>
                  <a:ext uri="{FF2B5EF4-FFF2-40B4-BE49-F238E27FC236}">
                    <a16:creationId xmlns="" xmlns:a16="http://schemas.microsoft.com/office/drawing/2014/main"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1004;p38">
                <a:extLst>
                  <a:ext uri="{FF2B5EF4-FFF2-40B4-BE49-F238E27FC236}">
                    <a16:creationId xmlns="" xmlns:a16="http://schemas.microsoft.com/office/drawing/2014/main"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1005;p38">
                <a:extLst>
                  <a:ext uri="{FF2B5EF4-FFF2-40B4-BE49-F238E27FC236}">
                    <a16:creationId xmlns="" xmlns:a16="http://schemas.microsoft.com/office/drawing/2014/main"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1006;p38">
                <a:extLst>
                  <a:ext uri="{FF2B5EF4-FFF2-40B4-BE49-F238E27FC236}">
                    <a16:creationId xmlns="" xmlns:a16="http://schemas.microsoft.com/office/drawing/2014/main"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1007;p38">
                <a:extLst>
                  <a:ext uri="{FF2B5EF4-FFF2-40B4-BE49-F238E27FC236}">
                    <a16:creationId xmlns="" xmlns:a16="http://schemas.microsoft.com/office/drawing/2014/main"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1008;p38">
                <a:extLst>
                  <a:ext uri="{FF2B5EF4-FFF2-40B4-BE49-F238E27FC236}">
                    <a16:creationId xmlns="" xmlns:a16="http://schemas.microsoft.com/office/drawing/2014/main"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1009;p38">
                <a:extLst>
                  <a:ext uri="{FF2B5EF4-FFF2-40B4-BE49-F238E27FC236}">
                    <a16:creationId xmlns="" xmlns:a16="http://schemas.microsoft.com/office/drawing/2014/main"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1010;p38">
                <a:extLst>
                  <a:ext uri="{FF2B5EF4-FFF2-40B4-BE49-F238E27FC236}">
                    <a16:creationId xmlns="" xmlns:a16="http://schemas.microsoft.com/office/drawing/2014/main"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1011;p38">
                <a:extLst>
                  <a:ext uri="{FF2B5EF4-FFF2-40B4-BE49-F238E27FC236}">
                    <a16:creationId xmlns="" xmlns:a16="http://schemas.microsoft.com/office/drawing/2014/main"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1012;p38">
                <a:extLst>
                  <a:ext uri="{FF2B5EF4-FFF2-40B4-BE49-F238E27FC236}">
                    <a16:creationId xmlns="" xmlns:a16="http://schemas.microsoft.com/office/drawing/2014/main"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1013;p38">
                <a:extLst>
                  <a:ext uri="{FF2B5EF4-FFF2-40B4-BE49-F238E27FC236}">
                    <a16:creationId xmlns="" xmlns:a16="http://schemas.microsoft.com/office/drawing/2014/main"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1014;p38">
                <a:extLst>
                  <a:ext uri="{FF2B5EF4-FFF2-40B4-BE49-F238E27FC236}">
                    <a16:creationId xmlns="" xmlns:a16="http://schemas.microsoft.com/office/drawing/2014/main"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1015;p38">
                <a:extLst>
                  <a:ext uri="{FF2B5EF4-FFF2-40B4-BE49-F238E27FC236}">
                    <a16:creationId xmlns="" xmlns:a16="http://schemas.microsoft.com/office/drawing/2014/main"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1016;p38">
                <a:extLst>
                  <a:ext uri="{FF2B5EF4-FFF2-40B4-BE49-F238E27FC236}">
                    <a16:creationId xmlns="" xmlns:a16="http://schemas.microsoft.com/office/drawing/2014/main"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1017;p38">
                <a:extLst>
                  <a:ext uri="{FF2B5EF4-FFF2-40B4-BE49-F238E27FC236}">
                    <a16:creationId xmlns="" xmlns:a16="http://schemas.microsoft.com/office/drawing/2014/main"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1018;p38">
                <a:extLst>
                  <a:ext uri="{FF2B5EF4-FFF2-40B4-BE49-F238E27FC236}">
                    <a16:creationId xmlns="" xmlns:a16="http://schemas.microsoft.com/office/drawing/2014/main"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1019;p38">
                <a:extLst>
                  <a:ext uri="{FF2B5EF4-FFF2-40B4-BE49-F238E27FC236}">
                    <a16:creationId xmlns="" xmlns:a16="http://schemas.microsoft.com/office/drawing/2014/main"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1020;p38">
                <a:extLst>
                  <a:ext uri="{FF2B5EF4-FFF2-40B4-BE49-F238E27FC236}">
                    <a16:creationId xmlns="" xmlns:a16="http://schemas.microsoft.com/office/drawing/2014/main"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1021;p38">
                <a:extLst>
                  <a:ext uri="{FF2B5EF4-FFF2-40B4-BE49-F238E27FC236}">
                    <a16:creationId xmlns="" xmlns:a16="http://schemas.microsoft.com/office/drawing/2014/main"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1022;p38">
                <a:extLst>
                  <a:ext uri="{FF2B5EF4-FFF2-40B4-BE49-F238E27FC236}">
                    <a16:creationId xmlns="" xmlns:a16="http://schemas.microsoft.com/office/drawing/2014/main"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1023;p38">
                <a:extLst>
                  <a:ext uri="{FF2B5EF4-FFF2-40B4-BE49-F238E27FC236}">
                    <a16:creationId xmlns="" xmlns:a16="http://schemas.microsoft.com/office/drawing/2014/main"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1024;p38">
                <a:extLst>
                  <a:ext uri="{FF2B5EF4-FFF2-40B4-BE49-F238E27FC236}">
                    <a16:creationId xmlns="" xmlns:a16="http://schemas.microsoft.com/office/drawing/2014/main"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1025;p38">
                <a:extLst>
                  <a:ext uri="{FF2B5EF4-FFF2-40B4-BE49-F238E27FC236}">
                    <a16:creationId xmlns="" xmlns:a16="http://schemas.microsoft.com/office/drawing/2014/main"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1026;p38">
                <a:extLst>
                  <a:ext uri="{FF2B5EF4-FFF2-40B4-BE49-F238E27FC236}">
                    <a16:creationId xmlns="" xmlns:a16="http://schemas.microsoft.com/office/drawing/2014/main"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1027;p38">
                <a:extLst>
                  <a:ext uri="{FF2B5EF4-FFF2-40B4-BE49-F238E27FC236}">
                    <a16:creationId xmlns="" xmlns:a16="http://schemas.microsoft.com/office/drawing/2014/main"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1028;p38">
                <a:extLst>
                  <a:ext uri="{FF2B5EF4-FFF2-40B4-BE49-F238E27FC236}">
                    <a16:creationId xmlns="" xmlns:a16="http://schemas.microsoft.com/office/drawing/2014/main"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1029;p38">
                <a:extLst>
                  <a:ext uri="{FF2B5EF4-FFF2-40B4-BE49-F238E27FC236}">
                    <a16:creationId xmlns="" xmlns:a16="http://schemas.microsoft.com/office/drawing/2014/main"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1030;p38">
                <a:extLst>
                  <a:ext uri="{FF2B5EF4-FFF2-40B4-BE49-F238E27FC236}">
                    <a16:creationId xmlns="" xmlns:a16="http://schemas.microsoft.com/office/drawing/2014/main"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1031;p38">
                <a:extLst>
                  <a:ext uri="{FF2B5EF4-FFF2-40B4-BE49-F238E27FC236}">
                    <a16:creationId xmlns="" xmlns:a16="http://schemas.microsoft.com/office/drawing/2014/main"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1032;p38">
                <a:extLst>
                  <a:ext uri="{FF2B5EF4-FFF2-40B4-BE49-F238E27FC236}">
                    <a16:creationId xmlns="" xmlns:a16="http://schemas.microsoft.com/office/drawing/2014/main"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1033;p38">
                <a:extLst>
                  <a:ext uri="{FF2B5EF4-FFF2-40B4-BE49-F238E27FC236}">
                    <a16:creationId xmlns="" xmlns:a16="http://schemas.microsoft.com/office/drawing/2014/main"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1034;p38">
                <a:extLst>
                  <a:ext uri="{FF2B5EF4-FFF2-40B4-BE49-F238E27FC236}">
                    <a16:creationId xmlns="" xmlns:a16="http://schemas.microsoft.com/office/drawing/2014/main"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1035;p38">
                <a:extLst>
                  <a:ext uri="{FF2B5EF4-FFF2-40B4-BE49-F238E27FC236}">
                    <a16:creationId xmlns="" xmlns:a16="http://schemas.microsoft.com/office/drawing/2014/main"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1036;p38">
                <a:extLst>
                  <a:ext uri="{FF2B5EF4-FFF2-40B4-BE49-F238E27FC236}">
                    <a16:creationId xmlns="" xmlns:a16="http://schemas.microsoft.com/office/drawing/2014/main"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1037;p38">
                <a:extLst>
                  <a:ext uri="{FF2B5EF4-FFF2-40B4-BE49-F238E27FC236}">
                    <a16:creationId xmlns="" xmlns:a16="http://schemas.microsoft.com/office/drawing/2014/main"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1038;p38">
                <a:extLst>
                  <a:ext uri="{FF2B5EF4-FFF2-40B4-BE49-F238E27FC236}">
                    <a16:creationId xmlns="" xmlns:a16="http://schemas.microsoft.com/office/drawing/2014/main"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1039;p38">
                <a:extLst>
                  <a:ext uri="{FF2B5EF4-FFF2-40B4-BE49-F238E27FC236}">
                    <a16:creationId xmlns="" xmlns:a16="http://schemas.microsoft.com/office/drawing/2014/main"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1040;p38">
                <a:extLst>
                  <a:ext uri="{FF2B5EF4-FFF2-40B4-BE49-F238E27FC236}">
                    <a16:creationId xmlns="" xmlns:a16="http://schemas.microsoft.com/office/drawing/2014/main"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1041;p38">
                <a:extLst>
                  <a:ext uri="{FF2B5EF4-FFF2-40B4-BE49-F238E27FC236}">
                    <a16:creationId xmlns="" xmlns:a16="http://schemas.microsoft.com/office/drawing/2014/main"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1042;p38">
                <a:extLst>
                  <a:ext uri="{FF2B5EF4-FFF2-40B4-BE49-F238E27FC236}">
                    <a16:creationId xmlns="" xmlns:a16="http://schemas.microsoft.com/office/drawing/2014/main"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1043;p38">
                <a:extLst>
                  <a:ext uri="{FF2B5EF4-FFF2-40B4-BE49-F238E27FC236}">
                    <a16:creationId xmlns="" xmlns:a16="http://schemas.microsoft.com/office/drawing/2014/main"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1044;p38">
                <a:extLst>
                  <a:ext uri="{FF2B5EF4-FFF2-40B4-BE49-F238E27FC236}">
                    <a16:creationId xmlns="" xmlns:a16="http://schemas.microsoft.com/office/drawing/2014/main"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1045;p38">
                <a:extLst>
                  <a:ext uri="{FF2B5EF4-FFF2-40B4-BE49-F238E27FC236}">
                    <a16:creationId xmlns="" xmlns:a16="http://schemas.microsoft.com/office/drawing/2014/main"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1046;p38">
                <a:extLst>
                  <a:ext uri="{FF2B5EF4-FFF2-40B4-BE49-F238E27FC236}">
                    <a16:creationId xmlns="" xmlns:a16="http://schemas.microsoft.com/office/drawing/2014/main"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1047;p38">
                <a:extLst>
                  <a:ext uri="{FF2B5EF4-FFF2-40B4-BE49-F238E27FC236}">
                    <a16:creationId xmlns="" xmlns:a16="http://schemas.microsoft.com/office/drawing/2014/main"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1048;p38">
                <a:extLst>
                  <a:ext uri="{FF2B5EF4-FFF2-40B4-BE49-F238E27FC236}">
                    <a16:creationId xmlns="" xmlns:a16="http://schemas.microsoft.com/office/drawing/2014/main"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1049;p38">
                <a:extLst>
                  <a:ext uri="{FF2B5EF4-FFF2-40B4-BE49-F238E27FC236}">
                    <a16:creationId xmlns="" xmlns:a16="http://schemas.microsoft.com/office/drawing/2014/main"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1050;p38">
                <a:extLst>
                  <a:ext uri="{FF2B5EF4-FFF2-40B4-BE49-F238E27FC236}">
                    <a16:creationId xmlns="" xmlns:a16="http://schemas.microsoft.com/office/drawing/2014/main"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1051;p38">
                <a:extLst>
                  <a:ext uri="{FF2B5EF4-FFF2-40B4-BE49-F238E27FC236}">
                    <a16:creationId xmlns="" xmlns:a16="http://schemas.microsoft.com/office/drawing/2014/main"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5" name="Google Shape;21052;p38">
              <a:extLst>
                <a:ext uri="{FF2B5EF4-FFF2-40B4-BE49-F238E27FC236}">
                  <a16:creationId xmlns="" xmlns:a16="http://schemas.microsoft.com/office/drawing/2014/main"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 xmlns:a16="http://schemas.microsoft.com/office/drawing/2014/main"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1054;p38">
                <a:extLst>
                  <a:ext uri="{FF2B5EF4-FFF2-40B4-BE49-F238E27FC236}">
                    <a16:creationId xmlns="" xmlns:a16="http://schemas.microsoft.com/office/drawing/2014/main"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1055;p38">
                <a:extLst>
                  <a:ext uri="{FF2B5EF4-FFF2-40B4-BE49-F238E27FC236}">
                    <a16:creationId xmlns="" xmlns:a16="http://schemas.microsoft.com/office/drawing/2014/main"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1056;p38">
                <a:extLst>
                  <a:ext uri="{FF2B5EF4-FFF2-40B4-BE49-F238E27FC236}">
                    <a16:creationId xmlns="" xmlns:a16="http://schemas.microsoft.com/office/drawing/2014/main"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1057;p38">
                <a:extLst>
                  <a:ext uri="{FF2B5EF4-FFF2-40B4-BE49-F238E27FC236}">
                    <a16:creationId xmlns="" xmlns:a16="http://schemas.microsoft.com/office/drawing/2014/main"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1058;p38">
                <a:extLst>
                  <a:ext uri="{FF2B5EF4-FFF2-40B4-BE49-F238E27FC236}">
                    <a16:creationId xmlns="" xmlns:a16="http://schemas.microsoft.com/office/drawing/2014/main"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1059;p38">
                <a:extLst>
                  <a:ext uri="{FF2B5EF4-FFF2-40B4-BE49-F238E27FC236}">
                    <a16:creationId xmlns="" xmlns:a16="http://schemas.microsoft.com/office/drawing/2014/main"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1060;p38">
                <a:extLst>
                  <a:ext uri="{FF2B5EF4-FFF2-40B4-BE49-F238E27FC236}">
                    <a16:creationId xmlns="" xmlns:a16="http://schemas.microsoft.com/office/drawing/2014/main"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1061;p38">
                <a:extLst>
                  <a:ext uri="{FF2B5EF4-FFF2-40B4-BE49-F238E27FC236}">
                    <a16:creationId xmlns="" xmlns:a16="http://schemas.microsoft.com/office/drawing/2014/main"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1062;p38">
                <a:extLst>
                  <a:ext uri="{FF2B5EF4-FFF2-40B4-BE49-F238E27FC236}">
                    <a16:creationId xmlns="" xmlns:a16="http://schemas.microsoft.com/office/drawing/2014/main"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1063;p38">
                <a:extLst>
                  <a:ext uri="{FF2B5EF4-FFF2-40B4-BE49-F238E27FC236}">
                    <a16:creationId xmlns="" xmlns:a16="http://schemas.microsoft.com/office/drawing/2014/main"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1064;p38">
                <a:extLst>
                  <a:ext uri="{FF2B5EF4-FFF2-40B4-BE49-F238E27FC236}">
                    <a16:creationId xmlns="" xmlns:a16="http://schemas.microsoft.com/office/drawing/2014/main"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1065;p38">
                <a:extLst>
                  <a:ext uri="{FF2B5EF4-FFF2-40B4-BE49-F238E27FC236}">
                    <a16:creationId xmlns="" xmlns:a16="http://schemas.microsoft.com/office/drawing/2014/main"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1066;p38">
                <a:extLst>
                  <a:ext uri="{FF2B5EF4-FFF2-40B4-BE49-F238E27FC236}">
                    <a16:creationId xmlns="" xmlns:a16="http://schemas.microsoft.com/office/drawing/2014/main"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1067;p38">
                <a:extLst>
                  <a:ext uri="{FF2B5EF4-FFF2-40B4-BE49-F238E27FC236}">
                    <a16:creationId xmlns="" xmlns:a16="http://schemas.microsoft.com/office/drawing/2014/main"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1068;p38">
                <a:extLst>
                  <a:ext uri="{FF2B5EF4-FFF2-40B4-BE49-F238E27FC236}">
                    <a16:creationId xmlns="" xmlns:a16="http://schemas.microsoft.com/office/drawing/2014/main"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1069;p38">
                <a:extLst>
                  <a:ext uri="{FF2B5EF4-FFF2-40B4-BE49-F238E27FC236}">
                    <a16:creationId xmlns="" xmlns:a16="http://schemas.microsoft.com/office/drawing/2014/main"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1070;p38">
                <a:extLst>
                  <a:ext uri="{FF2B5EF4-FFF2-40B4-BE49-F238E27FC236}">
                    <a16:creationId xmlns="" xmlns:a16="http://schemas.microsoft.com/office/drawing/2014/main"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1071;p38">
                <a:extLst>
                  <a:ext uri="{FF2B5EF4-FFF2-40B4-BE49-F238E27FC236}">
                    <a16:creationId xmlns="" xmlns:a16="http://schemas.microsoft.com/office/drawing/2014/main"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1072;p38">
                <a:extLst>
                  <a:ext uri="{FF2B5EF4-FFF2-40B4-BE49-F238E27FC236}">
                    <a16:creationId xmlns="" xmlns:a16="http://schemas.microsoft.com/office/drawing/2014/main"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1073;p38">
                <a:extLst>
                  <a:ext uri="{FF2B5EF4-FFF2-40B4-BE49-F238E27FC236}">
                    <a16:creationId xmlns="" xmlns:a16="http://schemas.microsoft.com/office/drawing/2014/main"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1074;p38">
                <a:extLst>
                  <a:ext uri="{FF2B5EF4-FFF2-40B4-BE49-F238E27FC236}">
                    <a16:creationId xmlns="" xmlns:a16="http://schemas.microsoft.com/office/drawing/2014/main"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1075;p38">
                <a:extLst>
                  <a:ext uri="{FF2B5EF4-FFF2-40B4-BE49-F238E27FC236}">
                    <a16:creationId xmlns="" xmlns:a16="http://schemas.microsoft.com/office/drawing/2014/main"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1076;p38">
                <a:extLst>
                  <a:ext uri="{FF2B5EF4-FFF2-40B4-BE49-F238E27FC236}">
                    <a16:creationId xmlns="" xmlns:a16="http://schemas.microsoft.com/office/drawing/2014/main"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1077;p38">
                <a:extLst>
                  <a:ext uri="{FF2B5EF4-FFF2-40B4-BE49-F238E27FC236}">
                    <a16:creationId xmlns="" xmlns:a16="http://schemas.microsoft.com/office/drawing/2014/main"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1078;p38">
                <a:extLst>
                  <a:ext uri="{FF2B5EF4-FFF2-40B4-BE49-F238E27FC236}">
                    <a16:creationId xmlns="" xmlns:a16="http://schemas.microsoft.com/office/drawing/2014/main"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1079;p38">
                <a:extLst>
                  <a:ext uri="{FF2B5EF4-FFF2-40B4-BE49-F238E27FC236}">
                    <a16:creationId xmlns="" xmlns:a16="http://schemas.microsoft.com/office/drawing/2014/main"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1080;p38">
                <a:extLst>
                  <a:ext uri="{FF2B5EF4-FFF2-40B4-BE49-F238E27FC236}">
                    <a16:creationId xmlns="" xmlns:a16="http://schemas.microsoft.com/office/drawing/2014/main"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1081;p38">
                <a:extLst>
                  <a:ext uri="{FF2B5EF4-FFF2-40B4-BE49-F238E27FC236}">
                    <a16:creationId xmlns="" xmlns:a16="http://schemas.microsoft.com/office/drawing/2014/main"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1082;p38">
                <a:extLst>
                  <a:ext uri="{FF2B5EF4-FFF2-40B4-BE49-F238E27FC236}">
                    <a16:creationId xmlns="" xmlns:a16="http://schemas.microsoft.com/office/drawing/2014/main"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1083;p38">
                <a:extLst>
                  <a:ext uri="{FF2B5EF4-FFF2-40B4-BE49-F238E27FC236}">
                    <a16:creationId xmlns="" xmlns:a16="http://schemas.microsoft.com/office/drawing/2014/main"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1084;p38">
                <a:extLst>
                  <a:ext uri="{FF2B5EF4-FFF2-40B4-BE49-F238E27FC236}">
                    <a16:creationId xmlns="" xmlns:a16="http://schemas.microsoft.com/office/drawing/2014/main"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1085;p38">
                <a:extLst>
                  <a:ext uri="{FF2B5EF4-FFF2-40B4-BE49-F238E27FC236}">
                    <a16:creationId xmlns="" xmlns:a16="http://schemas.microsoft.com/office/drawing/2014/main"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1086;p38">
                <a:extLst>
                  <a:ext uri="{FF2B5EF4-FFF2-40B4-BE49-F238E27FC236}">
                    <a16:creationId xmlns="" xmlns:a16="http://schemas.microsoft.com/office/drawing/2014/main"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1087;p38">
                <a:extLst>
                  <a:ext uri="{FF2B5EF4-FFF2-40B4-BE49-F238E27FC236}">
                    <a16:creationId xmlns="" xmlns:a16="http://schemas.microsoft.com/office/drawing/2014/main"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1088;p38">
                <a:extLst>
                  <a:ext uri="{FF2B5EF4-FFF2-40B4-BE49-F238E27FC236}">
                    <a16:creationId xmlns="" xmlns:a16="http://schemas.microsoft.com/office/drawing/2014/main"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1089;p38">
                <a:extLst>
                  <a:ext uri="{FF2B5EF4-FFF2-40B4-BE49-F238E27FC236}">
                    <a16:creationId xmlns="" xmlns:a16="http://schemas.microsoft.com/office/drawing/2014/main"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1090;p38">
                <a:extLst>
                  <a:ext uri="{FF2B5EF4-FFF2-40B4-BE49-F238E27FC236}">
                    <a16:creationId xmlns="" xmlns:a16="http://schemas.microsoft.com/office/drawing/2014/main"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1091;p38">
                <a:extLst>
                  <a:ext uri="{FF2B5EF4-FFF2-40B4-BE49-F238E27FC236}">
                    <a16:creationId xmlns="" xmlns:a16="http://schemas.microsoft.com/office/drawing/2014/main"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1092;p38">
                <a:extLst>
                  <a:ext uri="{FF2B5EF4-FFF2-40B4-BE49-F238E27FC236}">
                    <a16:creationId xmlns="" xmlns:a16="http://schemas.microsoft.com/office/drawing/2014/main"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1093;p38">
                <a:extLst>
                  <a:ext uri="{FF2B5EF4-FFF2-40B4-BE49-F238E27FC236}">
                    <a16:creationId xmlns="" xmlns:a16="http://schemas.microsoft.com/office/drawing/2014/main"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1094;p38">
                <a:extLst>
                  <a:ext uri="{FF2B5EF4-FFF2-40B4-BE49-F238E27FC236}">
                    <a16:creationId xmlns="" xmlns:a16="http://schemas.microsoft.com/office/drawing/2014/main"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1095;p38">
                <a:extLst>
                  <a:ext uri="{FF2B5EF4-FFF2-40B4-BE49-F238E27FC236}">
                    <a16:creationId xmlns="" xmlns:a16="http://schemas.microsoft.com/office/drawing/2014/main"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1096;p38">
                <a:extLst>
                  <a:ext uri="{FF2B5EF4-FFF2-40B4-BE49-F238E27FC236}">
                    <a16:creationId xmlns="" xmlns:a16="http://schemas.microsoft.com/office/drawing/2014/main"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1097;p38">
                <a:extLst>
                  <a:ext uri="{FF2B5EF4-FFF2-40B4-BE49-F238E27FC236}">
                    <a16:creationId xmlns="" xmlns:a16="http://schemas.microsoft.com/office/drawing/2014/main"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1098;p38">
                <a:extLst>
                  <a:ext uri="{FF2B5EF4-FFF2-40B4-BE49-F238E27FC236}">
                    <a16:creationId xmlns="" xmlns:a16="http://schemas.microsoft.com/office/drawing/2014/main"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1099;p38">
                <a:extLst>
                  <a:ext uri="{FF2B5EF4-FFF2-40B4-BE49-F238E27FC236}">
                    <a16:creationId xmlns="" xmlns:a16="http://schemas.microsoft.com/office/drawing/2014/main"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1100;p38">
                <a:extLst>
                  <a:ext uri="{FF2B5EF4-FFF2-40B4-BE49-F238E27FC236}">
                    <a16:creationId xmlns="" xmlns:a16="http://schemas.microsoft.com/office/drawing/2014/main"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1101;p38">
                <a:extLst>
                  <a:ext uri="{FF2B5EF4-FFF2-40B4-BE49-F238E27FC236}">
                    <a16:creationId xmlns="" xmlns:a16="http://schemas.microsoft.com/office/drawing/2014/main"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1102;p38">
                <a:extLst>
                  <a:ext uri="{FF2B5EF4-FFF2-40B4-BE49-F238E27FC236}">
                    <a16:creationId xmlns="" xmlns:a16="http://schemas.microsoft.com/office/drawing/2014/main"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1103;p38">
                <a:extLst>
                  <a:ext uri="{FF2B5EF4-FFF2-40B4-BE49-F238E27FC236}">
                    <a16:creationId xmlns="" xmlns:a16="http://schemas.microsoft.com/office/drawing/2014/main"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1104;p38">
                <a:extLst>
                  <a:ext uri="{FF2B5EF4-FFF2-40B4-BE49-F238E27FC236}">
                    <a16:creationId xmlns="" xmlns:a16="http://schemas.microsoft.com/office/drawing/2014/main"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1105;p38">
                <a:extLst>
                  <a:ext uri="{FF2B5EF4-FFF2-40B4-BE49-F238E27FC236}">
                    <a16:creationId xmlns="" xmlns:a16="http://schemas.microsoft.com/office/drawing/2014/main"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1106;p38">
                <a:extLst>
                  <a:ext uri="{FF2B5EF4-FFF2-40B4-BE49-F238E27FC236}">
                    <a16:creationId xmlns="" xmlns:a16="http://schemas.microsoft.com/office/drawing/2014/main"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1107;p38">
                <a:extLst>
                  <a:ext uri="{FF2B5EF4-FFF2-40B4-BE49-F238E27FC236}">
                    <a16:creationId xmlns="" xmlns:a16="http://schemas.microsoft.com/office/drawing/2014/main"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1108;p38">
                <a:extLst>
                  <a:ext uri="{FF2B5EF4-FFF2-40B4-BE49-F238E27FC236}">
                    <a16:creationId xmlns="" xmlns:a16="http://schemas.microsoft.com/office/drawing/2014/main"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1109;p38">
                <a:extLst>
                  <a:ext uri="{FF2B5EF4-FFF2-40B4-BE49-F238E27FC236}">
                    <a16:creationId xmlns="" xmlns:a16="http://schemas.microsoft.com/office/drawing/2014/main"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1110;p38">
                <a:extLst>
                  <a:ext uri="{FF2B5EF4-FFF2-40B4-BE49-F238E27FC236}">
                    <a16:creationId xmlns="" xmlns:a16="http://schemas.microsoft.com/office/drawing/2014/main"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1111;p38">
                <a:extLst>
                  <a:ext uri="{FF2B5EF4-FFF2-40B4-BE49-F238E27FC236}">
                    <a16:creationId xmlns="" xmlns:a16="http://schemas.microsoft.com/office/drawing/2014/main"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1112;p38">
                <a:extLst>
                  <a:ext uri="{FF2B5EF4-FFF2-40B4-BE49-F238E27FC236}">
                    <a16:creationId xmlns="" xmlns:a16="http://schemas.microsoft.com/office/drawing/2014/main"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1113;p38">
                <a:extLst>
                  <a:ext uri="{FF2B5EF4-FFF2-40B4-BE49-F238E27FC236}">
                    <a16:creationId xmlns="" xmlns:a16="http://schemas.microsoft.com/office/drawing/2014/main"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1114;p38">
                <a:extLst>
                  <a:ext uri="{FF2B5EF4-FFF2-40B4-BE49-F238E27FC236}">
                    <a16:creationId xmlns="" xmlns:a16="http://schemas.microsoft.com/office/drawing/2014/main"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1115;p38">
                <a:extLst>
                  <a:ext uri="{FF2B5EF4-FFF2-40B4-BE49-F238E27FC236}">
                    <a16:creationId xmlns="" xmlns:a16="http://schemas.microsoft.com/office/drawing/2014/main"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1116;p38">
                <a:extLst>
                  <a:ext uri="{FF2B5EF4-FFF2-40B4-BE49-F238E27FC236}">
                    <a16:creationId xmlns="" xmlns:a16="http://schemas.microsoft.com/office/drawing/2014/main"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1117;p38">
                <a:extLst>
                  <a:ext uri="{FF2B5EF4-FFF2-40B4-BE49-F238E27FC236}">
                    <a16:creationId xmlns="" xmlns:a16="http://schemas.microsoft.com/office/drawing/2014/main"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1118;p38">
                <a:extLst>
                  <a:ext uri="{FF2B5EF4-FFF2-40B4-BE49-F238E27FC236}">
                    <a16:creationId xmlns="" xmlns:a16="http://schemas.microsoft.com/office/drawing/2014/main"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1119;p38">
                <a:extLst>
                  <a:ext uri="{FF2B5EF4-FFF2-40B4-BE49-F238E27FC236}">
                    <a16:creationId xmlns="" xmlns:a16="http://schemas.microsoft.com/office/drawing/2014/main"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1120;p38">
                <a:extLst>
                  <a:ext uri="{FF2B5EF4-FFF2-40B4-BE49-F238E27FC236}">
                    <a16:creationId xmlns="" xmlns:a16="http://schemas.microsoft.com/office/drawing/2014/main"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1121;p38">
                <a:extLst>
                  <a:ext uri="{FF2B5EF4-FFF2-40B4-BE49-F238E27FC236}">
                    <a16:creationId xmlns="" xmlns:a16="http://schemas.microsoft.com/office/drawing/2014/main"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1122;p38">
                <a:extLst>
                  <a:ext uri="{FF2B5EF4-FFF2-40B4-BE49-F238E27FC236}">
                    <a16:creationId xmlns="" xmlns:a16="http://schemas.microsoft.com/office/drawing/2014/main"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1123;p38">
                <a:extLst>
                  <a:ext uri="{FF2B5EF4-FFF2-40B4-BE49-F238E27FC236}">
                    <a16:creationId xmlns="" xmlns:a16="http://schemas.microsoft.com/office/drawing/2014/main"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1124;p38">
                <a:extLst>
                  <a:ext uri="{FF2B5EF4-FFF2-40B4-BE49-F238E27FC236}">
                    <a16:creationId xmlns="" xmlns:a16="http://schemas.microsoft.com/office/drawing/2014/main"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6" name="Google Shape;21125;p38">
              <a:extLst>
                <a:ext uri="{FF2B5EF4-FFF2-40B4-BE49-F238E27FC236}">
                  <a16:creationId xmlns="" xmlns:a16="http://schemas.microsoft.com/office/drawing/2014/main"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 xmlns:a16="http://schemas.microsoft.com/office/drawing/2014/main"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1127;p38">
                <a:extLst>
                  <a:ext uri="{FF2B5EF4-FFF2-40B4-BE49-F238E27FC236}">
                    <a16:creationId xmlns="" xmlns:a16="http://schemas.microsoft.com/office/drawing/2014/main"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1128;p38">
                <a:extLst>
                  <a:ext uri="{FF2B5EF4-FFF2-40B4-BE49-F238E27FC236}">
                    <a16:creationId xmlns="" xmlns:a16="http://schemas.microsoft.com/office/drawing/2014/main"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1129;p38">
                <a:extLst>
                  <a:ext uri="{FF2B5EF4-FFF2-40B4-BE49-F238E27FC236}">
                    <a16:creationId xmlns="" xmlns:a16="http://schemas.microsoft.com/office/drawing/2014/main"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1130;p38">
                <a:extLst>
                  <a:ext uri="{FF2B5EF4-FFF2-40B4-BE49-F238E27FC236}">
                    <a16:creationId xmlns="" xmlns:a16="http://schemas.microsoft.com/office/drawing/2014/main"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1131;p38">
                <a:extLst>
                  <a:ext uri="{FF2B5EF4-FFF2-40B4-BE49-F238E27FC236}">
                    <a16:creationId xmlns="" xmlns:a16="http://schemas.microsoft.com/office/drawing/2014/main"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1132;p38">
                <a:extLst>
                  <a:ext uri="{FF2B5EF4-FFF2-40B4-BE49-F238E27FC236}">
                    <a16:creationId xmlns="" xmlns:a16="http://schemas.microsoft.com/office/drawing/2014/main"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1133;p38">
                <a:extLst>
                  <a:ext uri="{FF2B5EF4-FFF2-40B4-BE49-F238E27FC236}">
                    <a16:creationId xmlns="" xmlns:a16="http://schemas.microsoft.com/office/drawing/2014/main"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1134;p38">
                <a:extLst>
                  <a:ext uri="{FF2B5EF4-FFF2-40B4-BE49-F238E27FC236}">
                    <a16:creationId xmlns="" xmlns:a16="http://schemas.microsoft.com/office/drawing/2014/main"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1135;p38">
                <a:extLst>
                  <a:ext uri="{FF2B5EF4-FFF2-40B4-BE49-F238E27FC236}">
                    <a16:creationId xmlns="" xmlns:a16="http://schemas.microsoft.com/office/drawing/2014/main"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1136;p38">
                <a:extLst>
                  <a:ext uri="{FF2B5EF4-FFF2-40B4-BE49-F238E27FC236}">
                    <a16:creationId xmlns="" xmlns:a16="http://schemas.microsoft.com/office/drawing/2014/main"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1137;p38">
                <a:extLst>
                  <a:ext uri="{FF2B5EF4-FFF2-40B4-BE49-F238E27FC236}">
                    <a16:creationId xmlns="" xmlns:a16="http://schemas.microsoft.com/office/drawing/2014/main"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1138;p38">
                <a:extLst>
                  <a:ext uri="{FF2B5EF4-FFF2-40B4-BE49-F238E27FC236}">
                    <a16:creationId xmlns="" xmlns:a16="http://schemas.microsoft.com/office/drawing/2014/main"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1139;p38">
                <a:extLst>
                  <a:ext uri="{FF2B5EF4-FFF2-40B4-BE49-F238E27FC236}">
                    <a16:creationId xmlns="" xmlns:a16="http://schemas.microsoft.com/office/drawing/2014/main"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1140;p38">
                <a:extLst>
                  <a:ext uri="{FF2B5EF4-FFF2-40B4-BE49-F238E27FC236}">
                    <a16:creationId xmlns="" xmlns:a16="http://schemas.microsoft.com/office/drawing/2014/main"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1141;p38">
                <a:extLst>
                  <a:ext uri="{FF2B5EF4-FFF2-40B4-BE49-F238E27FC236}">
                    <a16:creationId xmlns="" xmlns:a16="http://schemas.microsoft.com/office/drawing/2014/main"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1142;p38">
                <a:extLst>
                  <a:ext uri="{FF2B5EF4-FFF2-40B4-BE49-F238E27FC236}">
                    <a16:creationId xmlns="" xmlns:a16="http://schemas.microsoft.com/office/drawing/2014/main"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1143;p38">
                <a:extLst>
                  <a:ext uri="{FF2B5EF4-FFF2-40B4-BE49-F238E27FC236}">
                    <a16:creationId xmlns="" xmlns:a16="http://schemas.microsoft.com/office/drawing/2014/main"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1144;p38">
                <a:extLst>
                  <a:ext uri="{FF2B5EF4-FFF2-40B4-BE49-F238E27FC236}">
                    <a16:creationId xmlns="" xmlns:a16="http://schemas.microsoft.com/office/drawing/2014/main"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1145;p38">
                <a:extLst>
                  <a:ext uri="{FF2B5EF4-FFF2-40B4-BE49-F238E27FC236}">
                    <a16:creationId xmlns="" xmlns:a16="http://schemas.microsoft.com/office/drawing/2014/main"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1146;p38">
                <a:extLst>
                  <a:ext uri="{FF2B5EF4-FFF2-40B4-BE49-F238E27FC236}">
                    <a16:creationId xmlns="" xmlns:a16="http://schemas.microsoft.com/office/drawing/2014/main"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1147;p38">
                <a:extLst>
                  <a:ext uri="{FF2B5EF4-FFF2-40B4-BE49-F238E27FC236}">
                    <a16:creationId xmlns="" xmlns:a16="http://schemas.microsoft.com/office/drawing/2014/main"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1148;p38">
                <a:extLst>
                  <a:ext uri="{FF2B5EF4-FFF2-40B4-BE49-F238E27FC236}">
                    <a16:creationId xmlns="" xmlns:a16="http://schemas.microsoft.com/office/drawing/2014/main"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1149;p38">
                <a:extLst>
                  <a:ext uri="{FF2B5EF4-FFF2-40B4-BE49-F238E27FC236}">
                    <a16:creationId xmlns="" xmlns:a16="http://schemas.microsoft.com/office/drawing/2014/main"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1150;p38">
                <a:extLst>
                  <a:ext uri="{FF2B5EF4-FFF2-40B4-BE49-F238E27FC236}">
                    <a16:creationId xmlns="" xmlns:a16="http://schemas.microsoft.com/office/drawing/2014/main"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1151;p38">
                <a:extLst>
                  <a:ext uri="{FF2B5EF4-FFF2-40B4-BE49-F238E27FC236}">
                    <a16:creationId xmlns="" xmlns:a16="http://schemas.microsoft.com/office/drawing/2014/main"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1152;p38">
                <a:extLst>
                  <a:ext uri="{FF2B5EF4-FFF2-40B4-BE49-F238E27FC236}">
                    <a16:creationId xmlns="" xmlns:a16="http://schemas.microsoft.com/office/drawing/2014/main"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1153;p38">
                <a:extLst>
                  <a:ext uri="{FF2B5EF4-FFF2-40B4-BE49-F238E27FC236}">
                    <a16:creationId xmlns="" xmlns:a16="http://schemas.microsoft.com/office/drawing/2014/main"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1154;p38">
                <a:extLst>
                  <a:ext uri="{FF2B5EF4-FFF2-40B4-BE49-F238E27FC236}">
                    <a16:creationId xmlns="" xmlns:a16="http://schemas.microsoft.com/office/drawing/2014/main"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1155;p38">
                <a:extLst>
                  <a:ext uri="{FF2B5EF4-FFF2-40B4-BE49-F238E27FC236}">
                    <a16:creationId xmlns="" xmlns:a16="http://schemas.microsoft.com/office/drawing/2014/main"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1156;p38">
                <a:extLst>
                  <a:ext uri="{FF2B5EF4-FFF2-40B4-BE49-F238E27FC236}">
                    <a16:creationId xmlns="" xmlns:a16="http://schemas.microsoft.com/office/drawing/2014/main"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1157;p38">
                <a:extLst>
                  <a:ext uri="{FF2B5EF4-FFF2-40B4-BE49-F238E27FC236}">
                    <a16:creationId xmlns="" xmlns:a16="http://schemas.microsoft.com/office/drawing/2014/main"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1158;p38">
                <a:extLst>
                  <a:ext uri="{FF2B5EF4-FFF2-40B4-BE49-F238E27FC236}">
                    <a16:creationId xmlns="" xmlns:a16="http://schemas.microsoft.com/office/drawing/2014/main"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1159;p38">
                <a:extLst>
                  <a:ext uri="{FF2B5EF4-FFF2-40B4-BE49-F238E27FC236}">
                    <a16:creationId xmlns="" xmlns:a16="http://schemas.microsoft.com/office/drawing/2014/main"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1160;p38">
                <a:extLst>
                  <a:ext uri="{FF2B5EF4-FFF2-40B4-BE49-F238E27FC236}">
                    <a16:creationId xmlns="" xmlns:a16="http://schemas.microsoft.com/office/drawing/2014/main"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1161;p38">
                <a:extLst>
                  <a:ext uri="{FF2B5EF4-FFF2-40B4-BE49-F238E27FC236}">
                    <a16:creationId xmlns="" xmlns:a16="http://schemas.microsoft.com/office/drawing/2014/main"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1162;p38">
                <a:extLst>
                  <a:ext uri="{FF2B5EF4-FFF2-40B4-BE49-F238E27FC236}">
                    <a16:creationId xmlns="" xmlns:a16="http://schemas.microsoft.com/office/drawing/2014/main"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1163;p38">
                <a:extLst>
                  <a:ext uri="{FF2B5EF4-FFF2-40B4-BE49-F238E27FC236}">
                    <a16:creationId xmlns="" xmlns:a16="http://schemas.microsoft.com/office/drawing/2014/main"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1164;p38">
                <a:extLst>
                  <a:ext uri="{FF2B5EF4-FFF2-40B4-BE49-F238E27FC236}">
                    <a16:creationId xmlns="" xmlns:a16="http://schemas.microsoft.com/office/drawing/2014/main"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1165;p38">
                <a:extLst>
                  <a:ext uri="{FF2B5EF4-FFF2-40B4-BE49-F238E27FC236}">
                    <a16:creationId xmlns="" xmlns:a16="http://schemas.microsoft.com/office/drawing/2014/main"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1166;p38">
                <a:extLst>
                  <a:ext uri="{FF2B5EF4-FFF2-40B4-BE49-F238E27FC236}">
                    <a16:creationId xmlns="" xmlns:a16="http://schemas.microsoft.com/office/drawing/2014/main"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1167;p38">
                <a:extLst>
                  <a:ext uri="{FF2B5EF4-FFF2-40B4-BE49-F238E27FC236}">
                    <a16:creationId xmlns="" xmlns:a16="http://schemas.microsoft.com/office/drawing/2014/main"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1168;p38">
                <a:extLst>
                  <a:ext uri="{FF2B5EF4-FFF2-40B4-BE49-F238E27FC236}">
                    <a16:creationId xmlns="" xmlns:a16="http://schemas.microsoft.com/office/drawing/2014/main"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1169;p38">
                <a:extLst>
                  <a:ext uri="{FF2B5EF4-FFF2-40B4-BE49-F238E27FC236}">
                    <a16:creationId xmlns="" xmlns:a16="http://schemas.microsoft.com/office/drawing/2014/main"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1170;p38">
                <a:extLst>
                  <a:ext uri="{FF2B5EF4-FFF2-40B4-BE49-F238E27FC236}">
                    <a16:creationId xmlns="" xmlns:a16="http://schemas.microsoft.com/office/drawing/2014/main"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1171;p38">
                <a:extLst>
                  <a:ext uri="{FF2B5EF4-FFF2-40B4-BE49-F238E27FC236}">
                    <a16:creationId xmlns="" xmlns:a16="http://schemas.microsoft.com/office/drawing/2014/main"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1172;p38">
                <a:extLst>
                  <a:ext uri="{FF2B5EF4-FFF2-40B4-BE49-F238E27FC236}">
                    <a16:creationId xmlns="" xmlns:a16="http://schemas.microsoft.com/office/drawing/2014/main"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1173;p38">
                <a:extLst>
                  <a:ext uri="{FF2B5EF4-FFF2-40B4-BE49-F238E27FC236}">
                    <a16:creationId xmlns="" xmlns:a16="http://schemas.microsoft.com/office/drawing/2014/main"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1174;p38">
                <a:extLst>
                  <a:ext uri="{FF2B5EF4-FFF2-40B4-BE49-F238E27FC236}">
                    <a16:creationId xmlns="" xmlns:a16="http://schemas.microsoft.com/office/drawing/2014/main"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1175;p38">
                <a:extLst>
                  <a:ext uri="{FF2B5EF4-FFF2-40B4-BE49-F238E27FC236}">
                    <a16:creationId xmlns="" xmlns:a16="http://schemas.microsoft.com/office/drawing/2014/main"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1176;p38">
                <a:extLst>
                  <a:ext uri="{FF2B5EF4-FFF2-40B4-BE49-F238E27FC236}">
                    <a16:creationId xmlns="" xmlns:a16="http://schemas.microsoft.com/office/drawing/2014/main"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1177;p38">
                <a:extLst>
                  <a:ext uri="{FF2B5EF4-FFF2-40B4-BE49-F238E27FC236}">
                    <a16:creationId xmlns="" xmlns:a16="http://schemas.microsoft.com/office/drawing/2014/main"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1178;p38">
                <a:extLst>
                  <a:ext uri="{FF2B5EF4-FFF2-40B4-BE49-F238E27FC236}">
                    <a16:creationId xmlns="" xmlns:a16="http://schemas.microsoft.com/office/drawing/2014/main"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1179;p38">
                <a:extLst>
                  <a:ext uri="{FF2B5EF4-FFF2-40B4-BE49-F238E27FC236}">
                    <a16:creationId xmlns="" xmlns:a16="http://schemas.microsoft.com/office/drawing/2014/main"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1180;p38">
                <a:extLst>
                  <a:ext uri="{FF2B5EF4-FFF2-40B4-BE49-F238E27FC236}">
                    <a16:creationId xmlns="" xmlns:a16="http://schemas.microsoft.com/office/drawing/2014/main"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1181;p38">
                <a:extLst>
                  <a:ext uri="{FF2B5EF4-FFF2-40B4-BE49-F238E27FC236}">
                    <a16:creationId xmlns="" xmlns:a16="http://schemas.microsoft.com/office/drawing/2014/main"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1182;p38">
                <a:extLst>
                  <a:ext uri="{FF2B5EF4-FFF2-40B4-BE49-F238E27FC236}">
                    <a16:creationId xmlns="" xmlns:a16="http://schemas.microsoft.com/office/drawing/2014/main"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1183;p38">
                <a:extLst>
                  <a:ext uri="{FF2B5EF4-FFF2-40B4-BE49-F238E27FC236}">
                    <a16:creationId xmlns="" xmlns:a16="http://schemas.microsoft.com/office/drawing/2014/main"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1184;p38">
                <a:extLst>
                  <a:ext uri="{FF2B5EF4-FFF2-40B4-BE49-F238E27FC236}">
                    <a16:creationId xmlns="" xmlns:a16="http://schemas.microsoft.com/office/drawing/2014/main"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1185;p38">
                <a:extLst>
                  <a:ext uri="{FF2B5EF4-FFF2-40B4-BE49-F238E27FC236}">
                    <a16:creationId xmlns="" xmlns:a16="http://schemas.microsoft.com/office/drawing/2014/main"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1186;p38">
                <a:extLst>
                  <a:ext uri="{FF2B5EF4-FFF2-40B4-BE49-F238E27FC236}">
                    <a16:creationId xmlns="" xmlns:a16="http://schemas.microsoft.com/office/drawing/2014/main"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1187;p38">
                <a:extLst>
                  <a:ext uri="{FF2B5EF4-FFF2-40B4-BE49-F238E27FC236}">
                    <a16:creationId xmlns="" xmlns:a16="http://schemas.microsoft.com/office/drawing/2014/main"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1188;p38">
                <a:extLst>
                  <a:ext uri="{FF2B5EF4-FFF2-40B4-BE49-F238E27FC236}">
                    <a16:creationId xmlns="" xmlns:a16="http://schemas.microsoft.com/office/drawing/2014/main"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1189;p38">
                <a:extLst>
                  <a:ext uri="{FF2B5EF4-FFF2-40B4-BE49-F238E27FC236}">
                    <a16:creationId xmlns="" xmlns:a16="http://schemas.microsoft.com/office/drawing/2014/main"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1190;p38">
                <a:extLst>
                  <a:ext uri="{FF2B5EF4-FFF2-40B4-BE49-F238E27FC236}">
                    <a16:creationId xmlns="" xmlns:a16="http://schemas.microsoft.com/office/drawing/2014/main"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1191;p38">
                <a:extLst>
                  <a:ext uri="{FF2B5EF4-FFF2-40B4-BE49-F238E27FC236}">
                    <a16:creationId xmlns="" xmlns:a16="http://schemas.microsoft.com/office/drawing/2014/main"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1192;p38">
                <a:extLst>
                  <a:ext uri="{FF2B5EF4-FFF2-40B4-BE49-F238E27FC236}">
                    <a16:creationId xmlns="" xmlns:a16="http://schemas.microsoft.com/office/drawing/2014/main"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1193;p38">
                <a:extLst>
                  <a:ext uri="{FF2B5EF4-FFF2-40B4-BE49-F238E27FC236}">
                    <a16:creationId xmlns="" xmlns:a16="http://schemas.microsoft.com/office/drawing/2014/main"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1194;p38">
                <a:extLst>
                  <a:ext uri="{FF2B5EF4-FFF2-40B4-BE49-F238E27FC236}">
                    <a16:creationId xmlns="" xmlns:a16="http://schemas.microsoft.com/office/drawing/2014/main"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1195;p38">
                <a:extLst>
                  <a:ext uri="{FF2B5EF4-FFF2-40B4-BE49-F238E27FC236}">
                    <a16:creationId xmlns="" xmlns:a16="http://schemas.microsoft.com/office/drawing/2014/main"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1196;p38">
                <a:extLst>
                  <a:ext uri="{FF2B5EF4-FFF2-40B4-BE49-F238E27FC236}">
                    <a16:creationId xmlns="" xmlns:a16="http://schemas.microsoft.com/office/drawing/2014/main"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1197;p38">
                <a:extLst>
                  <a:ext uri="{FF2B5EF4-FFF2-40B4-BE49-F238E27FC236}">
                    <a16:creationId xmlns="" xmlns:a16="http://schemas.microsoft.com/office/drawing/2014/main"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7" name="Google Shape;21198;p38">
              <a:extLst>
                <a:ext uri="{FF2B5EF4-FFF2-40B4-BE49-F238E27FC236}">
                  <a16:creationId xmlns="" xmlns:a16="http://schemas.microsoft.com/office/drawing/2014/main"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 xmlns:a16="http://schemas.microsoft.com/office/drawing/2014/main"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1200;p38">
                <a:extLst>
                  <a:ext uri="{FF2B5EF4-FFF2-40B4-BE49-F238E27FC236}">
                    <a16:creationId xmlns="" xmlns:a16="http://schemas.microsoft.com/office/drawing/2014/main"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1201;p38">
                <a:extLst>
                  <a:ext uri="{FF2B5EF4-FFF2-40B4-BE49-F238E27FC236}">
                    <a16:creationId xmlns="" xmlns:a16="http://schemas.microsoft.com/office/drawing/2014/main"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1202;p38">
                <a:extLst>
                  <a:ext uri="{FF2B5EF4-FFF2-40B4-BE49-F238E27FC236}">
                    <a16:creationId xmlns="" xmlns:a16="http://schemas.microsoft.com/office/drawing/2014/main"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1203;p38">
                <a:extLst>
                  <a:ext uri="{FF2B5EF4-FFF2-40B4-BE49-F238E27FC236}">
                    <a16:creationId xmlns="" xmlns:a16="http://schemas.microsoft.com/office/drawing/2014/main"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1204;p38">
                <a:extLst>
                  <a:ext uri="{FF2B5EF4-FFF2-40B4-BE49-F238E27FC236}">
                    <a16:creationId xmlns="" xmlns:a16="http://schemas.microsoft.com/office/drawing/2014/main"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1205;p38">
                <a:extLst>
                  <a:ext uri="{FF2B5EF4-FFF2-40B4-BE49-F238E27FC236}">
                    <a16:creationId xmlns="" xmlns:a16="http://schemas.microsoft.com/office/drawing/2014/main"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1206;p38">
                <a:extLst>
                  <a:ext uri="{FF2B5EF4-FFF2-40B4-BE49-F238E27FC236}">
                    <a16:creationId xmlns="" xmlns:a16="http://schemas.microsoft.com/office/drawing/2014/main"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1207;p38">
                <a:extLst>
                  <a:ext uri="{FF2B5EF4-FFF2-40B4-BE49-F238E27FC236}">
                    <a16:creationId xmlns="" xmlns:a16="http://schemas.microsoft.com/office/drawing/2014/main"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1208;p38">
                <a:extLst>
                  <a:ext uri="{FF2B5EF4-FFF2-40B4-BE49-F238E27FC236}">
                    <a16:creationId xmlns="" xmlns:a16="http://schemas.microsoft.com/office/drawing/2014/main"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1209;p38">
                <a:extLst>
                  <a:ext uri="{FF2B5EF4-FFF2-40B4-BE49-F238E27FC236}">
                    <a16:creationId xmlns="" xmlns:a16="http://schemas.microsoft.com/office/drawing/2014/main"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1210;p38">
                <a:extLst>
                  <a:ext uri="{FF2B5EF4-FFF2-40B4-BE49-F238E27FC236}">
                    <a16:creationId xmlns="" xmlns:a16="http://schemas.microsoft.com/office/drawing/2014/main"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1211;p38">
                <a:extLst>
                  <a:ext uri="{FF2B5EF4-FFF2-40B4-BE49-F238E27FC236}">
                    <a16:creationId xmlns="" xmlns:a16="http://schemas.microsoft.com/office/drawing/2014/main"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1212;p38">
                <a:extLst>
                  <a:ext uri="{FF2B5EF4-FFF2-40B4-BE49-F238E27FC236}">
                    <a16:creationId xmlns="" xmlns:a16="http://schemas.microsoft.com/office/drawing/2014/main"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1213;p38">
                <a:extLst>
                  <a:ext uri="{FF2B5EF4-FFF2-40B4-BE49-F238E27FC236}">
                    <a16:creationId xmlns="" xmlns:a16="http://schemas.microsoft.com/office/drawing/2014/main"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1214;p38">
                <a:extLst>
                  <a:ext uri="{FF2B5EF4-FFF2-40B4-BE49-F238E27FC236}">
                    <a16:creationId xmlns="" xmlns:a16="http://schemas.microsoft.com/office/drawing/2014/main"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1215;p38">
                <a:extLst>
                  <a:ext uri="{FF2B5EF4-FFF2-40B4-BE49-F238E27FC236}">
                    <a16:creationId xmlns="" xmlns:a16="http://schemas.microsoft.com/office/drawing/2014/main"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1216;p38">
                <a:extLst>
                  <a:ext uri="{FF2B5EF4-FFF2-40B4-BE49-F238E27FC236}">
                    <a16:creationId xmlns="" xmlns:a16="http://schemas.microsoft.com/office/drawing/2014/main"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1217;p38">
                <a:extLst>
                  <a:ext uri="{FF2B5EF4-FFF2-40B4-BE49-F238E27FC236}">
                    <a16:creationId xmlns="" xmlns:a16="http://schemas.microsoft.com/office/drawing/2014/main"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1218;p38">
                <a:extLst>
                  <a:ext uri="{FF2B5EF4-FFF2-40B4-BE49-F238E27FC236}">
                    <a16:creationId xmlns="" xmlns:a16="http://schemas.microsoft.com/office/drawing/2014/main"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1219;p38">
                <a:extLst>
                  <a:ext uri="{FF2B5EF4-FFF2-40B4-BE49-F238E27FC236}">
                    <a16:creationId xmlns="" xmlns:a16="http://schemas.microsoft.com/office/drawing/2014/main"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1220;p38">
                <a:extLst>
                  <a:ext uri="{FF2B5EF4-FFF2-40B4-BE49-F238E27FC236}">
                    <a16:creationId xmlns="" xmlns:a16="http://schemas.microsoft.com/office/drawing/2014/main"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1221;p38">
                <a:extLst>
                  <a:ext uri="{FF2B5EF4-FFF2-40B4-BE49-F238E27FC236}">
                    <a16:creationId xmlns="" xmlns:a16="http://schemas.microsoft.com/office/drawing/2014/main"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1222;p38">
                <a:extLst>
                  <a:ext uri="{FF2B5EF4-FFF2-40B4-BE49-F238E27FC236}">
                    <a16:creationId xmlns="" xmlns:a16="http://schemas.microsoft.com/office/drawing/2014/main"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1223;p38">
                <a:extLst>
                  <a:ext uri="{FF2B5EF4-FFF2-40B4-BE49-F238E27FC236}">
                    <a16:creationId xmlns="" xmlns:a16="http://schemas.microsoft.com/office/drawing/2014/main"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1224;p38">
                <a:extLst>
                  <a:ext uri="{FF2B5EF4-FFF2-40B4-BE49-F238E27FC236}">
                    <a16:creationId xmlns="" xmlns:a16="http://schemas.microsoft.com/office/drawing/2014/main"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1225;p38">
                <a:extLst>
                  <a:ext uri="{FF2B5EF4-FFF2-40B4-BE49-F238E27FC236}">
                    <a16:creationId xmlns="" xmlns:a16="http://schemas.microsoft.com/office/drawing/2014/main"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1226;p38">
                <a:extLst>
                  <a:ext uri="{FF2B5EF4-FFF2-40B4-BE49-F238E27FC236}">
                    <a16:creationId xmlns="" xmlns:a16="http://schemas.microsoft.com/office/drawing/2014/main"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1227;p38">
                <a:extLst>
                  <a:ext uri="{FF2B5EF4-FFF2-40B4-BE49-F238E27FC236}">
                    <a16:creationId xmlns="" xmlns:a16="http://schemas.microsoft.com/office/drawing/2014/main"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1228;p38">
                <a:extLst>
                  <a:ext uri="{FF2B5EF4-FFF2-40B4-BE49-F238E27FC236}">
                    <a16:creationId xmlns="" xmlns:a16="http://schemas.microsoft.com/office/drawing/2014/main"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1229;p38">
                <a:extLst>
                  <a:ext uri="{FF2B5EF4-FFF2-40B4-BE49-F238E27FC236}">
                    <a16:creationId xmlns="" xmlns:a16="http://schemas.microsoft.com/office/drawing/2014/main"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1230;p38">
                <a:extLst>
                  <a:ext uri="{FF2B5EF4-FFF2-40B4-BE49-F238E27FC236}">
                    <a16:creationId xmlns="" xmlns:a16="http://schemas.microsoft.com/office/drawing/2014/main"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1231;p38">
                <a:extLst>
                  <a:ext uri="{FF2B5EF4-FFF2-40B4-BE49-F238E27FC236}">
                    <a16:creationId xmlns="" xmlns:a16="http://schemas.microsoft.com/office/drawing/2014/main"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1232;p38">
                <a:extLst>
                  <a:ext uri="{FF2B5EF4-FFF2-40B4-BE49-F238E27FC236}">
                    <a16:creationId xmlns="" xmlns:a16="http://schemas.microsoft.com/office/drawing/2014/main"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1233;p38">
                <a:extLst>
                  <a:ext uri="{FF2B5EF4-FFF2-40B4-BE49-F238E27FC236}">
                    <a16:creationId xmlns="" xmlns:a16="http://schemas.microsoft.com/office/drawing/2014/main"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1234;p38">
                <a:extLst>
                  <a:ext uri="{FF2B5EF4-FFF2-40B4-BE49-F238E27FC236}">
                    <a16:creationId xmlns="" xmlns:a16="http://schemas.microsoft.com/office/drawing/2014/main"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1235;p38">
                <a:extLst>
                  <a:ext uri="{FF2B5EF4-FFF2-40B4-BE49-F238E27FC236}">
                    <a16:creationId xmlns="" xmlns:a16="http://schemas.microsoft.com/office/drawing/2014/main"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1236;p38">
                <a:extLst>
                  <a:ext uri="{FF2B5EF4-FFF2-40B4-BE49-F238E27FC236}">
                    <a16:creationId xmlns="" xmlns:a16="http://schemas.microsoft.com/office/drawing/2014/main"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1237;p38">
                <a:extLst>
                  <a:ext uri="{FF2B5EF4-FFF2-40B4-BE49-F238E27FC236}">
                    <a16:creationId xmlns="" xmlns:a16="http://schemas.microsoft.com/office/drawing/2014/main"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1238;p38">
                <a:extLst>
                  <a:ext uri="{FF2B5EF4-FFF2-40B4-BE49-F238E27FC236}">
                    <a16:creationId xmlns="" xmlns:a16="http://schemas.microsoft.com/office/drawing/2014/main"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1239;p38">
                <a:extLst>
                  <a:ext uri="{FF2B5EF4-FFF2-40B4-BE49-F238E27FC236}">
                    <a16:creationId xmlns="" xmlns:a16="http://schemas.microsoft.com/office/drawing/2014/main"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1240;p38">
                <a:extLst>
                  <a:ext uri="{FF2B5EF4-FFF2-40B4-BE49-F238E27FC236}">
                    <a16:creationId xmlns="" xmlns:a16="http://schemas.microsoft.com/office/drawing/2014/main"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1241;p38">
                <a:extLst>
                  <a:ext uri="{FF2B5EF4-FFF2-40B4-BE49-F238E27FC236}">
                    <a16:creationId xmlns="" xmlns:a16="http://schemas.microsoft.com/office/drawing/2014/main"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1242;p38">
                <a:extLst>
                  <a:ext uri="{FF2B5EF4-FFF2-40B4-BE49-F238E27FC236}">
                    <a16:creationId xmlns="" xmlns:a16="http://schemas.microsoft.com/office/drawing/2014/main"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1243;p38">
                <a:extLst>
                  <a:ext uri="{FF2B5EF4-FFF2-40B4-BE49-F238E27FC236}">
                    <a16:creationId xmlns="" xmlns:a16="http://schemas.microsoft.com/office/drawing/2014/main"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1244;p38">
                <a:extLst>
                  <a:ext uri="{FF2B5EF4-FFF2-40B4-BE49-F238E27FC236}">
                    <a16:creationId xmlns="" xmlns:a16="http://schemas.microsoft.com/office/drawing/2014/main"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1245;p38">
                <a:extLst>
                  <a:ext uri="{FF2B5EF4-FFF2-40B4-BE49-F238E27FC236}">
                    <a16:creationId xmlns="" xmlns:a16="http://schemas.microsoft.com/office/drawing/2014/main"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1246;p38">
                <a:extLst>
                  <a:ext uri="{FF2B5EF4-FFF2-40B4-BE49-F238E27FC236}">
                    <a16:creationId xmlns="" xmlns:a16="http://schemas.microsoft.com/office/drawing/2014/main"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1247;p38">
                <a:extLst>
                  <a:ext uri="{FF2B5EF4-FFF2-40B4-BE49-F238E27FC236}">
                    <a16:creationId xmlns="" xmlns:a16="http://schemas.microsoft.com/office/drawing/2014/main"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1248;p38">
                <a:extLst>
                  <a:ext uri="{FF2B5EF4-FFF2-40B4-BE49-F238E27FC236}">
                    <a16:creationId xmlns="" xmlns:a16="http://schemas.microsoft.com/office/drawing/2014/main"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1249;p38">
                <a:extLst>
                  <a:ext uri="{FF2B5EF4-FFF2-40B4-BE49-F238E27FC236}">
                    <a16:creationId xmlns="" xmlns:a16="http://schemas.microsoft.com/office/drawing/2014/main"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1250;p38">
                <a:extLst>
                  <a:ext uri="{FF2B5EF4-FFF2-40B4-BE49-F238E27FC236}">
                    <a16:creationId xmlns="" xmlns:a16="http://schemas.microsoft.com/office/drawing/2014/main"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1251;p38">
                <a:extLst>
                  <a:ext uri="{FF2B5EF4-FFF2-40B4-BE49-F238E27FC236}">
                    <a16:creationId xmlns="" xmlns:a16="http://schemas.microsoft.com/office/drawing/2014/main"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1252;p38">
                <a:extLst>
                  <a:ext uri="{FF2B5EF4-FFF2-40B4-BE49-F238E27FC236}">
                    <a16:creationId xmlns="" xmlns:a16="http://schemas.microsoft.com/office/drawing/2014/main"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1253;p38">
                <a:extLst>
                  <a:ext uri="{FF2B5EF4-FFF2-40B4-BE49-F238E27FC236}">
                    <a16:creationId xmlns="" xmlns:a16="http://schemas.microsoft.com/office/drawing/2014/main"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1254;p38">
                <a:extLst>
                  <a:ext uri="{FF2B5EF4-FFF2-40B4-BE49-F238E27FC236}">
                    <a16:creationId xmlns="" xmlns:a16="http://schemas.microsoft.com/office/drawing/2014/main"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1255;p38">
                <a:extLst>
                  <a:ext uri="{FF2B5EF4-FFF2-40B4-BE49-F238E27FC236}">
                    <a16:creationId xmlns="" xmlns:a16="http://schemas.microsoft.com/office/drawing/2014/main"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1256;p38">
                <a:extLst>
                  <a:ext uri="{FF2B5EF4-FFF2-40B4-BE49-F238E27FC236}">
                    <a16:creationId xmlns="" xmlns:a16="http://schemas.microsoft.com/office/drawing/2014/main"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1257;p38">
                <a:extLst>
                  <a:ext uri="{FF2B5EF4-FFF2-40B4-BE49-F238E27FC236}">
                    <a16:creationId xmlns="" xmlns:a16="http://schemas.microsoft.com/office/drawing/2014/main"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1258;p38">
                <a:extLst>
                  <a:ext uri="{FF2B5EF4-FFF2-40B4-BE49-F238E27FC236}">
                    <a16:creationId xmlns="" xmlns:a16="http://schemas.microsoft.com/office/drawing/2014/main"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1259;p38">
                <a:extLst>
                  <a:ext uri="{FF2B5EF4-FFF2-40B4-BE49-F238E27FC236}">
                    <a16:creationId xmlns="" xmlns:a16="http://schemas.microsoft.com/office/drawing/2014/main"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1260;p38">
                <a:extLst>
                  <a:ext uri="{FF2B5EF4-FFF2-40B4-BE49-F238E27FC236}">
                    <a16:creationId xmlns="" xmlns:a16="http://schemas.microsoft.com/office/drawing/2014/main"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1261;p38">
                <a:extLst>
                  <a:ext uri="{FF2B5EF4-FFF2-40B4-BE49-F238E27FC236}">
                    <a16:creationId xmlns="" xmlns:a16="http://schemas.microsoft.com/office/drawing/2014/main"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1262;p38">
                <a:extLst>
                  <a:ext uri="{FF2B5EF4-FFF2-40B4-BE49-F238E27FC236}">
                    <a16:creationId xmlns="" xmlns:a16="http://schemas.microsoft.com/office/drawing/2014/main"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1263;p38">
                <a:extLst>
                  <a:ext uri="{FF2B5EF4-FFF2-40B4-BE49-F238E27FC236}">
                    <a16:creationId xmlns="" xmlns:a16="http://schemas.microsoft.com/office/drawing/2014/main"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1264;p38">
                <a:extLst>
                  <a:ext uri="{FF2B5EF4-FFF2-40B4-BE49-F238E27FC236}">
                    <a16:creationId xmlns="" xmlns:a16="http://schemas.microsoft.com/office/drawing/2014/main"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1265;p38">
                <a:extLst>
                  <a:ext uri="{FF2B5EF4-FFF2-40B4-BE49-F238E27FC236}">
                    <a16:creationId xmlns="" xmlns:a16="http://schemas.microsoft.com/office/drawing/2014/main"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1266;p38">
                <a:extLst>
                  <a:ext uri="{FF2B5EF4-FFF2-40B4-BE49-F238E27FC236}">
                    <a16:creationId xmlns="" xmlns:a16="http://schemas.microsoft.com/office/drawing/2014/main"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1267;p38">
                <a:extLst>
                  <a:ext uri="{FF2B5EF4-FFF2-40B4-BE49-F238E27FC236}">
                    <a16:creationId xmlns="" xmlns:a16="http://schemas.microsoft.com/office/drawing/2014/main"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1268;p38">
                <a:extLst>
                  <a:ext uri="{FF2B5EF4-FFF2-40B4-BE49-F238E27FC236}">
                    <a16:creationId xmlns="" xmlns:a16="http://schemas.microsoft.com/office/drawing/2014/main"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1269;p38">
                <a:extLst>
                  <a:ext uri="{FF2B5EF4-FFF2-40B4-BE49-F238E27FC236}">
                    <a16:creationId xmlns="" xmlns:a16="http://schemas.microsoft.com/office/drawing/2014/main"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1270;p38">
                <a:extLst>
                  <a:ext uri="{FF2B5EF4-FFF2-40B4-BE49-F238E27FC236}">
                    <a16:creationId xmlns="" xmlns:a16="http://schemas.microsoft.com/office/drawing/2014/main"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cxnSp>
        <p:nvCxnSpPr>
          <p:cNvPr id="895" name="Google Shape;27635;p58">
            <a:extLst>
              <a:ext uri="{FF2B5EF4-FFF2-40B4-BE49-F238E27FC236}">
                <a16:creationId xmlns="" xmlns:a16="http://schemas.microsoft.com/office/drawing/2014/main"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 xmlns:a16="http://schemas.microsoft.com/office/drawing/2014/main"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0" name="Google Shape;20386;p38">
            <a:extLst>
              <a:ext uri="{FF2B5EF4-FFF2-40B4-BE49-F238E27FC236}">
                <a16:creationId xmlns="" xmlns:a16="http://schemas.microsoft.com/office/drawing/2014/main"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 xmlns:a16="http://schemas.microsoft.com/office/drawing/2014/main"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2" name="Google Shape;20386;p38">
            <a:extLst>
              <a:ext uri="{FF2B5EF4-FFF2-40B4-BE49-F238E27FC236}">
                <a16:creationId xmlns="" xmlns:a16="http://schemas.microsoft.com/office/drawing/2014/main"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 xmlns:a16="http://schemas.microsoft.com/office/drawing/2014/main" id="{A8086B2C-26E2-CCB7-BE1F-3F23109D566A}"/>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 xmlns:a16="http://schemas.microsoft.com/office/drawing/2014/main" id="{8F2BB71D-DED7-33AF-F08B-DAA010E306F6}"/>
              </a:ext>
            </a:extLst>
          </p:cNvPr>
          <p:cNvGrpSpPr/>
          <p:nvPr/>
        </p:nvGrpSpPr>
        <p:grpSpPr>
          <a:xfrm>
            <a:off x="8842713" y="6500605"/>
            <a:ext cx="552644" cy="104645"/>
            <a:chOff x="3521300" y="154525"/>
            <a:chExt cx="1256175" cy="193500"/>
          </a:xfrm>
        </p:grpSpPr>
        <p:sp>
          <p:nvSpPr>
            <p:cNvPr id="6" name="Google Shape;26962;p50">
              <a:extLst>
                <a:ext uri="{FF2B5EF4-FFF2-40B4-BE49-F238E27FC236}">
                  <a16:creationId xmlns="" xmlns:a16="http://schemas.microsoft.com/office/drawing/2014/main"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6963;p50">
              <a:extLst>
                <a:ext uri="{FF2B5EF4-FFF2-40B4-BE49-F238E27FC236}">
                  <a16:creationId xmlns="" xmlns:a16="http://schemas.microsoft.com/office/drawing/2014/main"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6964;p50">
              <a:extLst>
                <a:ext uri="{FF2B5EF4-FFF2-40B4-BE49-F238E27FC236}">
                  <a16:creationId xmlns="" xmlns:a16="http://schemas.microsoft.com/office/drawing/2014/main"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6965;p50">
              <a:extLst>
                <a:ext uri="{FF2B5EF4-FFF2-40B4-BE49-F238E27FC236}">
                  <a16:creationId xmlns="" xmlns:a16="http://schemas.microsoft.com/office/drawing/2014/main"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7446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E5C34F34-4751-D12D-B385-2608EDFB09EF}"/>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66" name="Google Shape;9851;p13">
            <a:extLst>
              <a:ext uri="{FF2B5EF4-FFF2-40B4-BE49-F238E27FC236}">
                <a16:creationId xmlns="" xmlns:a16="http://schemas.microsoft.com/office/drawing/2014/main"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 xmlns:a16="http://schemas.microsoft.com/office/drawing/2014/main"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7"/>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 xmlns:a16="http://schemas.microsoft.com/office/drawing/2014/main"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 xmlns:a16="http://schemas.microsoft.com/office/drawing/2014/main"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0" name="Google Shape;9855;p13">
            <a:extLst>
              <a:ext uri="{FF2B5EF4-FFF2-40B4-BE49-F238E27FC236}">
                <a16:creationId xmlns="" xmlns:a16="http://schemas.microsoft.com/office/drawing/2014/main"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 xmlns:a16="http://schemas.microsoft.com/office/drawing/2014/main"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2" name="Google Shape;9857;p13">
            <a:extLst>
              <a:ext uri="{FF2B5EF4-FFF2-40B4-BE49-F238E27FC236}">
                <a16:creationId xmlns="" xmlns:a16="http://schemas.microsoft.com/office/drawing/2014/main"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 xmlns:a16="http://schemas.microsoft.com/office/drawing/2014/main"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4" name="Google Shape;9859;p13">
            <a:extLst>
              <a:ext uri="{FF2B5EF4-FFF2-40B4-BE49-F238E27FC236}">
                <a16:creationId xmlns="" xmlns:a16="http://schemas.microsoft.com/office/drawing/2014/main"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 xmlns:a16="http://schemas.microsoft.com/office/drawing/2014/main"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6" name="Google Shape;9861;p13">
            <a:extLst>
              <a:ext uri="{FF2B5EF4-FFF2-40B4-BE49-F238E27FC236}">
                <a16:creationId xmlns="" xmlns:a16="http://schemas.microsoft.com/office/drawing/2014/main"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 xmlns:a16="http://schemas.microsoft.com/office/drawing/2014/main"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8" name="Google Shape;9863;p13">
            <a:extLst>
              <a:ext uri="{FF2B5EF4-FFF2-40B4-BE49-F238E27FC236}">
                <a16:creationId xmlns="" xmlns:a16="http://schemas.microsoft.com/office/drawing/2014/main"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3"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 xmlns:a16="http://schemas.microsoft.com/office/drawing/2014/main"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 xmlns:a16="http://schemas.microsoft.com/office/drawing/2014/main"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866;p13">
              <a:extLst>
                <a:ext uri="{FF2B5EF4-FFF2-40B4-BE49-F238E27FC236}">
                  <a16:creationId xmlns="" xmlns:a16="http://schemas.microsoft.com/office/drawing/2014/main"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867;p13">
              <a:extLst>
                <a:ext uri="{FF2B5EF4-FFF2-40B4-BE49-F238E27FC236}">
                  <a16:creationId xmlns="" xmlns:a16="http://schemas.microsoft.com/office/drawing/2014/main"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868;p13">
              <a:extLst>
                <a:ext uri="{FF2B5EF4-FFF2-40B4-BE49-F238E27FC236}">
                  <a16:creationId xmlns="" xmlns:a16="http://schemas.microsoft.com/office/drawing/2014/main"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869;p13">
              <a:extLst>
                <a:ext uri="{FF2B5EF4-FFF2-40B4-BE49-F238E27FC236}">
                  <a16:creationId xmlns="" xmlns:a16="http://schemas.microsoft.com/office/drawing/2014/main"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870;p13">
              <a:extLst>
                <a:ext uri="{FF2B5EF4-FFF2-40B4-BE49-F238E27FC236}">
                  <a16:creationId xmlns="" xmlns:a16="http://schemas.microsoft.com/office/drawing/2014/main"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871;p13">
              <a:extLst>
                <a:ext uri="{FF2B5EF4-FFF2-40B4-BE49-F238E27FC236}">
                  <a16:creationId xmlns="" xmlns:a16="http://schemas.microsoft.com/office/drawing/2014/main"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872;p13">
              <a:extLst>
                <a:ext uri="{FF2B5EF4-FFF2-40B4-BE49-F238E27FC236}">
                  <a16:creationId xmlns="" xmlns:a16="http://schemas.microsoft.com/office/drawing/2014/main"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73;p13">
              <a:extLst>
                <a:ext uri="{FF2B5EF4-FFF2-40B4-BE49-F238E27FC236}">
                  <a16:creationId xmlns="" xmlns:a16="http://schemas.microsoft.com/office/drawing/2014/main"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874;p13">
              <a:extLst>
                <a:ext uri="{FF2B5EF4-FFF2-40B4-BE49-F238E27FC236}">
                  <a16:creationId xmlns="" xmlns:a16="http://schemas.microsoft.com/office/drawing/2014/main"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9875;p13">
              <a:extLst>
                <a:ext uri="{FF2B5EF4-FFF2-40B4-BE49-F238E27FC236}">
                  <a16:creationId xmlns="" xmlns:a16="http://schemas.microsoft.com/office/drawing/2014/main"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9876;p13">
              <a:extLst>
                <a:ext uri="{FF2B5EF4-FFF2-40B4-BE49-F238E27FC236}">
                  <a16:creationId xmlns="" xmlns:a16="http://schemas.microsoft.com/office/drawing/2014/main"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9877;p13">
              <a:extLst>
                <a:ext uri="{FF2B5EF4-FFF2-40B4-BE49-F238E27FC236}">
                  <a16:creationId xmlns="" xmlns:a16="http://schemas.microsoft.com/office/drawing/2014/main"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9878;p13">
              <a:extLst>
                <a:ext uri="{FF2B5EF4-FFF2-40B4-BE49-F238E27FC236}">
                  <a16:creationId xmlns="" xmlns:a16="http://schemas.microsoft.com/office/drawing/2014/main"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9879;p13">
              <a:extLst>
                <a:ext uri="{FF2B5EF4-FFF2-40B4-BE49-F238E27FC236}">
                  <a16:creationId xmlns="" xmlns:a16="http://schemas.microsoft.com/office/drawing/2014/main"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9880;p13">
              <a:extLst>
                <a:ext uri="{FF2B5EF4-FFF2-40B4-BE49-F238E27FC236}">
                  <a16:creationId xmlns="" xmlns:a16="http://schemas.microsoft.com/office/drawing/2014/main"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9881;p13">
              <a:extLst>
                <a:ext uri="{FF2B5EF4-FFF2-40B4-BE49-F238E27FC236}">
                  <a16:creationId xmlns="" xmlns:a16="http://schemas.microsoft.com/office/drawing/2014/main"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9882;p13">
              <a:extLst>
                <a:ext uri="{FF2B5EF4-FFF2-40B4-BE49-F238E27FC236}">
                  <a16:creationId xmlns="" xmlns:a16="http://schemas.microsoft.com/office/drawing/2014/main"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9883;p13">
              <a:extLst>
                <a:ext uri="{FF2B5EF4-FFF2-40B4-BE49-F238E27FC236}">
                  <a16:creationId xmlns="" xmlns:a16="http://schemas.microsoft.com/office/drawing/2014/main"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9884;p13">
              <a:extLst>
                <a:ext uri="{FF2B5EF4-FFF2-40B4-BE49-F238E27FC236}">
                  <a16:creationId xmlns="" xmlns:a16="http://schemas.microsoft.com/office/drawing/2014/main"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9885;p13">
              <a:extLst>
                <a:ext uri="{FF2B5EF4-FFF2-40B4-BE49-F238E27FC236}">
                  <a16:creationId xmlns="" xmlns:a16="http://schemas.microsoft.com/office/drawing/2014/main"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9886;p13">
              <a:extLst>
                <a:ext uri="{FF2B5EF4-FFF2-40B4-BE49-F238E27FC236}">
                  <a16:creationId xmlns="" xmlns:a16="http://schemas.microsoft.com/office/drawing/2014/main"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9887;p13">
              <a:extLst>
                <a:ext uri="{FF2B5EF4-FFF2-40B4-BE49-F238E27FC236}">
                  <a16:creationId xmlns="" xmlns:a16="http://schemas.microsoft.com/office/drawing/2014/main"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9888;p13">
              <a:extLst>
                <a:ext uri="{FF2B5EF4-FFF2-40B4-BE49-F238E27FC236}">
                  <a16:creationId xmlns="" xmlns:a16="http://schemas.microsoft.com/office/drawing/2014/main"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9889;p13">
              <a:extLst>
                <a:ext uri="{FF2B5EF4-FFF2-40B4-BE49-F238E27FC236}">
                  <a16:creationId xmlns="" xmlns:a16="http://schemas.microsoft.com/office/drawing/2014/main"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9890;p13">
              <a:extLst>
                <a:ext uri="{FF2B5EF4-FFF2-40B4-BE49-F238E27FC236}">
                  <a16:creationId xmlns="" xmlns:a16="http://schemas.microsoft.com/office/drawing/2014/main"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9891;p13">
              <a:extLst>
                <a:ext uri="{FF2B5EF4-FFF2-40B4-BE49-F238E27FC236}">
                  <a16:creationId xmlns="" xmlns:a16="http://schemas.microsoft.com/office/drawing/2014/main"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9892;p13">
              <a:extLst>
                <a:ext uri="{FF2B5EF4-FFF2-40B4-BE49-F238E27FC236}">
                  <a16:creationId xmlns="" xmlns:a16="http://schemas.microsoft.com/office/drawing/2014/main"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9893;p13">
              <a:extLst>
                <a:ext uri="{FF2B5EF4-FFF2-40B4-BE49-F238E27FC236}">
                  <a16:creationId xmlns="" xmlns:a16="http://schemas.microsoft.com/office/drawing/2014/main"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9894;p13">
              <a:extLst>
                <a:ext uri="{FF2B5EF4-FFF2-40B4-BE49-F238E27FC236}">
                  <a16:creationId xmlns="" xmlns:a16="http://schemas.microsoft.com/office/drawing/2014/main"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9895;p13">
              <a:extLst>
                <a:ext uri="{FF2B5EF4-FFF2-40B4-BE49-F238E27FC236}">
                  <a16:creationId xmlns="" xmlns:a16="http://schemas.microsoft.com/office/drawing/2014/main"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9896;p13">
              <a:extLst>
                <a:ext uri="{FF2B5EF4-FFF2-40B4-BE49-F238E27FC236}">
                  <a16:creationId xmlns="" xmlns:a16="http://schemas.microsoft.com/office/drawing/2014/main"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9897;p13">
              <a:extLst>
                <a:ext uri="{FF2B5EF4-FFF2-40B4-BE49-F238E27FC236}">
                  <a16:creationId xmlns="" xmlns:a16="http://schemas.microsoft.com/office/drawing/2014/main"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9898;p13">
              <a:extLst>
                <a:ext uri="{FF2B5EF4-FFF2-40B4-BE49-F238E27FC236}">
                  <a16:creationId xmlns="" xmlns:a16="http://schemas.microsoft.com/office/drawing/2014/main"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9899;p13">
              <a:extLst>
                <a:ext uri="{FF2B5EF4-FFF2-40B4-BE49-F238E27FC236}">
                  <a16:creationId xmlns="" xmlns:a16="http://schemas.microsoft.com/office/drawing/2014/main"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9900;p13">
              <a:extLst>
                <a:ext uri="{FF2B5EF4-FFF2-40B4-BE49-F238E27FC236}">
                  <a16:creationId xmlns="" xmlns:a16="http://schemas.microsoft.com/office/drawing/2014/main"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9901;p13">
              <a:extLst>
                <a:ext uri="{FF2B5EF4-FFF2-40B4-BE49-F238E27FC236}">
                  <a16:creationId xmlns="" xmlns:a16="http://schemas.microsoft.com/office/drawing/2014/main"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9902;p13">
              <a:extLst>
                <a:ext uri="{FF2B5EF4-FFF2-40B4-BE49-F238E27FC236}">
                  <a16:creationId xmlns="" xmlns:a16="http://schemas.microsoft.com/office/drawing/2014/main"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9903;p13">
              <a:extLst>
                <a:ext uri="{FF2B5EF4-FFF2-40B4-BE49-F238E27FC236}">
                  <a16:creationId xmlns="" xmlns:a16="http://schemas.microsoft.com/office/drawing/2014/main"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9904;p13">
              <a:extLst>
                <a:ext uri="{FF2B5EF4-FFF2-40B4-BE49-F238E27FC236}">
                  <a16:creationId xmlns="" xmlns:a16="http://schemas.microsoft.com/office/drawing/2014/main"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9905;p13">
              <a:extLst>
                <a:ext uri="{FF2B5EF4-FFF2-40B4-BE49-F238E27FC236}">
                  <a16:creationId xmlns="" xmlns:a16="http://schemas.microsoft.com/office/drawing/2014/main"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9906;p13">
              <a:extLst>
                <a:ext uri="{FF2B5EF4-FFF2-40B4-BE49-F238E27FC236}">
                  <a16:creationId xmlns="" xmlns:a16="http://schemas.microsoft.com/office/drawing/2014/main"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9907;p13">
              <a:extLst>
                <a:ext uri="{FF2B5EF4-FFF2-40B4-BE49-F238E27FC236}">
                  <a16:creationId xmlns="" xmlns:a16="http://schemas.microsoft.com/office/drawing/2014/main"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9908;p13">
              <a:extLst>
                <a:ext uri="{FF2B5EF4-FFF2-40B4-BE49-F238E27FC236}">
                  <a16:creationId xmlns="" xmlns:a16="http://schemas.microsoft.com/office/drawing/2014/main"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9909;p13">
              <a:extLst>
                <a:ext uri="{FF2B5EF4-FFF2-40B4-BE49-F238E27FC236}">
                  <a16:creationId xmlns="" xmlns:a16="http://schemas.microsoft.com/office/drawing/2014/main"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9910;p13">
              <a:extLst>
                <a:ext uri="{FF2B5EF4-FFF2-40B4-BE49-F238E27FC236}">
                  <a16:creationId xmlns="" xmlns:a16="http://schemas.microsoft.com/office/drawing/2014/main"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9911;p13">
              <a:extLst>
                <a:ext uri="{FF2B5EF4-FFF2-40B4-BE49-F238E27FC236}">
                  <a16:creationId xmlns="" xmlns:a16="http://schemas.microsoft.com/office/drawing/2014/main"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9912;p13">
              <a:extLst>
                <a:ext uri="{FF2B5EF4-FFF2-40B4-BE49-F238E27FC236}">
                  <a16:creationId xmlns="" xmlns:a16="http://schemas.microsoft.com/office/drawing/2014/main"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 xmlns:a16="http://schemas.microsoft.com/office/drawing/2014/main" id="{D5F6ED29-EC4A-BFF6-FC93-B70FEE2D8F0E}"/>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648683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 xmlns:a16="http://schemas.microsoft.com/office/drawing/2014/main" id="{14061D19-6071-8E3A-C39A-DFCCC0D029F0}"/>
              </a:ext>
            </a:extLst>
          </p:cNvPr>
          <p:cNvSpPr>
            <a:spLocks noGrp="1"/>
          </p:cNvSpPr>
          <p:nvPr>
            <p:ph idx="1"/>
          </p:nvPr>
        </p:nvSpPr>
        <p:spPr>
          <a:xfrm>
            <a:off x="4211774" y="988487"/>
            <a:ext cx="5014913" cy="4872567"/>
          </a:xfrm>
        </p:spPr>
        <p:txBody>
          <a:bodyPr/>
          <a:lstStyle>
            <a:lvl1pPr>
              <a:buClr>
                <a:srgbClr val="FF706B"/>
              </a:buClr>
              <a:defRPr sz="2274"/>
            </a:lvl1pPr>
            <a:lvl2pPr>
              <a:defRPr sz="1950"/>
            </a:lvl2pPr>
            <a:lvl3pPr>
              <a:defRPr sz="1624"/>
            </a:lvl3pPr>
            <a:lvl4pPr>
              <a:defRPr sz="1462"/>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 xmlns:a16="http://schemas.microsoft.com/office/drawing/2014/main" id="{790226F5-6B82-DB24-7803-7D6F4EC93615}"/>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 xmlns:a16="http://schemas.microsoft.com/office/drawing/2014/main" id="{7059930C-5FC5-DD42-882A-9E6FBAE0CD23}"/>
              </a:ext>
            </a:extLst>
          </p:cNvPr>
          <p:cNvSpPr>
            <a:spLocks noGrp="1"/>
          </p:cNvSpPr>
          <p:nvPr>
            <p:ph type="sldNum" sz="quarter" idx="12"/>
          </p:nvPr>
        </p:nvSpPr>
        <p:spPr>
          <a:xfrm>
            <a:off x="7562173" y="6402800"/>
            <a:ext cx="2228850" cy="366183"/>
          </a:xfrm>
          <a:prstGeom prst="rect">
            <a:avLst/>
          </a:prstGeom>
        </p:spPr>
        <p:txBody>
          <a:bodyPr/>
          <a:lstStyle/>
          <a:p>
            <a:pPr>
              <a:defRPr/>
            </a:pPr>
            <a:fld id="{DF2305E8-3970-BB4C-9352-07E5EF0AE4AD}" type="slidenum">
              <a:rPr lang="en-GB" altLang="en-US" smtClean="0"/>
              <a:pPr>
                <a:defRPr/>
              </a:pPr>
              <a:t>‹#›</a:t>
            </a:fld>
            <a:endParaRPr lang="en-GB" altLang="en-US"/>
          </a:p>
        </p:txBody>
      </p:sp>
      <p:grpSp>
        <p:nvGrpSpPr>
          <p:cNvPr id="8" name="Google Shape;1127;p5">
            <a:extLst>
              <a:ext uri="{FF2B5EF4-FFF2-40B4-BE49-F238E27FC236}">
                <a16:creationId xmlns="" xmlns:a16="http://schemas.microsoft.com/office/drawing/2014/main"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 xmlns:a16="http://schemas.microsoft.com/office/drawing/2014/main"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 xmlns:a16="http://schemas.microsoft.com/office/drawing/2014/main"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 xmlns:a16="http://schemas.microsoft.com/office/drawing/2014/main"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 xmlns:a16="http://schemas.microsoft.com/office/drawing/2014/main"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 xmlns:a16="http://schemas.microsoft.com/office/drawing/2014/main"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 xmlns:a16="http://schemas.microsoft.com/office/drawing/2014/main"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 xmlns:a16="http://schemas.microsoft.com/office/drawing/2014/main"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 xmlns:a16="http://schemas.microsoft.com/office/drawing/2014/main"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 xmlns:a16="http://schemas.microsoft.com/office/drawing/2014/main"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 xmlns:a16="http://schemas.microsoft.com/office/drawing/2014/main"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 xmlns:a16="http://schemas.microsoft.com/office/drawing/2014/main"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 xmlns:a16="http://schemas.microsoft.com/office/drawing/2014/main"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 xmlns:a16="http://schemas.microsoft.com/office/drawing/2014/main"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 xmlns:a16="http://schemas.microsoft.com/office/drawing/2014/main"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 xmlns:a16="http://schemas.microsoft.com/office/drawing/2014/main"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 xmlns:a16="http://schemas.microsoft.com/office/drawing/2014/main"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 xmlns:a16="http://schemas.microsoft.com/office/drawing/2014/main"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 xmlns:a16="http://schemas.microsoft.com/office/drawing/2014/main"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 xmlns:a16="http://schemas.microsoft.com/office/drawing/2014/main"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 xmlns:a16="http://schemas.microsoft.com/office/drawing/2014/main"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 xmlns:a16="http://schemas.microsoft.com/office/drawing/2014/main"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 xmlns:a16="http://schemas.microsoft.com/office/drawing/2014/main"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 xmlns:a16="http://schemas.microsoft.com/office/drawing/2014/main"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 xmlns:a16="http://schemas.microsoft.com/office/drawing/2014/main"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 xmlns:a16="http://schemas.microsoft.com/office/drawing/2014/main"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 xmlns:a16="http://schemas.microsoft.com/office/drawing/2014/main"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 xmlns:a16="http://schemas.microsoft.com/office/drawing/2014/main"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 xmlns:a16="http://schemas.microsoft.com/office/drawing/2014/main"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 xmlns:a16="http://schemas.microsoft.com/office/drawing/2014/main"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 xmlns:a16="http://schemas.microsoft.com/office/drawing/2014/main"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 xmlns:a16="http://schemas.microsoft.com/office/drawing/2014/main"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 xmlns:a16="http://schemas.microsoft.com/office/drawing/2014/main"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 xmlns:a16="http://schemas.microsoft.com/office/drawing/2014/main"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 xmlns:a16="http://schemas.microsoft.com/office/drawing/2014/main"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 xmlns:a16="http://schemas.microsoft.com/office/drawing/2014/main"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 xmlns:a16="http://schemas.microsoft.com/office/drawing/2014/main"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 xmlns:a16="http://schemas.microsoft.com/office/drawing/2014/main"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 xmlns:a16="http://schemas.microsoft.com/office/drawing/2014/main"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 xmlns:a16="http://schemas.microsoft.com/office/drawing/2014/main"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 xmlns:a16="http://schemas.microsoft.com/office/drawing/2014/main"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 xmlns:a16="http://schemas.microsoft.com/office/drawing/2014/main"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 xmlns:a16="http://schemas.microsoft.com/office/drawing/2014/main"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 xmlns:a16="http://schemas.microsoft.com/office/drawing/2014/main"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 xmlns:a16="http://schemas.microsoft.com/office/drawing/2014/main"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 xmlns:a16="http://schemas.microsoft.com/office/drawing/2014/main"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 xmlns:a16="http://schemas.microsoft.com/office/drawing/2014/main"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 xmlns:a16="http://schemas.microsoft.com/office/drawing/2014/main"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 xmlns:a16="http://schemas.microsoft.com/office/drawing/2014/main"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 xmlns:a16="http://schemas.microsoft.com/office/drawing/2014/main" id="{A99F0575-A867-65CC-9525-C4BDC37F2A09}"/>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332604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 xmlns:a16="http://schemas.microsoft.com/office/drawing/2014/main" id="{301E0A0C-A2D2-2A26-A9D8-6E251C6EB456}"/>
              </a:ext>
            </a:extLst>
          </p:cNvPr>
          <p:cNvSpPr>
            <a:spLocks noGrp="1"/>
          </p:cNvSpPr>
          <p:nvPr>
            <p:ph type="pic" idx="1"/>
          </p:nvPr>
        </p:nvSpPr>
        <p:spPr>
          <a:xfrm>
            <a:off x="4211774" y="988487"/>
            <a:ext cx="5014913" cy="4872567"/>
          </a:xfrm>
        </p:spPr>
        <p:txBody>
          <a:bodyPr/>
          <a:lstStyle>
            <a:lvl1pPr marL="0" indent="0">
              <a:buNone/>
              <a:defRPr sz="2600"/>
            </a:lvl1pPr>
            <a:lvl2pPr marL="371395" indent="0">
              <a:buNone/>
              <a:defRPr sz="2274"/>
            </a:lvl2pPr>
            <a:lvl3pPr marL="742790" indent="0">
              <a:buNone/>
              <a:defRPr sz="1950"/>
            </a:lvl3pPr>
            <a:lvl4pPr marL="1114185" indent="0">
              <a:buNone/>
              <a:defRPr sz="1624"/>
            </a:lvl4pPr>
            <a:lvl5pPr marL="1485581" indent="0">
              <a:buNone/>
              <a:defRPr sz="1624"/>
            </a:lvl5pPr>
            <a:lvl6pPr marL="1856977" indent="0">
              <a:buNone/>
              <a:defRPr sz="1624"/>
            </a:lvl6pPr>
            <a:lvl7pPr marL="2228372" indent="0">
              <a:buNone/>
              <a:defRPr sz="1624"/>
            </a:lvl7pPr>
            <a:lvl8pPr marL="2599767" indent="0">
              <a:buNone/>
              <a:defRPr sz="1624"/>
            </a:lvl8pPr>
            <a:lvl9pPr marL="2971162" indent="0">
              <a:buNone/>
              <a:defRPr sz="1624"/>
            </a:lvl9pPr>
          </a:lstStyle>
          <a:p>
            <a:r>
              <a:rPr lang="en-GB"/>
              <a:t>Click icon to add picture</a:t>
            </a:r>
          </a:p>
        </p:txBody>
      </p:sp>
      <p:sp>
        <p:nvSpPr>
          <p:cNvPr id="4" name="Text Placeholder 3">
            <a:extLst>
              <a:ext uri="{FF2B5EF4-FFF2-40B4-BE49-F238E27FC236}">
                <a16:creationId xmlns="" xmlns:a16="http://schemas.microsoft.com/office/drawing/2014/main" id="{32C4823A-2752-F9BB-8EF0-68040970E5E7}"/>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 xmlns:a16="http://schemas.microsoft.com/office/drawing/2014/main" id="{1FD48458-1572-A283-ECA7-46A5B735ED7F}"/>
              </a:ext>
            </a:extLst>
          </p:cNvPr>
          <p:cNvSpPr>
            <a:spLocks noGrp="1"/>
          </p:cNvSpPr>
          <p:nvPr>
            <p:ph type="sldNum" sz="quarter" idx="12"/>
          </p:nvPr>
        </p:nvSpPr>
        <p:spPr>
          <a:xfrm>
            <a:off x="7562173" y="6402800"/>
            <a:ext cx="2228850" cy="366183"/>
          </a:xfrm>
          <a:prstGeom prst="rect">
            <a:avLst/>
          </a:prstGeom>
        </p:spPr>
        <p:txBody>
          <a:bodyPr/>
          <a:lstStyle/>
          <a:p>
            <a:pPr>
              <a:defRPr/>
            </a:pPr>
            <a:fld id="{2509B38C-8D82-BE49-B3E9-0E641FB11513}" type="slidenum">
              <a:rPr lang="en-GB" altLang="en-US" smtClean="0"/>
              <a:pPr>
                <a:defRPr/>
              </a:pPr>
              <a:t>‹#›</a:t>
            </a:fld>
            <a:endParaRPr lang="en-GB" altLang="en-US"/>
          </a:p>
        </p:txBody>
      </p:sp>
      <p:grpSp>
        <p:nvGrpSpPr>
          <p:cNvPr id="8" name="Google Shape;1127;p5">
            <a:extLst>
              <a:ext uri="{FF2B5EF4-FFF2-40B4-BE49-F238E27FC236}">
                <a16:creationId xmlns="" xmlns:a16="http://schemas.microsoft.com/office/drawing/2014/main"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 xmlns:a16="http://schemas.microsoft.com/office/drawing/2014/main"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 xmlns:a16="http://schemas.microsoft.com/office/drawing/2014/main"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 xmlns:a16="http://schemas.microsoft.com/office/drawing/2014/main"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 xmlns:a16="http://schemas.microsoft.com/office/drawing/2014/main"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 xmlns:a16="http://schemas.microsoft.com/office/drawing/2014/main"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 xmlns:a16="http://schemas.microsoft.com/office/drawing/2014/main"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 xmlns:a16="http://schemas.microsoft.com/office/drawing/2014/main"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 xmlns:a16="http://schemas.microsoft.com/office/drawing/2014/main"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 xmlns:a16="http://schemas.microsoft.com/office/drawing/2014/main"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 xmlns:a16="http://schemas.microsoft.com/office/drawing/2014/main"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 xmlns:a16="http://schemas.microsoft.com/office/drawing/2014/main"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 xmlns:a16="http://schemas.microsoft.com/office/drawing/2014/main"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 xmlns:a16="http://schemas.microsoft.com/office/drawing/2014/main"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 xmlns:a16="http://schemas.microsoft.com/office/drawing/2014/main"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 xmlns:a16="http://schemas.microsoft.com/office/drawing/2014/main"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 xmlns:a16="http://schemas.microsoft.com/office/drawing/2014/main"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 xmlns:a16="http://schemas.microsoft.com/office/drawing/2014/main"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 xmlns:a16="http://schemas.microsoft.com/office/drawing/2014/main"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 xmlns:a16="http://schemas.microsoft.com/office/drawing/2014/main"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 xmlns:a16="http://schemas.microsoft.com/office/drawing/2014/main"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 xmlns:a16="http://schemas.microsoft.com/office/drawing/2014/main"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 xmlns:a16="http://schemas.microsoft.com/office/drawing/2014/main"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 xmlns:a16="http://schemas.microsoft.com/office/drawing/2014/main"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 xmlns:a16="http://schemas.microsoft.com/office/drawing/2014/main"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 xmlns:a16="http://schemas.microsoft.com/office/drawing/2014/main"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 xmlns:a16="http://schemas.microsoft.com/office/drawing/2014/main"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 xmlns:a16="http://schemas.microsoft.com/office/drawing/2014/main"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 xmlns:a16="http://schemas.microsoft.com/office/drawing/2014/main"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 xmlns:a16="http://schemas.microsoft.com/office/drawing/2014/main"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 xmlns:a16="http://schemas.microsoft.com/office/drawing/2014/main"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 xmlns:a16="http://schemas.microsoft.com/office/drawing/2014/main"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 xmlns:a16="http://schemas.microsoft.com/office/drawing/2014/main"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 xmlns:a16="http://schemas.microsoft.com/office/drawing/2014/main"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 xmlns:a16="http://schemas.microsoft.com/office/drawing/2014/main"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 xmlns:a16="http://schemas.microsoft.com/office/drawing/2014/main"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 xmlns:a16="http://schemas.microsoft.com/office/drawing/2014/main"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 xmlns:a16="http://schemas.microsoft.com/office/drawing/2014/main"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 xmlns:a16="http://schemas.microsoft.com/office/drawing/2014/main"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 xmlns:a16="http://schemas.microsoft.com/office/drawing/2014/main"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 xmlns:a16="http://schemas.microsoft.com/office/drawing/2014/main"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 xmlns:a16="http://schemas.microsoft.com/office/drawing/2014/main"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 xmlns:a16="http://schemas.microsoft.com/office/drawing/2014/main"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 xmlns:a16="http://schemas.microsoft.com/office/drawing/2014/main"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 xmlns:a16="http://schemas.microsoft.com/office/drawing/2014/main"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 xmlns:a16="http://schemas.microsoft.com/office/drawing/2014/main"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 xmlns:a16="http://schemas.microsoft.com/office/drawing/2014/main"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 xmlns:a16="http://schemas.microsoft.com/office/drawing/2014/main"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 xmlns:a16="http://schemas.microsoft.com/office/drawing/2014/main"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 xmlns:a16="http://schemas.microsoft.com/office/drawing/2014/main" id="{A88C6442-88A7-6768-6272-8C3BDB887930}"/>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06096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 xmlns:a16="http://schemas.microsoft.com/office/drawing/2014/main"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 xmlns:a16="http://schemas.microsoft.com/office/drawing/2014/main" id="{65CF6ED0-9C26-D9F6-635A-CE686985E1AD}"/>
              </a:ext>
            </a:extLst>
          </p:cNvPr>
          <p:cNvSpPr>
            <a:spLocks noGrp="1"/>
          </p:cNvSpPr>
          <p:nvPr>
            <p:ph type="sldNum" sz="quarter" idx="12"/>
          </p:nvPr>
        </p:nvSpPr>
        <p:spPr>
          <a:xfrm>
            <a:off x="7562173" y="6402800"/>
            <a:ext cx="2228850" cy="366183"/>
          </a:xfrm>
          <a:prstGeom prst="rect">
            <a:avLst/>
          </a:prstGeom>
        </p:spPr>
        <p:txBody>
          <a:bodyPr/>
          <a:lstStyle/>
          <a:p>
            <a:pPr>
              <a:defRPr/>
            </a:pPr>
            <a:fld id="{E667F687-541A-1848-B241-F672608A4C9B}" type="slidenum">
              <a:rPr lang="en-GB" altLang="en-US" smtClean="0"/>
              <a:pPr>
                <a:defRPr/>
              </a:pPr>
              <a:t>‹#›</a:t>
            </a:fld>
            <a:endParaRPr lang="en-GB" altLang="en-US"/>
          </a:p>
        </p:txBody>
      </p:sp>
      <p:grpSp>
        <p:nvGrpSpPr>
          <p:cNvPr id="7" name="Google Shape;1127;p5">
            <a:extLst>
              <a:ext uri="{FF2B5EF4-FFF2-40B4-BE49-F238E27FC236}">
                <a16:creationId xmlns="" xmlns:a16="http://schemas.microsoft.com/office/drawing/2014/main"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 xmlns:a16="http://schemas.microsoft.com/office/drawing/2014/main"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 xmlns:a16="http://schemas.microsoft.com/office/drawing/2014/main"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 xmlns:a16="http://schemas.microsoft.com/office/drawing/2014/main"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 xmlns:a16="http://schemas.microsoft.com/office/drawing/2014/main"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 xmlns:a16="http://schemas.microsoft.com/office/drawing/2014/main"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 xmlns:a16="http://schemas.microsoft.com/office/drawing/2014/main"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 xmlns:a16="http://schemas.microsoft.com/office/drawing/2014/main"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 xmlns:a16="http://schemas.microsoft.com/office/drawing/2014/main"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 xmlns:a16="http://schemas.microsoft.com/office/drawing/2014/main"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 xmlns:a16="http://schemas.microsoft.com/office/drawing/2014/main"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 xmlns:a16="http://schemas.microsoft.com/office/drawing/2014/main"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 xmlns:a16="http://schemas.microsoft.com/office/drawing/2014/main"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 xmlns:a16="http://schemas.microsoft.com/office/drawing/2014/main"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 xmlns:a16="http://schemas.microsoft.com/office/drawing/2014/main"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 xmlns:a16="http://schemas.microsoft.com/office/drawing/2014/main"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 xmlns:a16="http://schemas.microsoft.com/office/drawing/2014/main"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 xmlns:a16="http://schemas.microsoft.com/office/drawing/2014/main"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 xmlns:a16="http://schemas.microsoft.com/office/drawing/2014/main"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 xmlns:a16="http://schemas.microsoft.com/office/drawing/2014/main"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 xmlns:a16="http://schemas.microsoft.com/office/drawing/2014/main"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 xmlns:a16="http://schemas.microsoft.com/office/drawing/2014/main"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 xmlns:a16="http://schemas.microsoft.com/office/drawing/2014/main"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 xmlns:a16="http://schemas.microsoft.com/office/drawing/2014/main"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 xmlns:a16="http://schemas.microsoft.com/office/drawing/2014/main"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 xmlns:a16="http://schemas.microsoft.com/office/drawing/2014/main"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 xmlns:a16="http://schemas.microsoft.com/office/drawing/2014/main"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 xmlns:a16="http://schemas.microsoft.com/office/drawing/2014/main"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 xmlns:a16="http://schemas.microsoft.com/office/drawing/2014/main"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 xmlns:a16="http://schemas.microsoft.com/office/drawing/2014/main"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 xmlns:a16="http://schemas.microsoft.com/office/drawing/2014/main"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 xmlns:a16="http://schemas.microsoft.com/office/drawing/2014/main"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 xmlns:a16="http://schemas.microsoft.com/office/drawing/2014/main"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 xmlns:a16="http://schemas.microsoft.com/office/drawing/2014/main"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 xmlns:a16="http://schemas.microsoft.com/office/drawing/2014/main"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 xmlns:a16="http://schemas.microsoft.com/office/drawing/2014/main"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 xmlns:a16="http://schemas.microsoft.com/office/drawing/2014/main"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 xmlns:a16="http://schemas.microsoft.com/office/drawing/2014/main"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 xmlns:a16="http://schemas.microsoft.com/office/drawing/2014/main"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 xmlns:a16="http://schemas.microsoft.com/office/drawing/2014/main"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 xmlns:a16="http://schemas.microsoft.com/office/drawing/2014/main"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 xmlns:a16="http://schemas.microsoft.com/office/drawing/2014/main"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 xmlns:a16="http://schemas.microsoft.com/office/drawing/2014/main"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 xmlns:a16="http://schemas.microsoft.com/office/drawing/2014/main"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 xmlns:a16="http://schemas.microsoft.com/office/drawing/2014/main"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 xmlns:a16="http://schemas.microsoft.com/office/drawing/2014/main"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 xmlns:a16="http://schemas.microsoft.com/office/drawing/2014/main"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 xmlns:a16="http://schemas.microsoft.com/office/drawing/2014/main"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 xmlns:a16="http://schemas.microsoft.com/office/drawing/2014/main"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 xmlns:a16="http://schemas.microsoft.com/office/drawing/2014/main" id="{408B5990-F6D5-B773-25DD-B31F97085BD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4113558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FCA0B21-6671-B42B-61B0-9BBE1ACFA233}"/>
              </a:ext>
            </a:extLst>
          </p:cNvPr>
          <p:cNvSpPr>
            <a:spLocks noGrp="1"/>
          </p:cNvSpPr>
          <p:nvPr>
            <p:ph type="title" orient="vert"/>
          </p:nvPr>
        </p:nvSpPr>
        <p:spPr>
          <a:xfrm>
            <a:off x="7088983" y="366186"/>
            <a:ext cx="2135981" cy="5810251"/>
          </a:xfrm>
        </p:spPr>
        <p:txBody>
          <a:bodyPr vert="eaVert"/>
          <a:lstStyle/>
          <a:p>
            <a:r>
              <a:rPr lang="en-GB"/>
              <a:t>Click to edit Master title style</a:t>
            </a:r>
          </a:p>
        </p:txBody>
      </p:sp>
      <p:sp>
        <p:nvSpPr>
          <p:cNvPr id="3" name="Vertical Text Placeholder 2">
            <a:extLst>
              <a:ext uri="{FF2B5EF4-FFF2-40B4-BE49-F238E27FC236}">
                <a16:creationId xmlns="" xmlns:a16="http://schemas.microsoft.com/office/drawing/2014/main" id="{2309A6DB-03A8-7187-1ECB-051B86CD4855}"/>
              </a:ext>
            </a:extLst>
          </p:cNvPr>
          <p:cNvSpPr>
            <a:spLocks noGrp="1"/>
          </p:cNvSpPr>
          <p:nvPr>
            <p:ph type="body" orient="vert" idx="1"/>
          </p:nvPr>
        </p:nvSpPr>
        <p:spPr>
          <a:xfrm>
            <a:off x="681042" y="366186"/>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 xmlns:a16="http://schemas.microsoft.com/office/drawing/2014/main" id="{4B248B26-8D28-96AA-8873-F5CFDDC979E7}"/>
              </a:ext>
            </a:extLst>
          </p:cNvPr>
          <p:cNvSpPr>
            <a:spLocks noGrp="1"/>
          </p:cNvSpPr>
          <p:nvPr>
            <p:ph type="sldNum" sz="quarter" idx="12"/>
          </p:nvPr>
        </p:nvSpPr>
        <p:spPr>
          <a:xfrm>
            <a:off x="7562173" y="6402800"/>
            <a:ext cx="2228850" cy="366183"/>
          </a:xfrm>
          <a:prstGeom prst="rect">
            <a:avLst/>
          </a:prstGeom>
        </p:spPr>
        <p:txBody>
          <a:bodyPr/>
          <a:lstStyle/>
          <a:p>
            <a:pPr>
              <a:defRPr/>
            </a:pPr>
            <a:fld id="{8A187062-61C9-1E43-B78C-6240D7953B58}" type="slidenum">
              <a:rPr lang="en-GB" altLang="en-US" smtClean="0"/>
              <a:pPr>
                <a:defRPr/>
              </a:pPr>
              <a:t>‹#›</a:t>
            </a:fld>
            <a:endParaRPr lang="en-GB" altLang="en-US"/>
          </a:p>
        </p:txBody>
      </p:sp>
    </p:spTree>
    <p:extLst>
      <p:ext uri="{BB962C8B-B14F-4D97-AF65-F5344CB8AC3E}">
        <p14:creationId xmlns:p14="http://schemas.microsoft.com/office/powerpoint/2010/main" val="350880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B99F95B-3094-A76D-4CEC-DB67D3CCCC0A}"/>
              </a:ext>
            </a:extLst>
          </p:cNvPr>
          <p:cNvSpPr>
            <a:spLocks noGrp="1"/>
          </p:cNvSpPr>
          <p:nvPr>
            <p:ph type="sldNum" sz="quarter" idx="12"/>
          </p:nvPr>
        </p:nvSpPr>
        <p:spPr>
          <a:xfrm>
            <a:off x="7641419" y="634184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5" name="Google Shape;15;p3">
            <a:extLst>
              <a:ext uri="{FF2B5EF4-FFF2-40B4-BE49-F238E27FC236}">
                <a16:creationId xmlns="" xmlns:a16="http://schemas.microsoft.com/office/drawing/2014/main" id="{4CD02744-1A9D-1B7D-1FB4-7C3E2D80503D}"/>
              </a:ext>
            </a:extLst>
          </p:cNvPr>
          <p:cNvGrpSpPr/>
          <p:nvPr/>
        </p:nvGrpSpPr>
        <p:grpSpPr>
          <a:xfrm>
            <a:off x="339632" y="720005"/>
            <a:ext cx="3400261" cy="5418073"/>
            <a:chOff x="313503" y="540001"/>
            <a:chExt cx="3138703" cy="4063556"/>
          </a:xfrm>
          <a:solidFill>
            <a:srgbClr val="9D9D9D"/>
          </a:solidFill>
        </p:grpSpPr>
        <p:sp>
          <p:nvSpPr>
            <p:cNvPr id="6" name="Google Shape;16;p3">
              <a:extLst>
                <a:ext uri="{FF2B5EF4-FFF2-40B4-BE49-F238E27FC236}">
                  <a16:creationId xmlns="" xmlns:a16="http://schemas.microsoft.com/office/drawing/2014/main"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17;p3">
              <a:extLst>
                <a:ext uri="{FF2B5EF4-FFF2-40B4-BE49-F238E27FC236}">
                  <a16:creationId xmlns="" xmlns:a16="http://schemas.microsoft.com/office/drawing/2014/main"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18;p3">
              <a:extLst>
                <a:ext uri="{FF2B5EF4-FFF2-40B4-BE49-F238E27FC236}">
                  <a16:creationId xmlns="" xmlns:a16="http://schemas.microsoft.com/office/drawing/2014/main"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9;p3">
              <a:extLst>
                <a:ext uri="{FF2B5EF4-FFF2-40B4-BE49-F238E27FC236}">
                  <a16:creationId xmlns="" xmlns:a16="http://schemas.microsoft.com/office/drawing/2014/main"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0;p3">
              <a:extLst>
                <a:ext uri="{FF2B5EF4-FFF2-40B4-BE49-F238E27FC236}">
                  <a16:creationId xmlns="" xmlns:a16="http://schemas.microsoft.com/office/drawing/2014/main"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1;p3">
              <a:extLst>
                <a:ext uri="{FF2B5EF4-FFF2-40B4-BE49-F238E27FC236}">
                  <a16:creationId xmlns="" xmlns:a16="http://schemas.microsoft.com/office/drawing/2014/main"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2;p3">
              <a:extLst>
                <a:ext uri="{FF2B5EF4-FFF2-40B4-BE49-F238E27FC236}">
                  <a16:creationId xmlns="" xmlns:a16="http://schemas.microsoft.com/office/drawing/2014/main"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3;p3">
              <a:extLst>
                <a:ext uri="{FF2B5EF4-FFF2-40B4-BE49-F238E27FC236}">
                  <a16:creationId xmlns="" xmlns:a16="http://schemas.microsoft.com/office/drawing/2014/main"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p3">
              <a:extLst>
                <a:ext uri="{FF2B5EF4-FFF2-40B4-BE49-F238E27FC236}">
                  <a16:creationId xmlns="" xmlns:a16="http://schemas.microsoft.com/office/drawing/2014/main"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p3">
              <a:extLst>
                <a:ext uri="{FF2B5EF4-FFF2-40B4-BE49-F238E27FC236}">
                  <a16:creationId xmlns="" xmlns:a16="http://schemas.microsoft.com/office/drawing/2014/main"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p3">
              <a:extLst>
                <a:ext uri="{FF2B5EF4-FFF2-40B4-BE49-F238E27FC236}">
                  <a16:creationId xmlns="" xmlns:a16="http://schemas.microsoft.com/office/drawing/2014/main"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7;p3">
              <a:extLst>
                <a:ext uri="{FF2B5EF4-FFF2-40B4-BE49-F238E27FC236}">
                  <a16:creationId xmlns="" xmlns:a16="http://schemas.microsoft.com/office/drawing/2014/main"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8;p3">
              <a:extLst>
                <a:ext uri="{FF2B5EF4-FFF2-40B4-BE49-F238E27FC236}">
                  <a16:creationId xmlns="" xmlns:a16="http://schemas.microsoft.com/office/drawing/2014/main"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9;p3">
              <a:extLst>
                <a:ext uri="{FF2B5EF4-FFF2-40B4-BE49-F238E27FC236}">
                  <a16:creationId xmlns="" xmlns:a16="http://schemas.microsoft.com/office/drawing/2014/main"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30;p3">
              <a:extLst>
                <a:ext uri="{FF2B5EF4-FFF2-40B4-BE49-F238E27FC236}">
                  <a16:creationId xmlns="" xmlns:a16="http://schemas.microsoft.com/office/drawing/2014/main"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31;p3">
              <a:extLst>
                <a:ext uri="{FF2B5EF4-FFF2-40B4-BE49-F238E27FC236}">
                  <a16:creationId xmlns="" xmlns:a16="http://schemas.microsoft.com/office/drawing/2014/main"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32;p3">
              <a:extLst>
                <a:ext uri="{FF2B5EF4-FFF2-40B4-BE49-F238E27FC236}">
                  <a16:creationId xmlns="" xmlns:a16="http://schemas.microsoft.com/office/drawing/2014/main"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33;p3">
              <a:extLst>
                <a:ext uri="{FF2B5EF4-FFF2-40B4-BE49-F238E27FC236}">
                  <a16:creationId xmlns="" xmlns:a16="http://schemas.microsoft.com/office/drawing/2014/main"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34;p3">
              <a:extLst>
                <a:ext uri="{FF2B5EF4-FFF2-40B4-BE49-F238E27FC236}">
                  <a16:creationId xmlns="" xmlns:a16="http://schemas.microsoft.com/office/drawing/2014/main"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35;p3">
              <a:extLst>
                <a:ext uri="{FF2B5EF4-FFF2-40B4-BE49-F238E27FC236}">
                  <a16:creationId xmlns="" xmlns:a16="http://schemas.microsoft.com/office/drawing/2014/main"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36;p3">
              <a:extLst>
                <a:ext uri="{FF2B5EF4-FFF2-40B4-BE49-F238E27FC236}">
                  <a16:creationId xmlns="" xmlns:a16="http://schemas.microsoft.com/office/drawing/2014/main"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37;p3">
              <a:extLst>
                <a:ext uri="{FF2B5EF4-FFF2-40B4-BE49-F238E27FC236}">
                  <a16:creationId xmlns="" xmlns:a16="http://schemas.microsoft.com/office/drawing/2014/main"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38;p3">
              <a:extLst>
                <a:ext uri="{FF2B5EF4-FFF2-40B4-BE49-F238E27FC236}">
                  <a16:creationId xmlns="" xmlns:a16="http://schemas.microsoft.com/office/drawing/2014/main"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39;p3">
              <a:extLst>
                <a:ext uri="{FF2B5EF4-FFF2-40B4-BE49-F238E27FC236}">
                  <a16:creationId xmlns="" xmlns:a16="http://schemas.microsoft.com/office/drawing/2014/main"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40;p3">
              <a:extLst>
                <a:ext uri="{FF2B5EF4-FFF2-40B4-BE49-F238E27FC236}">
                  <a16:creationId xmlns="" xmlns:a16="http://schemas.microsoft.com/office/drawing/2014/main"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41;p3">
              <a:extLst>
                <a:ext uri="{FF2B5EF4-FFF2-40B4-BE49-F238E27FC236}">
                  <a16:creationId xmlns="" xmlns:a16="http://schemas.microsoft.com/office/drawing/2014/main"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42;p3">
              <a:extLst>
                <a:ext uri="{FF2B5EF4-FFF2-40B4-BE49-F238E27FC236}">
                  <a16:creationId xmlns="" xmlns:a16="http://schemas.microsoft.com/office/drawing/2014/main"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43;p3">
              <a:extLst>
                <a:ext uri="{FF2B5EF4-FFF2-40B4-BE49-F238E27FC236}">
                  <a16:creationId xmlns="" xmlns:a16="http://schemas.microsoft.com/office/drawing/2014/main"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44;p3">
              <a:extLst>
                <a:ext uri="{FF2B5EF4-FFF2-40B4-BE49-F238E27FC236}">
                  <a16:creationId xmlns="" xmlns:a16="http://schemas.microsoft.com/office/drawing/2014/main"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45;p3">
              <a:extLst>
                <a:ext uri="{FF2B5EF4-FFF2-40B4-BE49-F238E27FC236}">
                  <a16:creationId xmlns="" xmlns:a16="http://schemas.microsoft.com/office/drawing/2014/main"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46;p3">
              <a:extLst>
                <a:ext uri="{FF2B5EF4-FFF2-40B4-BE49-F238E27FC236}">
                  <a16:creationId xmlns="" xmlns:a16="http://schemas.microsoft.com/office/drawing/2014/main"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47;p3">
              <a:extLst>
                <a:ext uri="{FF2B5EF4-FFF2-40B4-BE49-F238E27FC236}">
                  <a16:creationId xmlns="" xmlns:a16="http://schemas.microsoft.com/office/drawing/2014/main"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48;p3">
              <a:extLst>
                <a:ext uri="{FF2B5EF4-FFF2-40B4-BE49-F238E27FC236}">
                  <a16:creationId xmlns="" xmlns:a16="http://schemas.microsoft.com/office/drawing/2014/main"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49;p3">
              <a:extLst>
                <a:ext uri="{FF2B5EF4-FFF2-40B4-BE49-F238E27FC236}">
                  <a16:creationId xmlns="" xmlns:a16="http://schemas.microsoft.com/office/drawing/2014/main"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50;p3">
              <a:extLst>
                <a:ext uri="{FF2B5EF4-FFF2-40B4-BE49-F238E27FC236}">
                  <a16:creationId xmlns="" xmlns:a16="http://schemas.microsoft.com/office/drawing/2014/main"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51;p3">
              <a:extLst>
                <a:ext uri="{FF2B5EF4-FFF2-40B4-BE49-F238E27FC236}">
                  <a16:creationId xmlns="" xmlns:a16="http://schemas.microsoft.com/office/drawing/2014/main"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52;p3">
              <a:extLst>
                <a:ext uri="{FF2B5EF4-FFF2-40B4-BE49-F238E27FC236}">
                  <a16:creationId xmlns="" xmlns:a16="http://schemas.microsoft.com/office/drawing/2014/main"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53;p3">
              <a:extLst>
                <a:ext uri="{FF2B5EF4-FFF2-40B4-BE49-F238E27FC236}">
                  <a16:creationId xmlns="" xmlns:a16="http://schemas.microsoft.com/office/drawing/2014/main"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54;p3">
              <a:extLst>
                <a:ext uri="{FF2B5EF4-FFF2-40B4-BE49-F238E27FC236}">
                  <a16:creationId xmlns="" xmlns:a16="http://schemas.microsoft.com/office/drawing/2014/main"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55;p3">
              <a:extLst>
                <a:ext uri="{FF2B5EF4-FFF2-40B4-BE49-F238E27FC236}">
                  <a16:creationId xmlns="" xmlns:a16="http://schemas.microsoft.com/office/drawing/2014/main"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56;p3">
              <a:extLst>
                <a:ext uri="{FF2B5EF4-FFF2-40B4-BE49-F238E27FC236}">
                  <a16:creationId xmlns="" xmlns:a16="http://schemas.microsoft.com/office/drawing/2014/main"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57;p3">
              <a:extLst>
                <a:ext uri="{FF2B5EF4-FFF2-40B4-BE49-F238E27FC236}">
                  <a16:creationId xmlns="" xmlns:a16="http://schemas.microsoft.com/office/drawing/2014/main"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58;p3">
              <a:extLst>
                <a:ext uri="{FF2B5EF4-FFF2-40B4-BE49-F238E27FC236}">
                  <a16:creationId xmlns="" xmlns:a16="http://schemas.microsoft.com/office/drawing/2014/main"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59;p3">
              <a:extLst>
                <a:ext uri="{FF2B5EF4-FFF2-40B4-BE49-F238E27FC236}">
                  <a16:creationId xmlns="" xmlns:a16="http://schemas.microsoft.com/office/drawing/2014/main"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60;p3">
              <a:extLst>
                <a:ext uri="{FF2B5EF4-FFF2-40B4-BE49-F238E27FC236}">
                  <a16:creationId xmlns="" xmlns:a16="http://schemas.microsoft.com/office/drawing/2014/main"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61;p3">
              <a:extLst>
                <a:ext uri="{FF2B5EF4-FFF2-40B4-BE49-F238E27FC236}">
                  <a16:creationId xmlns="" xmlns:a16="http://schemas.microsoft.com/office/drawing/2014/main"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62;p3">
              <a:extLst>
                <a:ext uri="{FF2B5EF4-FFF2-40B4-BE49-F238E27FC236}">
                  <a16:creationId xmlns="" xmlns:a16="http://schemas.microsoft.com/office/drawing/2014/main"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63;p3">
              <a:extLst>
                <a:ext uri="{FF2B5EF4-FFF2-40B4-BE49-F238E27FC236}">
                  <a16:creationId xmlns="" xmlns:a16="http://schemas.microsoft.com/office/drawing/2014/main"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64;p3">
              <a:extLst>
                <a:ext uri="{FF2B5EF4-FFF2-40B4-BE49-F238E27FC236}">
                  <a16:creationId xmlns="" xmlns:a16="http://schemas.microsoft.com/office/drawing/2014/main"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65;p3">
              <a:extLst>
                <a:ext uri="{FF2B5EF4-FFF2-40B4-BE49-F238E27FC236}">
                  <a16:creationId xmlns="" xmlns:a16="http://schemas.microsoft.com/office/drawing/2014/main"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66;p3">
              <a:extLst>
                <a:ext uri="{FF2B5EF4-FFF2-40B4-BE49-F238E27FC236}">
                  <a16:creationId xmlns="" xmlns:a16="http://schemas.microsoft.com/office/drawing/2014/main"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67;p3">
              <a:extLst>
                <a:ext uri="{FF2B5EF4-FFF2-40B4-BE49-F238E27FC236}">
                  <a16:creationId xmlns="" xmlns:a16="http://schemas.microsoft.com/office/drawing/2014/main"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68;p3">
              <a:extLst>
                <a:ext uri="{FF2B5EF4-FFF2-40B4-BE49-F238E27FC236}">
                  <a16:creationId xmlns="" xmlns:a16="http://schemas.microsoft.com/office/drawing/2014/main"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69;p3">
              <a:extLst>
                <a:ext uri="{FF2B5EF4-FFF2-40B4-BE49-F238E27FC236}">
                  <a16:creationId xmlns="" xmlns:a16="http://schemas.microsoft.com/office/drawing/2014/main"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70;p3">
              <a:extLst>
                <a:ext uri="{FF2B5EF4-FFF2-40B4-BE49-F238E27FC236}">
                  <a16:creationId xmlns="" xmlns:a16="http://schemas.microsoft.com/office/drawing/2014/main"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71;p3">
              <a:extLst>
                <a:ext uri="{FF2B5EF4-FFF2-40B4-BE49-F238E27FC236}">
                  <a16:creationId xmlns="" xmlns:a16="http://schemas.microsoft.com/office/drawing/2014/main"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72;p3">
              <a:extLst>
                <a:ext uri="{FF2B5EF4-FFF2-40B4-BE49-F238E27FC236}">
                  <a16:creationId xmlns="" xmlns:a16="http://schemas.microsoft.com/office/drawing/2014/main"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73;p3">
              <a:extLst>
                <a:ext uri="{FF2B5EF4-FFF2-40B4-BE49-F238E27FC236}">
                  <a16:creationId xmlns="" xmlns:a16="http://schemas.microsoft.com/office/drawing/2014/main"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74;p3">
              <a:extLst>
                <a:ext uri="{FF2B5EF4-FFF2-40B4-BE49-F238E27FC236}">
                  <a16:creationId xmlns="" xmlns:a16="http://schemas.microsoft.com/office/drawing/2014/main"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75;p3">
              <a:extLst>
                <a:ext uri="{FF2B5EF4-FFF2-40B4-BE49-F238E27FC236}">
                  <a16:creationId xmlns="" xmlns:a16="http://schemas.microsoft.com/office/drawing/2014/main"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76;p3">
              <a:extLst>
                <a:ext uri="{FF2B5EF4-FFF2-40B4-BE49-F238E27FC236}">
                  <a16:creationId xmlns="" xmlns:a16="http://schemas.microsoft.com/office/drawing/2014/main"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77;p3">
              <a:extLst>
                <a:ext uri="{FF2B5EF4-FFF2-40B4-BE49-F238E27FC236}">
                  <a16:creationId xmlns="" xmlns:a16="http://schemas.microsoft.com/office/drawing/2014/main"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78;p3">
              <a:extLst>
                <a:ext uri="{FF2B5EF4-FFF2-40B4-BE49-F238E27FC236}">
                  <a16:creationId xmlns="" xmlns:a16="http://schemas.microsoft.com/office/drawing/2014/main"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79;p3">
              <a:extLst>
                <a:ext uri="{FF2B5EF4-FFF2-40B4-BE49-F238E27FC236}">
                  <a16:creationId xmlns="" xmlns:a16="http://schemas.microsoft.com/office/drawing/2014/main"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80;p3">
              <a:extLst>
                <a:ext uri="{FF2B5EF4-FFF2-40B4-BE49-F238E27FC236}">
                  <a16:creationId xmlns="" xmlns:a16="http://schemas.microsoft.com/office/drawing/2014/main"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81;p3">
              <a:extLst>
                <a:ext uri="{FF2B5EF4-FFF2-40B4-BE49-F238E27FC236}">
                  <a16:creationId xmlns="" xmlns:a16="http://schemas.microsoft.com/office/drawing/2014/main"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82;p3">
              <a:extLst>
                <a:ext uri="{FF2B5EF4-FFF2-40B4-BE49-F238E27FC236}">
                  <a16:creationId xmlns="" xmlns:a16="http://schemas.microsoft.com/office/drawing/2014/main"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83;p3">
              <a:extLst>
                <a:ext uri="{FF2B5EF4-FFF2-40B4-BE49-F238E27FC236}">
                  <a16:creationId xmlns="" xmlns:a16="http://schemas.microsoft.com/office/drawing/2014/main"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84;p3">
              <a:extLst>
                <a:ext uri="{FF2B5EF4-FFF2-40B4-BE49-F238E27FC236}">
                  <a16:creationId xmlns="" xmlns:a16="http://schemas.microsoft.com/office/drawing/2014/main"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85;p3">
              <a:extLst>
                <a:ext uri="{FF2B5EF4-FFF2-40B4-BE49-F238E27FC236}">
                  <a16:creationId xmlns="" xmlns:a16="http://schemas.microsoft.com/office/drawing/2014/main"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86;p3">
              <a:extLst>
                <a:ext uri="{FF2B5EF4-FFF2-40B4-BE49-F238E27FC236}">
                  <a16:creationId xmlns="" xmlns:a16="http://schemas.microsoft.com/office/drawing/2014/main"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87;p3">
              <a:extLst>
                <a:ext uri="{FF2B5EF4-FFF2-40B4-BE49-F238E27FC236}">
                  <a16:creationId xmlns="" xmlns:a16="http://schemas.microsoft.com/office/drawing/2014/main"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88;p3">
              <a:extLst>
                <a:ext uri="{FF2B5EF4-FFF2-40B4-BE49-F238E27FC236}">
                  <a16:creationId xmlns="" xmlns:a16="http://schemas.microsoft.com/office/drawing/2014/main"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89;p3">
              <a:extLst>
                <a:ext uri="{FF2B5EF4-FFF2-40B4-BE49-F238E27FC236}">
                  <a16:creationId xmlns="" xmlns:a16="http://schemas.microsoft.com/office/drawing/2014/main"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90;p3">
              <a:extLst>
                <a:ext uri="{FF2B5EF4-FFF2-40B4-BE49-F238E27FC236}">
                  <a16:creationId xmlns="" xmlns:a16="http://schemas.microsoft.com/office/drawing/2014/main"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1;p3">
              <a:extLst>
                <a:ext uri="{FF2B5EF4-FFF2-40B4-BE49-F238E27FC236}">
                  <a16:creationId xmlns="" xmlns:a16="http://schemas.microsoft.com/office/drawing/2014/main"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2;p3">
              <a:extLst>
                <a:ext uri="{FF2B5EF4-FFF2-40B4-BE49-F238E27FC236}">
                  <a16:creationId xmlns="" xmlns:a16="http://schemas.microsoft.com/office/drawing/2014/main"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3;p3">
              <a:extLst>
                <a:ext uri="{FF2B5EF4-FFF2-40B4-BE49-F238E27FC236}">
                  <a16:creationId xmlns="" xmlns:a16="http://schemas.microsoft.com/office/drawing/2014/main"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4;p3">
              <a:extLst>
                <a:ext uri="{FF2B5EF4-FFF2-40B4-BE49-F238E27FC236}">
                  <a16:creationId xmlns="" xmlns:a16="http://schemas.microsoft.com/office/drawing/2014/main"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5;p3">
              <a:extLst>
                <a:ext uri="{FF2B5EF4-FFF2-40B4-BE49-F238E27FC236}">
                  <a16:creationId xmlns="" xmlns:a16="http://schemas.microsoft.com/office/drawing/2014/main"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6;p3">
              <a:extLst>
                <a:ext uri="{FF2B5EF4-FFF2-40B4-BE49-F238E27FC236}">
                  <a16:creationId xmlns="" xmlns:a16="http://schemas.microsoft.com/office/drawing/2014/main"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7;p3">
              <a:extLst>
                <a:ext uri="{FF2B5EF4-FFF2-40B4-BE49-F238E27FC236}">
                  <a16:creationId xmlns="" xmlns:a16="http://schemas.microsoft.com/office/drawing/2014/main"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p3">
              <a:extLst>
                <a:ext uri="{FF2B5EF4-FFF2-40B4-BE49-F238E27FC236}">
                  <a16:creationId xmlns="" xmlns:a16="http://schemas.microsoft.com/office/drawing/2014/main"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9;p3">
              <a:extLst>
                <a:ext uri="{FF2B5EF4-FFF2-40B4-BE49-F238E27FC236}">
                  <a16:creationId xmlns="" xmlns:a16="http://schemas.microsoft.com/office/drawing/2014/main"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00;p3">
              <a:extLst>
                <a:ext uri="{FF2B5EF4-FFF2-40B4-BE49-F238E27FC236}">
                  <a16:creationId xmlns="" xmlns:a16="http://schemas.microsoft.com/office/drawing/2014/main"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01;p3">
              <a:extLst>
                <a:ext uri="{FF2B5EF4-FFF2-40B4-BE49-F238E27FC236}">
                  <a16:creationId xmlns="" xmlns:a16="http://schemas.microsoft.com/office/drawing/2014/main"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02;p3">
              <a:extLst>
                <a:ext uri="{FF2B5EF4-FFF2-40B4-BE49-F238E27FC236}">
                  <a16:creationId xmlns="" xmlns:a16="http://schemas.microsoft.com/office/drawing/2014/main"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03;p3">
              <a:extLst>
                <a:ext uri="{FF2B5EF4-FFF2-40B4-BE49-F238E27FC236}">
                  <a16:creationId xmlns="" xmlns:a16="http://schemas.microsoft.com/office/drawing/2014/main"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04;p3">
              <a:extLst>
                <a:ext uri="{FF2B5EF4-FFF2-40B4-BE49-F238E27FC236}">
                  <a16:creationId xmlns="" xmlns:a16="http://schemas.microsoft.com/office/drawing/2014/main"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05;p3">
              <a:extLst>
                <a:ext uri="{FF2B5EF4-FFF2-40B4-BE49-F238E27FC236}">
                  <a16:creationId xmlns="" xmlns:a16="http://schemas.microsoft.com/office/drawing/2014/main"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06;p3">
              <a:extLst>
                <a:ext uri="{FF2B5EF4-FFF2-40B4-BE49-F238E27FC236}">
                  <a16:creationId xmlns="" xmlns:a16="http://schemas.microsoft.com/office/drawing/2014/main"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07;p3">
              <a:extLst>
                <a:ext uri="{FF2B5EF4-FFF2-40B4-BE49-F238E27FC236}">
                  <a16:creationId xmlns="" xmlns:a16="http://schemas.microsoft.com/office/drawing/2014/main"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08;p3">
              <a:extLst>
                <a:ext uri="{FF2B5EF4-FFF2-40B4-BE49-F238E27FC236}">
                  <a16:creationId xmlns="" xmlns:a16="http://schemas.microsoft.com/office/drawing/2014/main"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09;p3">
              <a:extLst>
                <a:ext uri="{FF2B5EF4-FFF2-40B4-BE49-F238E27FC236}">
                  <a16:creationId xmlns="" xmlns:a16="http://schemas.microsoft.com/office/drawing/2014/main"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10;p3">
              <a:extLst>
                <a:ext uri="{FF2B5EF4-FFF2-40B4-BE49-F238E27FC236}">
                  <a16:creationId xmlns="" xmlns:a16="http://schemas.microsoft.com/office/drawing/2014/main"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11;p3">
              <a:extLst>
                <a:ext uri="{FF2B5EF4-FFF2-40B4-BE49-F238E27FC236}">
                  <a16:creationId xmlns="" xmlns:a16="http://schemas.microsoft.com/office/drawing/2014/main"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12;p3">
              <a:extLst>
                <a:ext uri="{FF2B5EF4-FFF2-40B4-BE49-F238E27FC236}">
                  <a16:creationId xmlns="" xmlns:a16="http://schemas.microsoft.com/office/drawing/2014/main"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13;p3">
              <a:extLst>
                <a:ext uri="{FF2B5EF4-FFF2-40B4-BE49-F238E27FC236}">
                  <a16:creationId xmlns="" xmlns:a16="http://schemas.microsoft.com/office/drawing/2014/main"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14;p3">
              <a:extLst>
                <a:ext uri="{FF2B5EF4-FFF2-40B4-BE49-F238E27FC236}">
                  <a16:creationId xmlns="" xmlns:a16="http://schemas.microsoft.com/office/drawing/2014/main"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15;p3">
              <a:extLst>
                <a:ext uri="{FF2B5EF4-FFF2-40B4-BE49-F238E27FC236}">
                  <a16:creationId xmlns="" xmlns:a16="http://schemas.microsoft.com/office/drawing/2014/main"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16;p3">
              <a:extLst>
                <a:ext uri="{FF2B5EF4-FFF2-40B4-BE49-F238E27FC236}">
                  <a16:creationId xmlns="" xmlns:a16="http://schemas.microsoft.com/office/drawing/2014/main"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17;p3">
              <a:extLst>
                <a:ext uri="{FF2B5EF4-FFF2-40B4-BE49-F238E27FC236}">
                  <a16:creationId xmlns="" xmlns:a16="http://schemas.microsoft.com/office/drawing/2014/main"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18;p3">
              <a:extLst>
                <a:ext uri="{FF2B5EF4-FFF2-40B4-BE49-F238E27FC236}">
                  <a16:creationId xmlns="" xmlns:a16="http://schemas.microsoft.com/office/drawing/2014/main"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19;p3">
              <a:extLst>
                <a:ext uri="{FF2B5EF4-FFF2-40B4-BE49-F238E27FC236}">
                  <a16:creationId xmlns="" xmlns:a16="http://schemas.microsoft.com/office/drawing/2014/main"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0;p3">
              <a:extLst>
                <a:ext uri="{FF2B5EF4-FFF2-40B4-BE49-F238E27FC236}">
                  <a16:creationId xmlns="" xmlns:a16="http://schemas.microsoft.com/office/drawing/2014/main"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1;p3">
              <a:extLst>
                <a:ext uri="{FF2B5EF4-FFF2-40B4-BE49-F238E27FC236}">
                  <a16:creationId xmlns="" xmlns:a16="http://schemas.microsoft.com/office/drawing/2014/main"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2;p3">
              <a:extLst>
                <a:ext uri="{FF2B5EF4-FFF2-40B4-BE49-F238E27FC236}">
                  <a16:creationId xmlns="" xmlns:a16="http://schemas.microsoft.com/office/drawing/2014/main"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3;p3">
              <a:extLst>
                <a:ext uri="{FF2B5EF4-FFF2-40B4-BE49-F238E27FC236}">
                  <a16:creationId xmlns="" xmlns:a16="http://schemas.microsoft.com/office/drawing/2014/main"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4;p3">
              <a:extLst>
                <a:ext uri="{FF2B5EF4-FFF2-40B4-BE49-F238E27FC236}">
                  <a16:creationId xmlns="" xmlns:a16="http://schemas.microsoft.com/office/drawing/2014/main"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5;p3">
              <a:extLst>
                <a:ext uri="{FF2B5EF4-FFF2-40B4-BE49-F238E27FC236}">
                  <a16:creationId xmlns="" xmlns:a16="http://schemas.microsoft.com/office/drawing/2014/main"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126;p3">
              <a:extLst>
                <a:ext uri="{FF2B5EF4-FFF2-40B4-BE49-F238E27FC236}">
                  <a16:creationId xmlns="" xmlns:a16="http://schemas.microsoft.com/office/drawing/2014/main"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7;p3">
              <a:extLst>
                <a:ext uri="{FF2B5EF4-FFF2-40B4-BE49-F238E27FC236}">
                  <a16:creationId xmlns="" xmlns:a16="http://schemas.microsoft.com/office/drawing/2014/main"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8;p3">
              <a:extLst>
                <a:ext uri="{FF2B5EF4-FFF2-40B4-BE49-F238E27FC236}">
                  <a16:creationId xmlns="" xmlns:a16="http://schemas.microsoft.com/office/drawing/2014/main"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9;p3">
              <a:extLst>
                <a:ext uri="{FF2B5EF4-FFF2-40B4-BE49-F238E27FC236}">
                  <a16:creationId xmlns="" xmlns:a16="http://schemas.microsoft.com/office/drawing/2014/main"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30;p3">
              <a:extLst>
                <a:ext uri="{FF2B5EF4-FFF2-40B4-BE49-F238E27FC236}">
                  <a16:creationId xmlns="" xmlns:a16="http://schemas.microsoft.com/office/drawing/2014/main"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31;p3">
              <a:extLst>
                <a:ext uri="{FF2B5EF4-FFF2-40B4-BE49-F238E27FC236}">
                  <a16:creationId xmlns="" xmlns:a16="http://schemas.microsoft.com/office/drawing/2014/main"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32;p3">
              <a:extLst>
                <a:ext uri="{FF2B5EF4-FFF2-40B4-BE49-F238E27FC236}">
                  <a16:creationId xmlns="" xmlns:a16="http://schemas.microsoft.com/office/drawing/2014/main"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33;p3">
              <a:extLst>
                <a:ext uri="{FF2B5EF4-FFF2-40B4-BE49-F238E27FC236}">
                  <a16:creationId xmlns="" xmlns:a16="http://schemas.microsoft.com/office/drawing/2014/main"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34;p3">
              <a:extLst>
                <a:ext uri="{FF2B5EF4-FFF2-40B4-BE49-F238E27FC236}">
                  <a16:creationId xmlns="" xmlns:a16="http://schemas.microsoft.com/office/drawing/2014/main"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35;p3">
              <a:extLst>
                <a:ext uri="{FF2B5EF4-FFF2-40B4-BE49-F238E27FC236}">
                  <a16:creationId xmlns="" xmlns:a16="http://schemas.microsoft.com/office/drawing/2014/main"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36;p3">
              <a:extLst>
                <a:ext uri="{FF2B5EF4-FFF2-40B4-BE49-F238E27FC236}">
                  <a16:creationId xmlns="" xmlns:a16="http://schemas.microsoft.com/office/drawing/2014/main"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37;p3">
              <a:extLst>
                <a:ext uri="{FF2B5EF4-FFF2-40B4-BE49-F238E27FC236}">
                  <a16:creationId xmlns="" xmlns:a16="http://schemas.microsoft.com/office/drawing/2014/main"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38;p3">
              <a:extLst>
                <a:ext uri="{FF2B5EF4-FFF2-40B4-BE49-F238E27FC236}">
                  <a16:creationId xmlns="" xmlns:a16="http://schemas.microsoft.com/office/drawing/2014/main"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39;p3">
              <a:extLst>
                <a:ext uri="{FF2B5EF4-FFF2-40B4-BE49-F238E27FC236}">
                  <a16:creationId xmlns="" xmlns:a16="http://schemas.microsoft.com/office/drawing/2014/main"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40;p3">
              <a:extLst>
                <a:ext uri="{FF2B5EF4-FFF2-40B4-BE49-F238E27FC236}">
                  <a16:creationId xmlns="" xmlns:a16="http://schemas.microsoft.com/office/drawing/2014/main"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41;p3">
              <a:extLst>
                <a:ext uri="{FF2B5EF4-FFF2-40B4-BE49-F238E27FC236}">
                  <a16:creationId xmlns="" xmlns:a16="http://schemas.microsoft.com/office/drawing/2014/main"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42;p3">
              <a:extLst>
                <a:ext uri="{FF2B5EF4-FFF2-40B4-BE49-F238E27FC236}">
                  <a16:creationId xmlns="" xmlns:a16="http://schemas.microsoft.com/office/drawing/2014/main"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43;p3">
              <a:extLst>
                <a:ext uri="{FF2B5EF4-FFF2-40B4-BE49-F238E27FC236}">
                  <a16:creationId xmlns="" xmlns:a16="http://schemas.microsoft.com/office/drawing/2014/main"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44;p3">
              <a:extLst>
                <a:ext uri="{FF2B5EF4-FFF2-40B4-BE49-F238E27FC236}">
                  <a16:creationId xmlns="" xmlns:a16="http://schemas.microsoft.com/office/drawing/2014/main"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45;p3">
              <a:extLst>
                <a:ext uri="{FF2B5EF4-FFF2-40B4-BE49-F238E27FC236}">
                  <a16:creationId xmlns="" xmlns:a16="http://schemas.microsoft.com/office/drawing/2014/main"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46;p3">
              <a:extLst>
                <a:ext uri="{FF2B5EF4-FFF2-40B4-BE49-F238E27FC236}">
                  <a16:creationId xmlns="" xmlns:a16="http://schemas.microsoft.com/office/drawing/2014/main"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47;p3">
              <a:extLst>
                <a:ext uri="{FF2B5EF4-FFF2-40B4-BE49-F238E27FC236}">
                  <a16:creationId xmlns="" xmlns:a16="http://schemas.microsoft.com/office/drawing/2014/main"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48;p3">
              <a:extLst>
                <a:ext uri="{FF2B5EF4-FFF2-40B4-BE49-F238E27FC236}">
                  <a16:creationId xmlns="" xmlns:a16="http://schemas.microsoft.com/office/drawing/2014/main"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49;p3">
              <a:extLst>
                <a:ext uri="{FF2B5EF4-FFF2-40B4-BE49-F238E27FC236}">
                  <a16:creationId xmlns="" xmlns:a16="http://schemas.microsoft.com/office/drawing/2014/main"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50;p3">
              <a:extLst>
                <a:ext uri="{FF2B5EF4-FFF2-40B4-BE49-F238E27FC236}">
                  <a16:creationId xmlns="" xmlns:a16="http://schemas.microsoft.com/office/drawing/2014/main"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51;p3">
              <a:extLst>
                <a:ext uri="{FF2B5EF4-FFF2-40B4-BE49-F238E27FC236}">
                  <a16:creationId xmlns="" xmlns:a16="http://schemas.microsoft.com/office/drawing/2014/main"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52;p3">
              <a:extLst>
                <a:ext uri="{FF2B5EF4-FFF2-40B4-BE49-F238E27FC236}">
                  <a16:creationId xmlns="" xmlns:a16="http://schemas.microsoft.com/office/drawing/2014/main"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53;p3">
              <a:extLst>
                <a:ext uri="{FF2B5EF4-FFF2-40B4-BE49-F238E27FC236}">
                  <a16:creationId xmlns="" xmlns:a16="http://schemas.microsoft.com/office/drawing/2014/main"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54;p3">
              <a:extLst>
                <a:ext uri="{FF2B5EF4-FFF2-40B4-BE49-F238E27FC236}">
                  <a16:creationId xmlns="" xmlns:a16="http://schemas.microsoft.com/office/drawing/2014/main"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55;p3">
              <a:extLst>
                <a:ext uri="{FF2B5EF4-FFF2-40B4-BE49-F238E27FC236}">
                  <a16:creationId xmlns="" xmlns:a16="http://schemas.microsoft.com/office/drawing/2014/main"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56;p3">
              <a:extLst>
                <a:ext uri="{FF2B5EF4-FFF2-40B4-BE49-F238E27FC236}">
                  <a16:creationId xmlns="" xmlns:a16="http://schemas.microsoft.com/office/drawing/2014/main"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57;p3">
              <a:extLst>
                <a:ext uri="{FF2B5EF4-FFF2-40B4-BE49-F238E27FC236}">
                  <a16:creationId xmlns="" xmlns:a16="http://schemas.microsoft.com/office/drawing/2014/main"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58;p3">
              <a:extLst>
                <a:ext uri="{FF2B5EF4-FFF2-40B4-BE49-F238E27FC236}">
                  <a16:creationId xmlns="" xmlns:a16="http://schemas.microsoft.com/office/drawing/2014/main"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59;p3">
              <a:extLst>
                <a:ext uri="{FF2B5EF4-FFF2-40B4-BE49-F238E27FC236}">
                  <a16:creationId xmlns="" xmlns:a16="http://schemas.microsoft.com/office/drawing/2014/main"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60;p3">
              <a:extLst>
                <a:ext uri="{FF2B5EF4-FFF2-40B4-BE49-F238E27FC236}">
                  <a16:creationId xmlns="" xmlns:a16="http://schemas.microsoft.com/office/drawing/2014/main"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61;p3">
              <a:extLst>
                <a:ext uri="{FF2B5EF4-FFF2-40B4-BE49-F238E27FC236}">
                  <a16:creationId xmlns="" xmlns:a16="http://schemas.microsoft.com/office/drawing/2014/main"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62;p3">
              <a:extLst>
                <a:ext uri="{FF2B5EF4-FFF2-40B4-BE49-F238E27FC236}">
                  <a16:creationId xmlns="" xmlns:a16="http://schemas.microsoft.com/office/drawing/2014/main"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63;p3">
              <a:extLst>
                <a:ext uri="{FF2B5EF4-FFF2-40B4-BE49-F238E27FC236}">
                  <a16:creationId xmlns="" xmlns:a16="http://schemas.microsoft.com/office/drawing/2014/main"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64;p3">
              <a:extLst>
                <a:ext uri="{FF2B5EF4-FFF2-40B4-BE49-F238E27FC236}">
                  <a16:creationId xmlns="" xmlns:a16="http://schemas.microsoft.com/office/drawing/2014/main"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65;p3">
              <a:extLst>
                <a:ext uri="{FF2B5EF4-FFF2-40B4-BE49-F238E27FC236}">
                  <a16:creationId xmlns="" xmlns:a16="http://schemas.microsoft.com/office/drawing/2014/main"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66;p3">
              <a:extLst>
                <a:ext uri="{FF2B5EF4-FFF2-40B4-BE49-F238E27FC236}">
                  <a16:creationId xmlns="" xmlns:a16="http://schemas.microsoft.com/office/drawing/2014/main"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67;p3">
              <a:extLst>
                <a:ext uri="{FF2B5EF4-FFF2-40B4-BE49-F238E27FC236}">
                  <a16:creationId xmlns="" xmlns:a16="http://schemas.microsoft.com/office/drawing/2014/main"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68;p3">
              <a:extLst>
                <a:ext uri="{FF2B5EF4-FFF2-40B4-BE49-F238E27FC236}">
                  <a16:creationId xmlns="" xmlns:a16="http://schemas.microsoft.com/office/drawing/2014/main"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69;p3">
              <a:extLst>
                <a:ext uri="{FF2B5EF4-FFF2-40B4-BE49-F238E27FC236}">
                  <a16:creationId xmlns="" xmlns:a16="http://schemas.microsoft.com/office/drawing/2014/main"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70;p3">
              <a:extLst>
                <a:ext uri="{FF2B5EF4-FFF2-40B4-BE49-F238E27FC236}">
                  <a16:creationId xmlns="" xmlns:a16="http://schemas.microsoft.com/office/drawing/2014/main"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71;p3">
              <a:extLst>
                <a:ext uri="{FF2B5EF4-FFF2-40B4-BE49-F238E27FC236}">
                  <a16:creationId xmlns="" xmlns:a16="http://schemas.microsoft.com/office/drawing/2014/main"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72;p3">
              <a:extLst>
                <a:ext uri="{FF2B5EF4-FFF2-40B4-BE49-F238E27FC236}">
                  <a16:creationId xmlns="" xmlns:a16="http://schemas.microsoft.com/office/drawing/2014/main"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73;p3">
              <a:extLst>
                <a:ext uri="{FF2B5EF4-FFF2-40B4-BE49-F238E27FC236}">
                  <a16:creationId xmlns="" xmlns:a16="http://schemas.microsoft.com/office/drawing/2014/main"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74;p3">
              <a:extLst>
                <a:ext uri="{FF2B5EF4-FFF2-40B4-BE49-F238E27FC236}">
                  <a16:creationId xmlns="" xmlns:a16="http://schemas.microsoft.com/office/drawing/2014/main"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75;p3">
              <a:extLst>
                <a:ext uri="{FF2B5EF4-FFF2-40B4-BE49-F238E27FC236}">
                  <a16:creationId xmlns="" xmlns:a16="http://schemas.microsoft.com/office/drawing/2014/main"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76;p3">
              <a:extLst>
                <a:ext uri="{FF2B5EF4-FFF2-40B4-BE49-F238E27FC236}">
                  <a16:creationId xmlns="" xmlns:a16="http://schemas.microsoft.com/office/drawing/2014/main"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77;p3">
              <a:extLst>
                <a:ext uri="{FF2B5EF4-FFF2-40B4-BE49-F238E27FC236}">
                  <a16:creationId xmlns="" xmlns:a16="http://schemas.microsoft.com/office/drawing/2014/main"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78;p3">
              <a:extLst>
                <a:ext uri="{FF2B5EF4-FFF2-40B4-BE49-F238E27FC236}">
                  <a16:creationId xmlns="" xmlns:a16="http://schemas.microsoft.com/office/drawing/2014/main"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79;p3">
              <a:extLst>
                <a:ext uri="{FF2B5EF4-FFF2-40B4-BE49-F238E27FC236}">
                  <a16:creationId xmlns="" xmlns:a16="http://schemas.microsoft.com/office/drawing/2014/main"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80;p3">
              <a:extLst>
                <a:ext uri="{FF2B5EF4-FFF2-40B4-BE49-F238E27FC236}">
                  <a16:creationId xmlns="" xmlns:a16="http://schemas.microsoft.com/office/drawing/2014/main"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81;p3">
              <a:extLst>
                <a:ext uri="{FF2B5EF4-FFF2-40B4-BE49-F238E27FC236}">
                  <a16:creationId xmlns="" xmlns:a16="http://schemas.microsoft.com/office/drawing/2014/main"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82;p3">
              <a:extLst>
                <a:ext uri="{FF2B5EF4-FFF2-40B4-BE49-F238E27FC236}">
                  <a16:creationId xmlns="" xmlns:a16="http://schemas.microsoft.com/office/drawing/2014/main"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83;p3">
              <a:extLst>
                <a:ext uri="{FF2B5EF4-FFF2-40B4-BE49-F238E27FC236}">
                  <a16:creationId xmlns="" xmlns:a16="http://schemas.microsoft.com/office/drawing/2014/main"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84;p3">
              <a:extLst>
                <a:ext uri="{FF2B5EF4-FFF2-40B4-BE49-F238E27FC236}">
                  <a16:creationId xmlns="" xmlns:a16="http://schemas.microsoft.com/office/drawing/2014/main"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85;p3">
              <a:extLst>
                <a:ext uri="{FF2B5EF4-FFF2-40B4-BE49-F238E27FC236}">
                  <a16:creationId xmlns="" xmlns:a16="http://schemas.microsoft.com/office/drawing/2014/main"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86;p3">
              <a:extLst>
                <a:ext uri="{FF2B5EF4-FFF2-40B4-BE49-F238E27FC236}">
                  <a16:creationId xmlns="" xmlns:a16="http://schemas.microsoft.com/office/drawing/2014/main"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87;p3">
              <a:extLst>
                <a:ext uri="{FF2B5EF4-FFF2-40B4-BE49-F238E27FC236}">
                  <a16:creationId xmlns="" xmlns:a16="http://schemas.microsoft.com/office/drawing/2014/main"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88;p3">
              <a:extLst>
                <a:ext uri="{FF2B5EF4-FFF2-40B4-BE49-F238E27FC236}">
                  <a16:creationId xmlns="" xmlns:a16="http://schemas.microsoft.com/office/drawing/2014/main"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89;p3">
              <a:extLst>
                <a:ext uri="{FF2B5EF4-FFF2-40B4-BE49-F238E27FC236}">
                  <a16:creationId xmlns="" xmlns:a16="http://schemas.microsoft.com/office/drawing/2014/main"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90;p3">
              <a:extLst>
                <a:ext uri="{FF2B5EF4-FFF2-40B4-BE49-F238E27FC236}">
                  <a16:creationId xmlns="" xmlns:a16="http://schemas.microsoft.com/office/drawing/2014/main"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91;p3">
              <a:extLst>
                <a:ext uri="{FF2B5EF4-FFF2-40B4-BE49-F238E27FC236}">
                  <a16:creationId xmlns="" xmlns:a16="http://schemas.microsoft.com/office/drawing/2014/main"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92;p3">
              <a:extLst>
                <a:ext uri="{FF2B5EF4-FFF2-40B4-BE49-F238E27FC236}">
                  <a16:creationId xmlns="" xmlns:a16="http://schemas.microsoft.com/office/drawing/2014/main"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93;p3">
              <a:extLst>
                <a:ext uri="{FF2B5EF4-FFF2-40B4-BE49-F238E27FC236}">
                  <a16:creationId xmlns="" xmlns:a16="http://schemas.microsoft.com/office/drawing/2014/main"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94;p3">
              <a:extLst>
                <a:ext uri="{FF2B5EF4-FFF2-40B4-BE49-F238E27FC236}">
                  <a16:creationId xmlns="" xmlns:a16="http://schemas.microsoft.com/office/drawing/2014/main"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95;p3">
              <a:extLst>
                <a:ext uri="{FF2B5EF4-FFF2-40B4-BE49-F238E27FC236}">
                  <a16:creationId xmlns="" xmlns:a16="http://schemas.microsoft.com/office/drawing/2014/main"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96;p3">
              <a:extLst>
                <a:ext uri="{FF2B5EF4-FFF2-40B4-BE49-F238E27FC236}">
                  <a16:creationId xmlns="" xmlns:a16="http://schemas.microsoft.com/office/drawing/2014/main"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97;p3">
              <a:extLst>
                <a:ext uri="{FF2B5EF4-FFF2-40B4-BE49-F238E27FC236}">
                  <a16:creationId xmlns="" xmlns:a16="http://schemas.microsoft.com/office/drawing/2014/main"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198;p3">
              <a:extLst>
                <a:ext uri="{FF2B5EF4-FFF2-40B4-BE49-F238E27FC236}">
                  <a16:creationId xmlns="" xmlns:a16="http://schemas.microsoft.com/office/drawing/2014/main"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99;p3">
              <a:extLst>
                <a:ext uri="{FF2B5EF4-FFF2-40B4-BE49-F238E27FC236}">
                  <a16:creationId xmlns="" xmlns:a16="http://schemas.microsoft.com/office/drawing/2014/main"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0;p3">
              <a:extLst>
                <a:ext uri="{FF2B5EF4-FFF2-40B4-BE49-F238E27FC236}">
                  <a16:creationId xmlns="" xmlns:a16="http://schemas.microsoft.com/office/drawing/2014/main"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1;p3">
              <a:extLst>
                <a:ext uri="{FF2B5EF4-FFF2-40B4-BE49-F238E27FC236}">
                  <a16:creationId xmlns="" xmlns:a16="http://schemas.microsoft.com/office/drawing/2014/main"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2;p3">
              <a:extLst>
                <a:ext uri="{FF2B5EF4-FFF2-40B4-BE49-F238E27FC236}">
                  <a16:creationId xmlns="" xmlns:a16="http://schemas.microsoft.com/office/drawing/2014/main"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3;p3">
              <a:extLst>
                <a:ext uri="{FF2B5EF4-FFF2-40B4-BE49-F238E27FC236}">
                  <a16:creationId xmlns="" xmlns:a16="http://schemas.microsoft.com/office/drawing/2014/main"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4;p3">
              <a:extLst>
                <a:ext uri="{FF2B5EF4-FFF2-40B4-BE49-F238E27FC236}">
                  <a16:creationId xmlns="" xmlns:a16="http://schemas.microsoft.com/office/drawing/2014/main"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5;p3">
              <a:extLst>
                <a:ext uri="{FF2B5EF4-FFF2-40B4-BE49-F238E27FC236}">
                  <a16:creationId xmlns="" xmlns:a16="http://schemas.microsoft.com/office/drawing/2014/main"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p3">
              <a:extLst>
                <a:ext uri="{FF2B5EF4-FFF2-40B4-BE49-F238E27FC236}">
                  <a16:creationId xmlns="" xmlns:a16="http://schemas.microsoft.com/office/drawing/2014/main"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7;p3">
              <a:extLst>
                <a:ext uri="{FF2B5EF4-FFF2-40B4-BE49-F238E27FC236}">
                  <a16:creationId xmlns="" xmlns:a16="http://schemas.microsoft.com/office/drawing/2014/main"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8;p3">
              <a:extLst>
                <a:ext uri="{FF2B5EF4-FFF2-40B4-BE49-F238E27FC236}">
                  <a16:creationId xmlns="" xmlns:a16="http://schemas.microsoft.com/office/drawing/2014/main"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9;p3">
              <a:extLst>
                <a:ext uri="{FF2B5EF4-FFF2-40B4-BE49-F238E27FC236}">
                  <a16:creationId xmlns="" xmlns:a16="http://schemas.microsoft.com/office/drawing/2014/main"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10;p3">
              <a:extLst>
                <a:ext uri="{FF2B5EF4-FFF2-40B4-BE49-F238E27FC236}">
                  <a16:creationId xmlns="" xmlns:a16="http://schemas.microsoft.com/office/drawing/2014/main"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11;p3">
              <a:extLst>
                <a:ext uri="{FF2B5EF4-FFF2-40B4-BE49-F238E27FC236}">
                  <a16:creationId xmlns="" xmlns:a16="http://schemas.microsoft.com/office/drawing/2014/main"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12;p3">
              <a:extLst>
                <a:ext uri="{FF2B5EF4-FFF2-40B4-BE49-F238E27FC236}">
                  <a16:creationId xmlns="" xmlns:a16="http://schemas.microsoft.com/office/drawing/2014/main"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13;p3">
              <a:extLst>
                <a:ext uri="{FF2B5EF4-FFF2-40B4-BE49-F238E27FC236}">
                  <a16:creationId xmlns="" xmlns:a16="http://schemas.microsoft.com/office/drawing/2014/main"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14;p3">
              <a:extLst>
                <a:ext uri="{FF2B5EF4-FFF2-40B4-BE49-F238E27FC236}">
                  <a16:creationId xmlns="" xmlns:a16="http://schemas.microsoft.com/office/drawing/2014/main"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15;p3">
              <a:extLst>
                <a:ext uri="{FF2B5EF4-FFF2-40B4-BE49-F238E27FC236}">
                  <a16:creationId xmlns="" xmlns:a16="http://schemas.microsoft.com/office/drawing/2014/main"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16;p3">
              <a:extLst>
                <a:ext uri="{FF2B5EF4-FFF2-40B4-BE49-F238E27FC236}">
                  <a16:creationId xmlns="" xmlns:a16="http://schemas.microsoft.com/office/drawing/2014/main"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17;p3">
              <a:extLst>
                <a:ext uri="{FF2B5EF4-FFF2-40B4-BE49-F238E27FC236}">
                  <a16:creationId xmlns="" xmlns:a16="http://schemas.microsoft.com/office/drawing/2014/main"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18;p3">
              <a:extLst>
                <a:ext uri="{FF2B5EF4-FFF2-40B4-BE49-F238E27FC236}">
                  <a16:creationId xmlns="" xmlns:a16="http://schemas.microsoft.com/office/drawing/2014/main"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19;p3">
              <a:extLst>
                <a:ext uri="{FF2B5EF4-FFF2-40B4-BE49-F238E27FC236}">
                  <a16:creationId xmlns="" xmlns:a16="http://schemas.microsoft.com/office/drawing/2014/main"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20;p3">
              <a:extLst>
                <a:ext uri="{FF2B5EF4-FFF2-40B4-BE49-F238E27FC236}">
                  <a16:creationId xmlns="" xmlns:a16="http://schemas.microsoft.com/office/drawing/2014/main"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21;p3">
              <a:extLst>
                <a:ext uri="{FF2B5EF4-FFF2-40B4-BE49-F238E27FC236}">
                  <a16:creationId xmlns="" xmlns:a16="http://schemas.microsoft.com/office/drawing/2014/main"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22;p3">
              <a:extLst>
                <a:ext uri="{FF2B5EF4-FFF2-40B4-BE49-F238E27FC236}">
                  <a16:creationId xmlns="" xmlns:a16="http://schemas.microsoft.com/office/drawing/2014/main"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23;p3">
              <a:extLst>
                <a:ext uri="{FF2B5EF4-FFF2-40B4-BE49-F238E27FC236}">
                  <a16:creationId xmlns="" xmlns:a16="http://schemas.microsoft.com/office/drawing/2014/main"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24;p3">
              <a:extLst>
                <a:ext uri="{FF2B5EF4-FFF2-40B4-BE49-F238E27FC236}">
                  <a16:creationId xmlns="" xmlns:a16="http://schemas.microsoft.com/office/drawing/2014/main"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25;p3">
              <a:extLst>
                <a:ext uri="{FF2B5EF4-FFF2-40B4-BE49-F238E27FC236}">
                  <a16:creationId xmlns="" xmlns:a16="http://schemas.microsoft.com/office/drawing/2014/main"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26;p3">
              <a:extLst>
                <a:ext uri="{FF2B5EF4-FFF2-40B4-BE49-F238E27FC236}">
                  <a16:creationId xmlns="" xmlns:a16="http://schemas.microsoft.com/office/drawing/2014/main"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27;p3">
              <a:extLst>
                <a:ext uri="{FF2B5EF4-FFF2-40B4-BE49-F238E27FC236}">
                  <a16:creationId xmlns="" xmlns:a16="http://schemas.microsoft.com/office/drawing/2014/main"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28;p3">
              <a:extLst>
                <a:ext uri="{FF2B5EF4-FFF2-40B4-BE49-F238E27FC236}">
                  <a16:creationId xmlns="" xmlns:a16="http://schemas.microsoft.com/office/drawing/2014/main"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29;p3">
              <a:extLst>
                <a:ext uri="{FF2B5EF4-FFF2-40B4-BE49-F238E27FC236}">
                  <a16:creationId xmlns="" xmlns:a16="http://schemas.microsoft.com/office/drawing/2014/main"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30;p3">
              <a:extLst>
                <a:ext uri="{FF2B5EF4-FFF2-40B4-BE49-F238E27FC236}">
                  <a16:creationId xmlns="" xmlns:a16="http://schemas.microsoft.com/office/drawing/2014/main"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31;p3">
              <a:extLst>
                <a:ext uri="{FF2B5EF4-FFF2-40B4-BE49-F238E27FC236}">
                  <a16:creationId xmlns="" xmlns:a16="http://schemas.microsoft.com/office/drawing/2014/main"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32;p3">
              <a:extLst>
                <a:ext uri="{FF2B5EF4-FFF2-40B4-BE49-F238E27FC236}">
                  <a16:creationId xmlns="" xmlns:a16="http://schemas.microsoft.com/office/drawing/2014/main"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33;p3">
              <a:extLst>
                <a:ext uri="{FF2B5EF4-FFF2-40B4-BE49-F238E27FC236}">
                  <a16:creationId xmlns="" xmlns:a16="http://schemas.microsoft.com/office/drawing/2014/main"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34;p3">
              <a:extLst>
                <a:ext uri="{FF2B5EF4-FFF2-40B4-BE49-F238E27FC236}">
                  <a16:creationId xmlns="" xmlns:a16="http://schemas.microsoft.com/office/drawing/2014/main"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35;p3">
              <a:extLst>
                <a:ext uri="{FF2B5EF4-FFF2-40B4-BE49-F238E27FC236}">
                  <a16:creationId xmlns="" xmlns:a16="http://schemas.microsoft.com/office/drawing/2014/main"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36;p3">
              <a:extLst>
                <a:ext uri="{FF2B5EF4-FFF2-40B4-BE49-F238E27FC236}">
                  <a16:creationId xmlns="" xmlns:a16="http://schemas.microsoft.com/office/drawing/2014/main"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37;p3">
              <a:extLst>
                <a:ext uri="{FF2B5EF4-FFF2-40B4-BE49-F238E27FC236}">
                  <a16:creationId xmlns="" xmlns:a16="http://schemas.microsoft.com/office/drawing/2014/main"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38;p3">
              <a:extLst>
                <a:ext uri="{FF2B5EF4-FFF2-40B4-BE49-F238E27FC236}">
                  <a16:creationId xmlns="" xmlns:a16="http://schemas.microsoft.com/office/drawing/2014/main"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39;p3">
              <a:extLst>
                <a:ext uri="{FF2B5EF4-FFF2-40B4-BE49-F238E27FC236}">
                  <a16:creationId xmlns="" xmlns:a16="http://schemas.microsoft.com/office/drawing/2014/main"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40;p3">
              <a:extLst>
                <a:ext uri="{FF2B5EF4-FFF2-40B4-BE49-F238E27FC236}">
                  <a16:creationId xmlns="" xmlns:a16="http://schemas.microsoft.com/office/drawing/2014/main"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41;p3">
              <a:extLst>
                <a:ext uri="{FF2B5EF4-FFF2-40B4-BE49-F238E27FC236}">
                  <a16:creationId xmlns="" xmlns:a16="http://schemas.microsoft.com/office/drawing/2014/main"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42;p3">
              <a:extLst>
                <a:ext uri="{FF2B5EF4-FFF2-40B4-BE49-F238E27FC236}">
                  <a16:creationId xmlns="" xmlns:a16="http://schemas.microsoft.com/office/drawing/2014/main"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43;p3">
              <a:extLst>
                <a:ext uri="{FF2B5EF4-FFF2-40B4-BE49-F238E27FC236}">
                  <a16:creationId xmlns="" xmlns:a16="http://schemas.microsoft.com/office/drawing/2014/main"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44;p3">
              <a:extLst>
                <a:ext uri="{FF2B5EF4-FFF2-40B4-BE49-F238E27FC236}">
                  <a16:creationId xmlns="" xmlns:a16="http://schemas.microsoft.com/office/drawing/2014/main"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45;p3">
              <a:extLst>
                <a:ext uri="{FF2B5EF4-FFF2-40B4-BE49-F238E27FC236}">
                  <a16:creationId xmlns="" xmlns:a16="http://schemas.microsoft.com/office/drawing/2014/main"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46;p3">
              <a:extLst>
                <a:ext uri="{FF2B5EF4-FFF2-40B4-BE49-F238E27FC236}">
                  <a16:creationId xmlns="" xmlns:a16="http://schemas.microsoft.com/office/drawing/2014/main"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47;p3">
              <a:extLst>
                <a:ext uri="{FF2B5EF4-FFF2-40B4-BE49-F238E27FC236}">
                  <a16:creationId xmlns="" xmlns:a16="http://schemas.microsoft.com/office/drawing/2014/main"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48;p3">
              <a:extLst>
                <a:ext uri="{FF2B5EF4-FFF2-40B4-BE49-F238E27FC236}">
                  <a16:creationId xmlns="" xmlns:a16="http://schemas.microsoft.com/office/drawing/2014/main"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49;p3">
              <a:extLst>
                <a:ext uri="{FF2B5EF4-FFF2-40B4-BE49-F238E27FC236}">
                  <a16:creationId xmlns="" xmlns:a16="http://schemas.microsoft.com/office/drawing/2014/main"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0;p3">
              <a:extLst>
                <a:ext uri="{FF2B5EF4-FFF2-40B4-BE49-F238E27FC236}">
                  <a16:creationId xmlns="" xmlns:a16="http://schemas.microsoft.com/office/drawing/2014/main"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p3">
              <a:extLst>
                <a:ext uri="{FF2B5EF4-FFF2-40B4-BE49-F238E27FC236}">
                  <a16:creationId xmlns="" xmlns:a16="http://schemas.microsoft.com/office/drawing/2014/main"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2;p3">
              <a:extLst>
                <a:ext uri="{FF2B5EF4-FFF2-40B4-BE49-F238E27FC236}">
                  <a16:creationId xmlns="" xmlns:a16="http://schemas.microsoft.com/office/drawing/2014/main"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3;p3">
              <a:extLst>
                <a:ext uri="{FF2B5EF4-FFF2-40B4-BE49-F238E27FC236}">
                  <a16:creationId xmlns="" xmlns:a16="http://schemas.microsoft.com/office/drawing/2014/main"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4;p3">
              <a:extLst>
                <a:ext uri="{FF2B5EF4-FFF2-40B4-BE49-F238E27FC236}">
                  <a16:creationId xmlns="" xmlns:a16="http://schemas.microsoft.com/office/drawing/2014/main"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5;p3">
              <a:extLst>
                <a:ext uri="{FF2B5EF4-FFF2-40B4-BE49-F238E27FC236}">
                  <a16:creationId xmlns="" xmlns:a16="http://schemas.microsoft.com/office/drawing/2014/main"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p3">
              <a:extLst>
                <a:ext uri="{FF2B5EF4-FFF2-40B4-BE49-F238E27FC236}">
                  <a16:creationId xmlns="" xmlns:a16="http://schemas.microsoft.com/office/drawing/2014/main"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7;p3">
              <a:extLst>
                <a:ext uri="{FF2B5EF4-FFF2-40B4-BE49-F238E27FC236}">
                  <a16:creationId xmlns="" xmlns:a16="http://schemas.microsoft.com/office/drawing/2014/main"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8;p3">
              <a:extLst>
                <a:ext uri="{FF2B5EF4-FFF2-40B4-BE49-F238E27FC236}">
                  <a16:creationId xmlns="" xmlns:a16="http://schemas.microsoft.com/office/drawing/2014/main"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9;p3">
              <a:extLst>
                <a:ext uri="{FF2B5EF4-FFF2-40B4-BE49-F238E27FC236}">
                  <a16:creationId xmlns="" xmlns:a16="http://schemas.microsoft.com/office/drawing/2014/main"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0;p3">
              <a:extLst>
                <a:ext uri="{FF2B5EF4-FFF2-40B4-BE49-F238E27FC236}">
                  <a16:creationId xmlns="" xmlns:a16="http://schemas.microsoft.com/office/drawing/2014/main"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1;p3">
              <a:extLst>
                <a:ext uri="{FF2B5EF4-FFF2-40B4-BE49-F238E27FC236}">
                  <a16:creationId xmlns="" xmlns:a16="http://schemas.microsoft.com/office/drawing/2014/main"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2;p3">
              <a:extLst>
                <a:ext uri="{FF2B5EF4-FFF2-40B4-BE49-F238E27FC236}">
                  <a16:creationId xmlns="" xmlns:a16="http://schemas.microsoft.com/office/drawing/2014/main"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3;p3">
              <a:extLst>
                <a:ext uri="{FF2B5EF4-FFF2-40B4-BE49-F238E27FC236}">
                  <a16:creationId xmlns="" xmlns:a16="http://schemas.microsoft.com/office/drawing/2014/main"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4;p3">
              <a:extLst>
                <a:ext uri="{FF2B5EF4-FFF2-40B4-BE49-F238E27FC236}">
                  <a16:creationId xmlns="" xmlns:a16="http://schemas.microsoft.com/office/drawing/2014/main"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5;p3">
              <a:extLst>
                <a:ext uri="{FF2B5EF4-FFF2-40B4-BE49-F238E27FC236}">
                  <a16:creationId xmlns="" xmlns:a16="http://schemas.microsoft.com/office/drawing/2014/main"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p3">
              <a:extLst>
                <a:ext uri="{FF2B5EF4-FFF2-40B4-BE49-F238E27FC236}">
                  <a16:creationId xmlns="" xmlns:a16="http://schemas.microsoft.com/office/drawing/2014/main"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7;p3">
              <a:extLst>
                <a:ext uri="{FF2B5EF4-FFF2-40B4-BE49-F238E27FC236}">
                  <a16:creationId xmlns="" xmlns:a16="http://schemas.microsoft.com/office/drawing/2014/main"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8;p3">
              <a:extLst>
                <a:ext uri="{FF2B5EF4-FFF2-40B4-BE49-F238E27FC236}">
                  <a16:creationId xmlns="" xmlns:a16="http://schemas.microsoft.com/office/drawing/2014/main"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9;p3">
              <a:extLst>
                <a:ext uri="{FF2B5EF4-FFF2-40B4-BE49-F238E27FC236}">
                  <a16:creationId xmlns="" xmlns:a16="http://schemas.microsoft.com/office/drawing/2014/main"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70;p3">
              <a:extLst>
                <a:ext uri="{FF2B5EF4-FFF2-40B4-BE49-F238E27FC236}">
                  <a16:creationId xmlns="" xmlns:a16="http://schemas.microsoft.com/office/drawing/2014/main"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71;p3">
              <a:extLst>
                <a:ext uri="{FF2B5EF4-FFF2-40B4-BE49-F238E27FC236}">
                  <a16:creationId xmlns="" xmlns:a16="http://schemas.microsoft.com/office/drawing/2014/main"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72;p3">
              <a:extLst>
                <a:ext uri="{FF2B5EF4-FFF2-40B4-BE49-F238E27FC236}">
                  <a16:creationId xmlns="" xmlns:a16="http://schemas.microsoft.com/office/drawing/2014/main"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73;p3">
              <a:extLst>
                <a:ext uri="{FF2B5EF4-FFF2-40B4-BE49-F238E27FC236}">
                  <a16:creationId xmlns="" xmlns:a16="http://schemas.microsoft.com/office/drawing/2014/main"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74;p3">
              <a:extLst>
                <a:ext uri="{FF2B5EF4-FFF2-40B4-BE49-F238E27FC236}">
                  <a16:creationId xmlns="" xmlns:a16="http://schemas.microsoft.com/office/drawing/2014/main"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75;p3">
              <a:extLst>
                <a:ext uri="{FF2B5EF4-FFF2-40B4-BE49-F238E27FC236}">
                  <a16:creationId xmlns="" xmlns:a16="http://schemas.microsoft.com/office/drawing/2014/main"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76;p3">
              <a:extLst>
                <a:ext uri="{FF2B5EF4-FFF2-40B4-BE49-F238E27FC236}">
                  <a16:creationId xmlns="" xmlns:a16="http://schemas.microsoft.com/office/drawing/2014/main"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77;p3">
              <a:extLst>
                <a:ext uri="{FF2B5EF4-FFF2-40B4-BE49-F238E27FC236}">
                  <a16:creationId xmlns="" xmlns:a16="http://schemas.microsoft.com/office/drawing/2014/main"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78;p3">
              <a:extLst>
                <a:ext uri="{FF2B5EF4-FFF2-40B4-BE49-F238E27FC236}">
                  <a16:creationId xmlns="" xmlns:a16="http://schemas.microsoft.com/office/drawing/2014/main"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79;p3">
              <a:extLst>
                <a:ext uri="{FF2B5EF4-FFF2-40B4-BE49-F238E27FC236}">
                  <a16:creationId xmlns="" xmlns:a16="http://schemas.microsoft.com/office/drawing/2014/main"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80;p3">
              <a:extLst>
                <a:ext uri="{FF2B5EF4-FFF2-40B4-BE49-F238E27FC236}">
                  <a16:creationId xmlns="" xmlns:a16="http://schemas.microsoft.com/office/drawing/2014/main"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81;p3">
              <a:extLst>
                <a:ext uri="{FF2B5EF4-FFF2-40B4-BE49-F238E27FC236}">
                  <a16:creationId xmlns="" xmlns:a16="http://schemas.microsoft.com/office/drawing/2014/main"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82;p3">
              <a:extLst>
                <a:ext uri="{FF2B5EF4-FFF2-40B4-BE49-F238E27FC236}">
                  <a16:creationId xmlns="" xmlns:a16="http://schemas.microsoft.com/office/drawing/2014/main"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83;p3">
              <a:extLst>
                <a:ext uri="{FF2B5EF4-FFF2-40B4-BE49-F238E27FC236}">
                  <a16:creationId xmlns="" xmlns:a16="http://schemas.microsoft.com/office/drawing/2014/main"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84;p3">
              <a:extLst>
                <a:ext uri="{FF2B5EF4-FFF2-40B4-BE49-F238E27FC236}">
                  <a16:creationId xmlns="" xmlns:a16="http://schemas.microsoft.com/office/drawing/2014/main"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85;p3">
              <a:extLst>
                <a:ext uri="{FF2B5EF4-FFF2-40B4-BE49-F238E27FC236}">
                  <a16:creationId xmlns="" xmlns:a16="http://schemas.microsoft.com/office/drawing/2014/main"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86;p3">
              <a:extLst>
                <a:ext uri="{FF2B5EF4-FFF2-40B4-BE49-F238E27FC236}">
                  <a16:creationId xmlns="" xmlns:a16="http://schemas.microsoft.com/office/drawing/2014/main"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87;p3">
              <a:extLst>
                <a:ext uri="{FF2B5EF4-FFF2-40B4-BE49-F238E27FC236}">
                  <a16:creationId xmlns="" xmlns:a16="http://schemas.microsoft.com/office/drawing/2014/main"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88;p3">
              <a:extLst>
                <a:ext uri="{FF2B5EF4-FFF2-40B4-BE49-F238E27FC236}">
                  <a16:creationId xmlns="" xmlns:a16="http://schemas.microsoft.com/office/drawing/2014/main"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89;p3">
              <a:extLst>
                <a:ext uri="{FF2B5EF4-FFF2-40B4-BE49-F238E27FC236}">
                  <a16:creationId xmlns="" xmlns:a16="http://schemas.microsoft.com/office/drawing/2014/main"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90;p3">
              <a:extLst>
                <a:ext uri="{FF2B5EF4-FFF2-40B4-BE49-F238E27FC236}">
                  <a16:creationId xmlns="" xmlns:a16="http://schemas.microsoft.com/office/drawing/2014/main"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91;p3">
              <a:extLst>
                <a:ext uri="{FF2B5EF4-FFF2-40B4-BE49-F238E27FC236}">
                  <a16:creationId xmlns="" xmlns:a16="http://schemas.microsoft.com/office/drawing/2014/main"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92;p3">
              <a:extLst>
                <a:ext uri="{FF2B5EF4-FFF2-40B4-BE49-F238E27FC236}">
                  <a16:creationId xmlns="" xmlns:a16="http://schemas.microsoft.com/office/drawing/2014/main"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93;p3">
              <a:extLst>
                <a:ext uri="{FF2B5EF4-FFF2-40B4-BE49-F238E27FC236}">
                  <a16:creationId xmlns="" xmlns:a16="http://schemas.microsoft.com/office/drawing/2014/main"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94;p3">
              <a:extLst>
                <a:ext uri="{FF2B5EF4-FFF2-40B4-BE49-F238E27FC236}">
                  <a16:creationId xmlns="" xmlns:a16="http://schemas.microsoft.com/office/drawing/2014/main"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95;p3">
              <a:extLst>
                <a:ext uri="{FF2B5EF4-FFF2-40B4-BE49-F238E27FC236}">
                  <a16:creationId xmlns="" xmlns:a16="http://schemas.microsoft.com/office/drawing/2014/main"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96;p3">
              <a:extLst>
                <a:ext uri="{FF2B5EF4-FFF2-40B4-BE49-F238E27FC236}">
                  <a16:creationId xmlns="" xmlns:a16="http://schemas.microsoft.com/office/drawing/2014/main"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97;p3">
              <a:extLst>
                <a:ext uri="{FF2B5EF4-FFF2-40B4-BE49-F238E27FC236}">
                  <a16:creationId xmlns="" xmlns:a16="http://schemas.microsoft.com/office/drawing/2014/main"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98;p3">
              <a:extLst>
                <a:ext uri="{FF2B5EF4-FFF2-40B4-BE49-F238E27FC236}">
                  <a16:creationId xmlns="" xmlns:a16="http://schemas.microsoft.com/office/drawing/2014/main"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99;p3">
              <a:extLst>
                <a:ext uri="{FF2B5EF4-FFF2-40B4-BE49-F238E27FC236}">
                  <a16:creationId xmlns="" xmlns:a16="http://schemas.microsoft.com/office/drawing/2014/main"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300;p3">
              <a:extLst>
                <a:ext uri="{FF2B5EF4-FFF2-40B4-BE49-F238E27FC236}">
                  <a16:creationId xmlns="" xmlns:a16="http://schemas.microsoft.com/office/drawing/2014/main"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301;p3">
              <a:extLst>
                <a:ext uri="{FF2B5EF4-FFF2-40B4-BE49-F238E27FC236}">
                  <a16:creationId xmlns="" xmlns:a16="http://schemas.microsoft.com/office/drawing/2014/main"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302;p3">
              <a:extLst>
                <a:ext uri="{FF2B5EF4-FFF2-40B4-BE49-F238E27FC236}">
                  <a16:creationId xmlns="" xmlns:a16="http://schemas.microsoft.com/office/drawing/2014/main"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303;p3">
              <a:extLst>
                <a:ext uri="{FF2B5EF4-FFF2-40B4-BE49-F238E27FC236}">
                  <a16:creationId xmlns="" xmlns:a16="http://schemas.microsoft.com/office/drawing/2014/main"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304;p3">
              <a:extLst>
                <a:ext uri="{FF2B5EF4-FFF2-40B4-BE49-F238E27FC236}">
                  <a16:creationId xmlns="" xmlns:a16="http://schemas.microsoft.com/office/drawing/2014/main"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305;p3">
              <a:extLst>
                <a:ext uri="{FF2B5EF4-FFF2-40B4-BE49-F238E27FC236}">
                  <a16:creationId xmlns="" xmlns:a16="http://schemas.microsoft.com/office/drawing/2014/main"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306;p3">
              <a:extLst>
                <a:ext uri="{FF2B5EF4-FFF2-40B4-BE49-F238E27FC236}">
                  <a16:creationId xmlns="" xmlns:a16="http://schemas.microsoft.com/office/drawing/2014/main"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307;p3">
              <a:extLst>
                <a:ext uri="{FF2B5EF4-FFF2-40B4-BE49-F238E27FC236}">
                  <a16:creationId xmlns="" xmlns:a16="http://schemas.microsoft.com/office/drawing/2014/main"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308;p3">
              <a:extLst>
                <a:ext uri="{FF2B5EF4-FFF2-40B4-BE49-F238E27FC236}">
                  <a16:creationId xmlns="" xmlns:a16="http://schemas.microsoft.com/office/drawing/2014/main"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309;p3">
              <a:extLst>
                <a:ext uri="{FF2B5EF4-FFF2-40B4-BE49-F238E27FC236}">
                  <a16:creationId xmlns="" xmlns:a16="http://schemas.microsoft.com/office/drawing/2014/main"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310;p3">
              <a:extLst>
                <a:ext uri="{FF2B5EF4-FFF2-40B4-BE49-F238E27FC236}">
                  <a16:creationId xmlns="" xmlns:a16="http://schemas.microsoft.com/office/drawing/2014/main"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311;p3">
              <a:extLst>
                <a:ext uri="{FF2B5EF4-FFF2-40B4-BE49-F238E27FC236}">
                  <a16:creationId xmlns="" xmlns:a16="http://schemas.microsoft.com/office/drawing/2014/main"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312;p3">
              <a:extLst>
                <a:ext uri="{FF2B5EF4-FFF2-40B4-BE49-F238E27FC236}">
                  <a16:creationId xmlns="" xmlns:a16="http://schemas.microsoft.com/office/drawing/2014/main"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313;p3">
              <a:extLst>
                <a:ext uri="{FF2B5EF4-FFF2-40B4-BE49-F238E27FC236}">
                  <a16:creationId xmlns="" xmlns:a16="http://schemas.microsoft.com/office/drawing/2014/main"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314;p3">
              <a:extLst>
                <a:ext uri="{FF2B5EF4-FFF2-40B4-BE49-F238E27FC236}">
                  <a16:creationId xmlns="" xmlns:a16="http://schemas.microsoft.com/office/drawing/2014/main"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315;p3">
              <a:extLst>
                <a:ext uri="{FF2B5EF4-FFF2-40B4-BE49-F238E27FC236}">
                  <a16:creationId xmlns="" xmlns:a16="http://schemas.microsoft.com/office/drawing/2014/main"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316;p3">
              <a:extLst>
                <a:ext uri="{FF2B5EF4-FFF2-40B4-BE49-F238E27FC236}">
                  <a16:creationId xmlns="" xmlns:a16="http://schemas.microsoft.com/office/drawing/2014/main"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317;p3">
              <a:extLst>
                <a:ext uri="{FF2B5EF4-FFF2-40B4-BE49-F238E27FC236}">
                  <a16:creationId xmlns="" xmlns:a16="http://schemas.microsoft.com/office/drawing/2014/main"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318;p3">
              <a:extLst>
                <a:ext uri="{FF2B5EF4-FFF2-40B4-BE49-F238E27FC236}">
                  <a16:creationId xmlns="" xmlns:a16="http://schemas.microsoft.com/office/drawing/2014/main"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319;p3">
              <a:extLst>
                <a:ext uri="{FF2B5EF4-FFF2-40B4-BE49-F238E27FC236}">
                  <a16:creationId xmlns="" xmlns:a16="http://schemas.microsoft.com/office/drawing/2014/main"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320;p3">
              <a:extLst>
                <a:ext uri="{FF2B5EF4-FFF2-40B4-BE49-F238E27FC236}">
                  <a16:creationId xmlns="" xmlns:a16="http://schemas.microsoft.com/office/drawing/2014/main"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321;p3">
              <a:extLst>
                <a:ext uri="{FF2B5EF4-FFF2-40B4-BE49-F238E27FC236}">
                  <a16:creationId xmlns="" xmlns:a16="http://schemas.microsoft.com/office/drawing/2014/main"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322;p3">
              <a:extLst>
                <a:ext uri="{FF2B5EF4-FFF2-40B4-BE49-F238E27FC236}">
                  <a16:creationId xmlns="" xmlns:a16="http://schemas.microsoft.com/office/drawing/2014/main"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323;p3">
              <a:extLst>
                <a:ext uri="{FF2B5EF4-FFF2-40B4-BE49-F238E27FC236}">
                  <a16:creationId xmlns="" xmlns:a16="http://schemas.microsoft.com/office/drawing/2014/main"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324;p3">
              <a:extLst>
                <a:ext uri="{FF2B5EF4-FFF2-40B4-BE49-F238E27FC236}">
                  <a16:creationId xmlns="" xmlns:a16="http://schemas.microsoft.com/office/drawing/2014/main"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325;p3">
              <a:extLst>
                <a:ext uri="{FF2B5EF4-FFF2-40B4-BE49-F238E27FC236}">
                  <a16:creationId xmlns="" xmlns:a16="http://schemas.microsoft.com/office/drawing/2014/main"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326;p3">
              <a:extLst>
                <a:ext uri="{FF2B5EF4-FFF2-40B4-BE49-F238E27FC236}">
                  <a16:creationId xmlns="" xmlns:a16="http://schemas.microsoft.com/office/drawing/2014/main"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327;p3">
              <a:extLst>
                <a:ext uri="{FF2B5EF4-FFF2-40B4-BE49-F238E27FC236}">
                  <a16:creationId xmlns="" xmlns:a16="http://schemas.microsoft.com/office/drawing/2014/main"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328;p3">
              <a:extLst>
                <a:ext uri="{FF2B5EF4-FFF2-40B4-BE49-F238E27FC236}">
                  <a16:creationId xmlns="" xmlns:a16="http://schemas.microsoft.com/office/drawing/2014/main"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329;p3">
              <a:extLst>
                <a:ext uri="{FF2B5EF4-FFF2-40B4-BE49-F238E27FC236}">
                  <a16:creationId xmlns="" xmlns:a16="http://schemas.microsoft.com/office/drawing/2014/main"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330;p3">
              <a:extLst>
                <a:ext uri="{FF2B5EF4-FFF2-40B4-BE49-F238E27FC236}">
                  <a16:creationId xmlns="" xmlns:a16="http://schemas.microsoft.com/office/drawing/2014/main"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331;p3">
              <a:extLst>
                <a:ext uri="{FF2B5EF4-FFF2-40B4-BE49-F238E27FC236}">
                  <a16:creationId xmlns="" xmlns:a16="http://schemas.microsoft.com/office/drawing/2014/main"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332;p3">
              <a:extLst>
                <a:ext uri="{FF2B5EF4-FFF2-40B4-BE49-F238E27FC236}">
                  <a16:creationId xmlns="" xmlns:a16="http://schemas.microsoft.com/office/drawing/2014/main"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333;p3">
              <a:extLst>
                <a:ext uri="{FF2B5EF4-FFF2-40B4-BE49-F238E27FC236}">
                  <a16:creationId xmlns="" xmlns:a16="http://schemas.microsoft.com/office/drawing/2014/main"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334;p3">
              <a:extLst>
                <a:ext uri="{FF2B5EF4-FFF2-40B4-BE49-F238E27FC236}">
                  <a16:creationId xmlns="" xmlns:a16="http://schemas.microsoft.com/office/drawing/2014/main"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335;p3">
              <a:extLst>
                <a:ext uri="{FF2B5EF4-FFF2-40B4-BE49-F238E27FC236}">
                  <a16:creationId xmlns="" xmlns:a16="http://schemas.microsoft.com/office/drawing/2014/main"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336;p3">
              <a:extLst>
                <a:ext uri="{FF2B5EF4-FFF2-40B4-BE49-F238E27FC236}">
                  <a16:creationId xmlns="" xmlns:a16="http://schemas.microsoft.com/office/drawing/2014/main"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337;p3">
              <a:extLst>
                <a:ext uri="{FF2B5EF4-FFF2-40B4-BE49-F238E27FC236}">
                  <a16:creationId xmlns="" xmlns:a16="http://schemas.microsoft.com/office/drawing/2014/main"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338;p3">
              <a:extLst>
                <a:ext uri="{FF2B5EF4-FFF2-40B4-BE49-F238E27FC236}">
                  <a16:creationId xmlns="" xmlns:a16="http://schemas.microsoft.com/office/drawing/2014/main"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339;p3">
              <a:extLst>
                <a:ext uri="{FF2B5EF4-FFF2-40B4-BE49-F238E27FC236}">
                  <a16:creationId xmlns="" xmlns:a16="http://schemas.microsoft.com/office/drawing/2014/main"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340;p3">
              <a:extLst>
                <a:ext uri="{FF2B5EF4-FFF2-40B4-BE49-F238E27FC236}">
                  <a16:creationId xmlns="" xmlns:a16="http://schemas.microsoft.com/office/drawing/2014/main"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341;p3">
              <a:extLst>
                <a:ext uri="{FF2B5EF4-FFF2-40B4-BE49-F238E27FC236}">
                  <a16:creationId xmlns="" xmlns:a16="http://schemas.microsoft.com/office/drawing/2014/main"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342;p3">
              <a:extLst>
                <a:ext uri="{FF2B5EF4-FFF2-40B4-BE49-F238E27FC236}">
                  <a16:creationId xmlns="" xmlns:a16="http://schemas.microsoft.com/office/drawing/2014/main"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343;p3">
              <a:extLst>
                <a:ext uri="{FF2B5EF4-FFF2-40B4-BE49-F238E27FC236}">
                  <a16:creationId xmlns="" xmlns:a16="http://schemas.microsoft.com/office/drawing/2014/main"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344;p3">
              <a:extLst>
                <a:ext uri="{FF2B5EF4-FFF2-40B4-BE49-F238E27FC236}">
                  <a16:creationId xmlns="" xmlns:a16="http://schemas.microsoft.com/office/drawing/2014/main"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345;p3">
              <a:extLst>
                <a:ext uri="{FF2B5EF4-FFF2-40B4-BE49-F238E27FC236}">
                  <a16:creationId xmlns="" xmlns:a16="http://schemas.microsoft.com/office/drawing/2014/main"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346;p3">
              <a:extLst>
                <a:ext uri="{FF2B5EF4-FFF2-40B4-BE49-F238E27FC236}">
                  <a16:creationId xmlns="" xmlns:a16="http://schemas.microsoft.com/office/drawing/2014/main"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347;p3">
              <a:extLst>
                <a:ext uri="{FF2B5EF4-FFF2-40B4-BE49-F238E27FC236}">
                  <a16:creationId xmlns="" xmlns:a16="http://schemas.microsoft.com/office/drawing/2014/main"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348;p3">
              <a:extLst>
                <a:ext uri="{FF2B5EF4-FFF2-40B4-BE49-F238E27FC236}">
                  <a16:creationId xmlns="" xmlns:a16="http://schemas.microsoft.com/office/drawing/2014/main"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349;p3">
              <a:extLst>
                <a:ext uri="{FF2B5EF4-FFF2-40B4-BE49-F238E27FC236}">
                  <a16:creationId xmlns="" xmlns:a16="http://schemas.microsoft.com/office/drawing/2014/main"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350;p3">
              <a:extLst>
                <a:ext uri="{FF2B5EF4-FFF2-40B4-BE49-F238E27FC236}">
                  <a16:creationId xmlns="" xmlns:a16="http://schemas.microsoft.com/office/drawing/2014/main"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351;p3">
              <a:extLst>
                <a:ext uri="{FF2B5EF4-FFF2-40B4-BE49-F238E27FC236}">
                  <a16:creationId xmlns="" xmlns:a16="http://schemas.microsoft.com/office/drawing/2014/main"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352;p3">
              <a:extLst>
                <a:ext uri="{FF2B5EF4-FFF2-40B4-BE49-F238E27FC236}">
                  <a16:creationId xmlns="" xmlns:a16="http://schemas.microsoft.com/office/drawing/2014/main"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353;p3">
              <a:extLst>
                <a:ext uri="{FF2B5EF4-FFF2-40B4-BE49-F238E27FC236}">
                  <a16:creationId xmlns="" xmlns:a16="http://schemas.microsoft.com/office/drawing/2014/main"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354;p3">
              <a:extLst>
                <a:ext uri="{FF2B5EF4-FFF2-40B4-BE49-F238E27FC236}">
                  <a16:creationId xmlns="" xmlns:a16="http://schemas.microsoft.com/office/drawing/2014/main"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355;p3">
              <a:extLst>
                <a:ext uri="{FF2B5EF4-FFF2-40B4-BE49-F238E27FC236}">
                  <a16:creationId xmlns="" xmlns:a16="http://schemas.microsoft.com/office/drawing/2014/main"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356;p3">
              <a:extLst>
                <a:ext uri="{FF2B5EF4-FFF2-40B4-BE49-F238E27FC236}">
                  <a16:creationId xmlns="" xmlns:a16="http://schemas.microsoft.com/office/drawing/2014/main"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357;p3">
              <a:extLst>
                <a:ext uri="{FF2B5EF4-FFF2-40B4-BE49-F238E27FC236}">
                  <a16:creationId xmlns="" xmlns:a16="http://schemas.microsoft.com/office/drawing/2014/main"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358;p3">
              <a:extLst>
                <a:ext uri="{FF2B5EF4-FFF2-40B4-BE49-F238E27FC236}">
                  <a16:creationId xmlns="" xmlns:a16="http://schemas.microsoft.com/office/drawing/2014/main"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359;p3">
              <a:extLst>
                <a:ext uri="{FF2B5EF4-FFF2-40B4-BE49-F238E27FC236}">
                  <a16:creationId xmlns="" xmlns:a16="http://schemas.microsoft.com/office/drawing/2014/main"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360;p3">
              <a:extLst>
                <a:ext uri="{FF2B5EF4-FFF2-40B4-BE49-F238E27FC236}">
                  <a16:creationId xmlns="" xmlns:a16="http://schemas.microsoft.com/office/drawing/2014/main"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361;p3">
              <a:extLst>
                <a:ext uri="{FF2B5EF4-FFF2-40B4-BE49-F238E27FC236}">
                  <a16:creationId xmlns="" xmlns:a16="http://schemas.microsoft.com/office/drawing/2014/main"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362;p3">
              <a:extLst>
                <a:ext uri="{FF2B5EF4-FFF2-40B4-BE49-F238E27FC236}">
                  <a16:creationId xmlns="" xmlns:a16="http://schemas.microsoft.com/office/drawing/2014/main"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363;p3">
              <a:extLst>
                <a:ext uri="{FF2B5EF4-FFF2-40B4-BE49-F238E27FC236}">
                  <a16:creationId xmlns="" xmlns:a16="http://schemas.microsoft.com/office/drawing/2014/main"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364;p3">
              <a:extLst>
                <a:ext uri="{FF2B5EF4-FFF2-40B4-BE49-F238E27FC236}">
                  <a16:creationId xmlns="" xmlns:a16="http://schemas.microsoft.com/office/drawing/2014/main"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365;p3">
              <a:extLst>
                <a:ext uri="{FF2B5EF4-FFF2-40B4-BE49-F238E27FC236}">
                  <a16:creationId xmlns="" xmlns:a16="http://schemas.microsoft.com/office/drawing/2014/main"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366;p3">
              <a:extLst>
                <a:ext uri="{FF2B5EF4-FFF2-40B4-BE49-F238E27FC236}">
                  <a16:creationId xmlns="" xmlns:a16="http://schemas.microsoft.com/office/drawing/2014/main"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367;p3">
              <a:extLst>
                <a:ext uri="{FF2B5EF4-FFF2-40B4-BE49-F238E27FC236}">
                  <a16:creationId xmlns="" xmlns:a16="http://schemas.microsoft.com/office/drawing/2014/main"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368;p3">
              <a:extLst>
                <a:ext uri="{FF2B5EF4-FFF2-40B4-BE49-F238E27FC236}">
                  <a16:creationId xmlns="" xmlns:a16="http://schemas.microsoft.com/office/drawing/2014/main"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369;p3">
              <a:extLst>
                <a:ext uri="{FF2B5EF4-FFF2-40B4-BE49-F238E27FC236}">
                  <a16:creationId xmlns="" xmlns:a16="http://schemas.microsoft.com/office/drawing/2014/main"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370;p3">
              <a:extLst>
                <a:ext uri="{FF2B5EF4-FFF2-40B4-BE49-F238E27FC236}">
                  <a16:creationId xmlns="" xmlns:a16="http://schemas.microsoft.com/office/drawing/2014/main"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371;p3">
              <a:extLst>
                <a:ext uri="{FF2B5EF4-FFF2-40B4-BE49-F238E27FC236}">
                  <a16:creationId xmlns="" xmlns:a16="http://schemas.microsoft.com/office/drawing/2014/main"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372;p3">
              <a:extLst>
                <a:ext uri="{FF2B5EF4-FFF2-40B4-BE49-F238E27FC236}">
                  <a16:creationId xmlns="" xmlns:a16="http://schemas.microsoft.com/office/drawing/2014/main"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373;p3">
              <a:extLst>
                <a:ext uri="{FF2B5EF4-FFF2-40B4-BE49-F238E27FC236}">
                  <a16:creationId xmlns="" xmlns:a16="http://schemas.microsoft.com/office/drawing/2014/main"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374;p3">
              <a:extLst>
                <a:ext uri="{FF2B5EF4-FFF2-40B4-BE49-F238E27FC236}">
                  <a16:creationId xmlns="" xmlns:a16="http://schemas.microsoft.com/office/drawing/2014/main"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375;p3">
              <a:extLst>
                <a:ext uri="{FF2B5EF4-FFF2-40B4-BE49-F238E27FC236}">
                  <a16:creationId xmlns="" xmlns:a16="http://schemas.microsoft.com/office/drawing/2014/main"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376;p3">
              <a:extLst>
                <a:ext uri="{FF2B5EF4-FFF2-40B4-BE49-F238E27FC236}">
                  <a16:creationId xmlns="" xmlns:a16="http://schemas.microsoft.com/office/drawing/2014/main"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377;p3">
              <a:extLst>
                <a:ext uri="{FF2B5EF4-FFF2-40B4-BE49-F238E27FC236}">
                  <a16:creationId xmlns="" xmlns:a16="http://schemas.microsoft.com/office/drawing/2014/main"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378;p3">
              <a:extLst>
                <a:ext uri="{FF2B5EF4-FFF2-40B4-BE49-F238E27FC236}">
                  <a16:creationId xmlns="" xmlns:a16="http://schemas.microsoft.com/office/drawing/2014/main"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379;p3">
              <a:extLst>
                <a:ext uri="{FF2B5EF4-FFF2-40B4-BE49-F238E27FC236}">
                  <a16:creationId xmlns="" xmlns:a16="http://schemas.microsoft.com/office/drawing/2014/main"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380;p3">
              <a:extLst>
                <a:ext uri="{FF2B5EF4-FFF2-40B4-BE49-F238E27FC236}">
                  <a16:creationId xmlns="" xmlns:a16="http://schemas.microsoft.com/office/drawing/2014/main"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381;p3">
              <a:extLst>
                <a:ext uri="{FF2B5EF4-FFF2-40B4-BE49-F238E27FC236}">
                  <a16:creationId xmlns="" xmlns:a16="http://schemas.microsoft.com/office/drawing/2014/main"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382;p3">
              <a:extLst>
                <a:ext uri="{FF2B5EF4-FFF2-40B4-BE49-F238E27FC236}">
                  <a16:creationId xmlns="" xmlns:a16="http://schemas.microsoft.com/office/drawing/2014/main"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383;p3">
              <a:extLst>
                <a:ext uri="{FF2B5EF4-FFF2-40B4-BE49-F238E27FC236}">
                  <a16:creationId xmlns="" xmlns:a16="http://schemas.microsoft.com/office/drawing/2014/main"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384;p3">
              <a:extLst>
                <a:ext uri="{FF2B5EF4-FFF2-40B4-BE49-F238E27FC236}">
                  <a16:creationId xmlns="" xmlns:a16="http://schemas.microsoft.com/office/drawing/2014/main"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385;p3">
              <a:extLst>
                <a:ext uri="{FF2B5EF4-FFF2-40B4-BE49-F238E27FC236}">
                  <a16:creationId xmlns="" xmlns:a16="http://schemas.microsoft.com/office/drawing/2014/main"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386;p3">
              <a:extLst>
                <a:ext uri="{FF2B5EF4-FFF2-40B4-BE49-F238E27FC236}">
                  <a16:creationId xmlns="" xmlns:a16="http://schemas.microsoft.com/office/drawing/2014/main"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387;p3">
              <a:extLst>
                <a:ext uri="{FF2B5EF4-FFF2-40B4-BE49-F238E27FC236}">
                  <a16:creationId xmlns="" xmlns:a16="http://schemas.microsoft.com/office/drawing/2014/main"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388;p3">
              <a:extLst>
                <a:ext uri="{FF2B5EF4-FFF2-40B4-BE49-F238E27FC236}">
                  <a16:creationId xmlns="" xmlns:a16="http://schemas.microsoft.com/office/drawing/2014/main"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389;p3">
              <a:extLst>
                <a:ext uri="{FF2B5EF4-FFF2-40B4-BE49-F238E27FC236}">
                  <a16:creationId xmlns="" xmlns:a16="http://schemas.microsoft.com/office/drawing/2014/main"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390;p3">
              <a:extLst>
                <a:ext uri="{FF2B5EF4-FFF2-40B4-BE49-F238E27FC236}">
                  <a16:creationId xmlns="" xmlns:a16="http://schemas.microsoft.com/office/drawing/2014/main"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391;p3">
              <a:extLst>
                <a:ext uri="{FF2B5EF4-FFF2-40B4-BE49-F238E27FC236}">
                  <a16:creationId xmlns="" xmlns:a16="http://schemas.microsoft.com/office/drawing/2014/main"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392;p3">
              <a:extLst>
                <a:ext uri="{FF2B5EF4-FFF2-40B4-BE49-F238E27FC236}">
                  <a16:creationId xmlns="" xmlns:a16="http://schemas.microsoft.com/office/drawing/2014/main"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393;p3">
              <a:extLst>
                <a:ext uri="{FF2B5EF4-FFF2-40B4-BE49-F238E27FC236}">
                  <a16:creationId xmlns="" xmlns:a16="http://schemas.microsoft.com/office/drawing/2014/main"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394;p3">
              <a:extLst>
                <a:ext uri="{FF2B5EF4-FFF2-40B4-BE49-F238E27FC236}">
                  <a16:creationId xmlns="" xmlns:a16="http://schemas.microsoft.com/office/drawing/2014/main"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395;p3">
              <a:extLst>
                <a:ext uri="{FF2B5EF4-FFF2-40B4-BE49-F238E27FC236}">
                  <a16:creationId xmlns="" xmlns:a16="http://schemas.microsoft.com/office/drawing/2014/main"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396;p3">
              <a:extLst>
                <a:ext uri="{FF2B5EF4-FFF2-40B4-BE49-F238E27FC236}">
                  <a16:creationId xmlns="" xmlns:a16="http://schemas.microsoft.com/office/drawing/2014/main"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397;p3">
              <a:extLst>
                <a:ext uri="{FF2B5EF4-FFF2-40B4-BE49-F238E27FC236}">
                  <a16:creationId xmlns="" xmlns:a16="http://schemas.microsoft.com/office/drawing/2014/main"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398;p3">
              <a:extLst>
                <a:ext uri="{FF2B5EF4-FFF2-40B4-BE49-F238E27FC236}">
                  <a16:creationId xmlns="" xmlns:a16="http://schemas.microsoft.com/office/drawing/2014/main"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399;p3">
              <a:extLst>
                <a:ext uri="{FF2B5EF4-FFF2-40B4-BE49-F238E27FC236}">
                  <a16:creationId xmlns="" xmlns:a16="http://schemas.microsoft.com/office/drawing/2014/main"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400;p3">
              <a:extLst>
                <a:ext uri="{FF2B5EF4-FFF2-40B4-BE49-F238E27FC236}">
                  <a16:creationId xmlns="" xmlns:a16="http://schemas.microsoft.com/office/drawing/2014/main"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401;p3">
              <a:extLst>
                <a:ext uri="{FF2B5EF4-FFF2-40B4-BE49-F238E27FC236}">
                  <a16:creationId xmlns="" xmlns:a16="http://schemas.microsoft.com/office/drawing/2014/main"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402;p3">
              <a:extLst>
                <a:ext uri="{FF2B5EF4-FFF2-40B4-BE49-F238E27FC236}">
                  <a16:creationId xmlns="" xmlns:a16="http://schemas.microsoft.com/office/drawing/2014/main"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403;p3">
              <a:extLst>
                <a:ext uri="{FF2B5EF4-FFF2-40B4-BE49-F238E27FC236}">
                  <a16:creationId xmlns="" xmlns:a16="http://schemas.microsoft.com/office/drawing/2014/main"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404;p3">
              <a:extLst>
                <a:ext uri="{FF2B5EF4-FFF2-40B4-BE49-F238E27FC236}">
                  <a16:creationId xmlns="" xmlns:a16="http://schemas.microsoft.com/office/drawing/2014/main"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405;p3">
              <a:extLst>
                <a:ext uri="{FF2B5EF4-FFF2-40B4-BE49-F238E27FC236}">
                  <a16:creationId xmlns="" xmlns:a16="http://schemas.microsoft.com/office/drawing/2014/main"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406;p3">
              <a:extLst>
                <a:ext uri="{FF2B5EF4-FFF2-40B4-BE49-F238E27FC236}">
                  <a16:creationId xmlns="" xmlns:a16="http://schemas.microsoft.com/office/drawing/2014/main"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407;p3">
              <a:extLst>
                <a:ext uri="{FF2B5EF4-FFF2-40B4-BE49-F238E27FC236}">
                  <a16:creationId xmlns="" xmlns:a16="http://schemas.microsoft.com/office/drawing/2014/main"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408;p3">
              <a:extLst>
                <a:ext uri="{FF2B5EF4-FFF2-40B4-BE49-F238E27FC236}">
                  <a16:creationId xmlns="" xmlns:a16="http://schemas.microsoft.com/office/drawing/2014/main"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409;p3">
              <a:extLst>
                <a:ext uri="{FF2B5EF4-FFF2-40B4-BE49-F238E27FC236}">
                  <a16:creationId xmlns="" xmlns:a16="http://schemas.microsoft.com/office/drawing/2014/main"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410;p3">
              <a:extLst>
                <a:ext uri="{FF2B5EF4-FFF2-40B4-BE49-F238E27FC236}">
                  <a16:creationId xmlns="" xmlns:a16="http://schemas.microsoft.com/office/drawing/2014/main"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411;p3">
              <a:extLst>
                <a:ext uri="{FF2B5EF4-FFF2-40B4-BE49-F238E27FC236}">
                  <a16:creationId xmlns="" xmlns:a16="http://schemas.microsoft.com/office/drawing/2014/main"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412;p3">
              <a:extLst>
                <a:ext uri="{FF2B5EF4-FFF2-40B4-BE49-F238E27FC236}">
                  <a16:creationId xmlns="" xmlns:a16="http://schemas.microsoft.com/office/drawing/2014/main"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413;p3">
              <a:extLst>
                <a:ext uri="{FF2B5EF4-FFF2-40B4-BE49-F238E27FC236}">
                  <a16:creationId xmlns="" xmlns:a16="http://schemas.microsoft.com/office/drawing/2014/main"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414;p3">
              <a:extLst>
                <a:ext uri="{FF2B5EF4-FFF2-40B4-BE49-F238E27FC236}">
                  <a16:creationId xmlns="" xmlns:a16="http://schemas.microsoft.com/office/drawing/2014/main"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415;p3">
              <a:extLst>
                <a:ext uri="{FF2B5EF4-FFF2-40B4-BE49-F238E27FC236}">
                  <a16:creationId xmlns="" xmlns:a16="http://schemas.microsoft.com/office/drawing/2014/main"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416;p3">
              <a:extLst>
                <a:ext uri="{FF2B5EF4-FFF2-40B4-BE49-F238E27FC236}">
                  <a16:creationId xmlns="" xmlns:a16="http://schemas.microsoft.com/office/drawing/2014/main"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417;p3">
              <a:extLst>
                <a:ext uri="{FF2B5EF4-FFF2-40B4-BE49-F238E27FC236}">
                  <a16:creationId xmlns="" xmlns:a16="http://schemas.microsoft.com/office/drawing/2014/main"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418;p3">
              <a:extLst>
                <a:ext uri="{FF2B5EF4-FFF2-40B4-BE49-F238E27FC236}">
                  <a16:creationId xmlns="" xmlns:a16="http://schemas.microsoft.com/office/drawing/2014/main"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419;p3">
              <a:extLst>
                <a:ext uri="{FF2B5EF4-FFF2-40B4-BE49-F238E27FC236}">
                  <a16:creationId xmlns="" xmlns:a16="http://schemas.microsoft.com/office/drawing/2014/main"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420;p3">
              <a:extLst>
                <a:ext uri="{FF2B5EF4-FFF2-40B4-BE49-F238E27FC236}">
                  <a16:creationId xmlns="" xmlns:a16="http://schemas.microsoft.com/office/drawing/2014/main"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421;p3">
              <a:extLst>
                <a:ext uri="{FF2B5EF4-FFF2-40B4-BE49-F238E27FC236}">
                  <a16:creationId xmlns="" xmlns:a16="http://schemas.microsoft.com/office/drawing/2014/main"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422;p3">
              <a:extLst>
                <a:ext uri="{FF2B5EF4-FFF2-40B4-BE49-F238E27FC236}">
                  <a16:creationId xmlns="" xmlns:a16="http://schemas.microsoft.com/office/drawing/2014/main"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423;p3">
              <a:extLst>
                <a:ext uri="{FF2B5EF4-FFF2-40B4-BE49-F238E27FC236}">
                  <a16:creationId xmlns="" xmlns:a16="http://schemas.microsoft.com/office/drawing/2014/main"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424;p3">
              <a:extLst>
                <a:ext uri="{FF2B5EF4-FFF2-40B4-BE49-F238E27FC236}">
                  <a16:creationId xmlns="" xmlns:a16="http://schemas.microsoft.com/office/drawing/2014/main"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425;p3">
              <a:extLst>
                <a:ext uri="{FF2B5EF4-FFF2-40B4-BE49-F238E27FC236}">
                  <a16:creationId xmlns="" xmlns:a16="http://schemas.microsoft.com/office/drawing/2014/main"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426;p3">
              <a:extLst>
                <a:ext uri="{FF2B5EF4-FFF2-40B4-BE49-F238E27FC236}">
                  <a16:creationId xmlns="" xmlns:a16="http://schemas.microsoft.com/office/drawing/2014/main"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427;p3">
              <a:extLst>
                <a:ext uri="{FF2B5EF4-FFF2-40B4-BE49-F238E27FC236}">
                  <a16:creationId xmlns="" xmlns:a16="http://schemas.microsoft.com/office/drawing/2014/main"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428;p3">
              <a:extLst>
                <a:ext uri="{FF2B5EF4-FFF2-40B4-BE49-F238E27FC236}">
                  <a16:creationId xmlns="" xmlns:a16="http://schemas.microsoft.com/office/drawing/2014/main"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429;p3">
              <a:extLst>
                <a:ext uri="{FF2B5EF4-FFF2-40B4-BE49-F238E27FC236}">
                  <a16:creationId xmlns="" xmlns:a16="http://schemas.microsoft.com/office/drawing/2014/main"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430;p3">
              <a:extLst>
                <a:ext uri="{FF2B5EF4-FFF2-40B4-BE49-F238E27FC236}">
                  <a16:creationId xmlns="" xmlns:a16="http://schemas.microsoft.com/office/drawing/2014/main"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431;p3">
              <a:extLst>
                <a:ext uri="{FF2B5EF4-FFF2-40B4-BE49-F238E27FC236}">
                  <a16:creationId xmlns="" xmlns:a16="http://schemas.microsoft.com/office/drawing/2014/main"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432;p3">
              <a:extLst>
                <a:ext uri="{FF2B5EF4-FFF2-40B4-BE49-F238E27FC236}">
                  <a16:creationId xmlns="" xmlns:a16="http://schemas.microsoft.com/office/drawing/2014/main"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433;p3">
              <a:extLst>
                <a:ext uri="{FF2B5EF4-FFF2-40B4-BE49-F238E27FC236}">
                  <a16:creationId xmlns="" xmlns:a16="http://schemas.microsoft.com/office/drawing/2014/main"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434;p3">
              <a:extLst>
                <a:ext uri="{FF2B5EF4-FFF2-40B4-BE49-F238E27FC236}">
                  <a16:creationId xmlns="" xmlns:a16="http://schemas.microsoft.com/office/drawing/2014/main"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435;p3">
              <a:extLst>
                <a:ext uri="{FF2B5EF4-FFF2-40B4-BE49-F238E27FC236}">
                  <a16:creationId xmlns="" xmlns:a16="http://schemas.microsoft.com/office/drawing/2014/main"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436;p3">
              <a:extLst>
                <a:ext uri="{FF2B5EF4-FFF2-40B4-BE49-F238E27FC236}">
                  <a16:creationId xmlns="" xmlns:a16="http://schemas.microsoft.com/office/drawing/2014/main"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437;p3">
              <a:extLst>
                <a:ext uri="{FF2B5EF4-FFF2-40B4-BE49-F238E27FC236}">
                  <a16:creationId xmlns="" xmlns:a16="http://schemas.microsoft.com/office/drawing/2014/main"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438;p3">
              <a:extLst>
                <a:ext uri="{FF2B5EF4-FFF2-40B4-BE49-F238E27FC236}">
                  <a16:creationId xmlns="" xmlns:a16="http://schemas.microsoft.com/office/drawing/2014/main"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439;p3">
              <a:extLst>
                <a:ext uri="{FF2B5EF4-FFF2-40B4-BE49-F238E27FC236}">
                  <a16:creationId xmlns="" xmlns:a16="http://schemas.microsoft.com/office/drawing/2014/main"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440;p3">
              <a:extLst>
                <a:ext uri="{FF2B5EF4-FFF2-40B4-BE49-F238E27FC236}">
                  <a16:creationId xmlns="" xmlns:a16="http://schemas.microsoft.com/office/drawing/2014/main"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441;p3">
              <a:extLst>
                <a:ext uri="{FF2B5EF4-FFF2-40B4-BE49-F238E27FC236}">
                  <a16:creationId xmlns="" xmlns:a16="http://schemas.microsoft.com/office/drawing/2014/main"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442;p3">
              <a:extLst>
                <a:ext uri="{FF2B5EF4-FFF2-40B4-BE49-F238E27FC236}">
                  <a16:creationId xmlns="" xmlns:a16="http://schemas.microsoft.com/office/drawing/2014/main"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443;p3">
              <a:extLst>
                <a:ext uri="{FF2B5EF4-FFF2-40B4-BE49-F238E27FC236}">
                  <a16:creationId xmlns="" xmlns:a16="http://schemas.microsoft.com/office/drawing/2014/main"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444;p3">
              <a:extLst>
                <a:ext uri="{FF2B5EF4-FFF2-40B4-BE49-F238E27FC236}">
                  <a16:creationId xmlns="" xmlns:a16="http://schemas.microsoft.com/office/drawing/2014/main"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445;p3">
              <a:extLst>
                <a:ext uri="{FF2B5EF4-FFF2-40B4-BE49-F238E27FC236}">
                  <a16:creationId xmlns="" xmlns:a16="http://schemas.microsoft.com/office/drawing/2014/main"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446;p3">
              <a:extLst>
                <a:ext uri="{FF2B5EF4-FFF2-40B4-BE49-F238E27FC236}">
                  <a16:creationId xmlns="" xmlns:a16="http://schemas.microsoft.com/office/drawing/2014/main"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447;p3">
              <a:extLst>
                <a:ext uri="{FF2B5EF4-FFF2-40B4-BE49-F238E27FC236}">
                  <a16:creationId xmlns="" xmlns:a16="http://schemas.microsoft.com/office/drawing/2014/main"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448;p3">
              <a:extLst>
                <a:ext uri="{FF2B5EF4-FFF2-40B4-BE49-F238E27FC236}">
                  <a16:creationId xmlns="" xmlns:a16="http://schemas.microsoft.com/office/drawing/2014/main"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449;p3">
              <a:extLst>
                <a:ext uri="{FF2B5EF4-FFF2-40B4-BE49-F238E27FC236}">
                  <a16:creationId xmlns="" xmlns:a16="http://schemas.microsoft.com/office/drawing/2014/main"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450;p3">
              <a:extLst>
                <a:ext uri="{FF2B5EF4-FFF2-40B4-BE49-F238E27FC236}">
                  <a16:creationId xmlns="" xmlns:a16="http://schemas.microsoft.com/office/drawing/2014/main"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451;p3">
              <a:extLst>
                <a:ext uri="{FF2B5EF4-FFF2-40B4-BE49-F238E27FC236}">
                  <a16:creationId xmlns="" xmlns:a16="http://schemas.microsoft.com/office/drawing/2014/main"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452;p3">
              <a:extLst>
                <a:ext uri="{FF2B5EF4-FFF2-40B4-BE49-F238E27FC236}">
                  <a16:creationId xmlns="" xmlns:a16="http://schemas.microsoft.com/office/drawing/2014/main"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453;p3">
              <a:extLst>
                <a:ext uri="{FF2B5EF4-FFF2-40B4-BE49-F238E27FC236}">
                  <a16:creationId xmlns="" xmlns:a16="http://schemas.microsoft.com/office/drawing/2014/main"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454;p3">
              <a:extLst>
                <a:ext uri="{FF2B5EF4-FFF2-40B4-BE49-F238E27FC236}">
                  <a16:creationId xmlns="" xmlns:a16="http://schemas.microsoft.com/office/drawing/2014/main"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455;p3">
              <a:extLst>
                <a:ext uri="{FF2B5EF4-FFF2-40B4-BE49-F238E27FC236}">
                  <a16:creationId xmlns="" xmlns:a16="http://schemas.microsoft.com/office/drawing/2014/main"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456;p3">
              <a:extLst>
                <a:ext uri="{FF2B5EF4-FFF2-40B4-BE49-F238E27FC236}">
                  <a16:creationId xmlns="" xmlns:a16="http://schemas.microsoft.com/office/drawing/2014/main"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457;p3">
              <a:extLst>
                <a:ext uri="{FF2B5EF4-FFF2-40B4-BE49-F238E27FC236}">
                  <a16:creationId xmlns="" xmlns:a16="http://schemas.microsoft.com/office/drawing/2014/main"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458;p3">
              <a:extLst>
                <a:ext uri="{FF2B5EF4-FFF2-40B4-BE49-F238E27FC236}">
                  <a16:creationId xmlns="" xmlns:a16="http://schemas.microsoft.com/office/drawing/2014/main"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459;p3">
              <a:extLst>
                <a:ext uri="{FF2B5EF4-FFF2-40B4-BE49-F238E27FC236}">
                  <a16:creationId xmlns="" xmlns:a16="http://schemas.microsoft.com/office/drawing/2014/main"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460;p3">
              <a:extLst>
                <a:ext uri="{FF2B5EF4-FFF2-40B4-BE49-F238E27FC236}">
                  <a16:creationId xmlns="" xmlns:a16="http://schemas.microsoft.com/office/drawing/2014/main"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461;p3">
              <a:extLst>
                <a:ext uri="{FF2B5EF4-FFF2-40B4-BE49-F238E27FC236}">
                  <a16:creationId xmlns="" xmlns:a16="http://schemas.microsoft.com/office/drawing/2014/main"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462;p3">
              <a:extLst>
                <a:ext uri="{FF2B5EF4-FFF2-40B4-BE49-F238E27FC236}">
                  <a16:creationId xmlns="" xmlns:a16="http://schemas.microsoft.com/office/drawing/2014/main"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463;p3">
              <a:extLst>
                <a:ext uri="{FF2B5EF4-FFF2-40B4-BE49-F238E27FC236}">
                  <a16:creationId xmlns="" xmlns:a16="http://schemas.microsoft.com/office/drawing/2014/main"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464;p3">
              <a:extLst>
                <a:ext uri="{FF2B5EF4-FFF2-40B4-BE49-F238E27FC236}">
                  <a16:creationId xmlns="" xmlns:a16="http://schemas.microsoft.com/office/drawing/2014/main"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465;p3">
              <a:extLst>
                <a:ext uri="{FF2B5EF4-FFF2-40B4-BE49-F238E27FC236}">
                  <a16:creationId xmlns="" xmlns:a16="http://schemas.microsoft.com/office/drawing/2014/main"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466;p3">
              <a:extLst>
                <a:ext uri="{FF2B5EF4-FFF2-40B4-BE49-F238E27FC236}">
                  <a16:creationId xmlns="" xmlns:a16="http://schemas.microsoft.com/office/drawing/2014/main"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467;p3">
              <a:extLst>
                <a:ext uri="{FF2B5EF4-FFF2-40B4-BE49-F238E27FC236}">
                  <a16:creationId xmlns="" xmlns:a16="http://schemas.microsoft.com/office/drawing/2014/main"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468;p3">
              <a:extLst>
                <a:ext uri="{FF2B5EF4-FFF2-40B4-BE49-F238E27FC236}">
                  <a16:creationId xmlns="" xmlns:a16="http://schemas.microsoft.com/office/drawing/2014/main"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469;p3">
              <a:extLst>
                <a:ext uri="{FF2B5EF4-FFF2-40B4-BE49-F238E27FC236}">
                  <a16:creationId xmlns="" xmlns:a16="http://schemas.microsoft.com/office/drawing/2014/main"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470;p3">
              <a:extLst>
                <a:ext uri="{FF2B5EF4-FFF2-40B4-BE49-F238E27FC236}">
                  <a16:creationId xmlns="" xmlns:a16="http://schemas.microsoft.com/office/drawing/2014/main"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471;p3">
              <a:extLst>
                <a:ext uri="{FF2B5EF4-FFF2-40B4-BE49-F238E27FC236}">
                  <a16:creationId xmlns="" xmlns:a16="http://schemas.microsoft.com/office/drawing/2014/main"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472;p3">
              <a:extLst>
                <a:ext uri="{FF2B5EF4-FFF2-40B4-BE49-F238E27FC236}">
                  <a16:creationId xmlns="" xmlns:a16="http://schemas.microsoft.com/office/drawing/2014/main"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473;p3">
              <a:extLst>
                <a:ext uri="{FF2B5EF4-FFF2-40B4-BE49-F238E27FC236}">
                  <a16:creationId xmlns="" xmlns:a16="http://schemas.microsoft.com/office/drawing/2014/main"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474;p3">
              <a:extLst>
                <a:ext uri="{FF2B5EF4-FFF2-40B4-BE49-F238E27FC236}">
                  <a16:creationId xmlns="" xmlns:a16="http://schemas.microsoft.com/office/drawing/2014/main"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475;p3">
              <a:extLst>
                <a:ext uri="{FF2B5EF4-FFF2-40B4-BE49-F238E27FC236}">
                  <a16:creationId xmlns="" xmlns:a16="http://schemas.microsoft.com/office/drawing/2014/main"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476;p3">
              <a:extLst>
                <a:ext uri="{FF2B5EF4-FFF2-40B4-BE49-F238E27FC236}">
                  <a16:creationId xmlns="" xmlns:a16="http://schemas.microsoft.com/office/drawing/2014/main"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477;p3">
              <a:extLst>
                <a:ext uri="{FF2B5EF4-FFF2-40B4-BE49-F238E27FC236}">
                  <a16:creationId xmlns="" xmlns:a16="http://schemas.microsoft.com/office/drawing/2014/main"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478;p3">
              <a:extLst>
                <a:ext uri="{FF2B5EF4-FFF2-40B4-BE49-F238E27FC236}">
                  <a16:creationId xmlns="" xmlns:a16="http://schemas.microsoft.com/office/drawing/2014/main"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479;p3">
              <a:extLst>
                <a:ext uri="{FF2B5EF4-FFF2-40B4-BE49-F238E27FC236}">
                  <a16:creationId xmlns="" xmlns:a16="http://schemas.microsoft.com/office/drawing/2014/main"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480;p3">
              <a:extLst>
                <a:ext uri="{FF2B5EF4-FFF2-40B4-BE49-F238E27FC236}">
                  <a16:creationId xmlns="" xmlns:a16="http://schemas.microsoft.com/office/drawing/2014/main"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481;p3">
              <a:extLst>
                <a:ext uri="{FF2B5EF4-FFF2-40B4-BE49-F238E27FC236}">
                  <a16:creationId xmlns="" xmlns:a16="http://schemas.microsoft.com/office/drawing/2014/main"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482;p3">
              <a:extLst>
                <a:ext uri="{FF2B5EF4-FFF2-40B4-BE49-F238E27FC236}">
                  <a16:creationId xmlns="" xmlns:a16="http://schemas.microsoft.com/office/drawing/2014/main"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483;p3">
              <a:extLst>
                <a:ext uri="{FF2B5EF4-FFF2-40B4-BE49-F238E27FC236}">
                  <a16:creationId xmlns="" xmlns:a16="http://schemas.microsoft.com/office/drawing/2014/main"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484;p3">
              <a:extLst>
                <a:ext uri="{FF2B5EF4-FFF2-40B4-BE49-F238E27FC236}">
                  <a16:creationId xmlns="" xmlns:a16="http://schemas.microsoft.com/office/drawing/2014/main"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485;p3">
              <a:extLst>
                <a:ext uri="{FF2B5EF4-FFF2-40B4-BE49-F238E27FC236}">
                  <a16:creationId xmlns="" xmlns:a16="http://schemas.microsoft.com/office/drawing/2014/main"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486;p3">
              <a:extLst>
                <a:ext uri="{FF2B5EF4-FFF2-40B4-BE49-F238E27FC236}">
                  <a16:creationId xmlns="" xmlns:a16="http://schemas.microsoft.com/office/drawing/2014/main"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487;p3">
              <a:extLst>
                <a:ext uri="{FF2B5EF4-FFF2-40B4-BE49-F238E27FC236}">
                  <a16:creationId xmlns="" xmlns:a16="http://schemas.microsoft.com/office/drawing/2014/main"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488;p3">
              <a:extLst>
                <a:ext uri="{FF2B5EF4-FFF2-40B4-BE49-F238E27FC236}">
                  <a16:creationId xmlns="" xmlns:a16="http://schemas.microsoft.com/office/drawing/2014/main"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489;p3">
              <a:extLst>
                <a:ext uri="{FF2B5EF4-FFF2-40B4-BE49-F238E27FC236}">
                  <a16:creationId xmlns="" xmlns:a16="http://schemas.microsoft.com/office/drawing/2014/main"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490;p3">
              <a:extLst>
                <a:ext uri="{FF2B5EF4-FFF2-40B4-BE49-F238E27FC236}">
                  <a16:creationId xmlns="" xmlns:a16="http://schemas.microsoft.com/office/drawing/2014/main"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491;p3">
              <a:extLst>
                <a:ext uri="{FF2B5EF4-FFF2-40B4-BE49-F238E27FC236}">
                  <a16:creationId xmlns="" xmlns:a16="http://schemas.microsoft.com/office/drawing/2014/main"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492;p3">
              <a:extLst>
                <a:ext uri="{FF2B5EF4-FFF2-40B4-BE49-F238E27FC236}">
                  <a16:creationId xmlns="" xmlns:a16="http://schemas.microsoft.com/office/drawing/2014/main"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493;p3">
              <a:extLst>
                <a:ext uri="{FF2B5EF4-FFF2-40B4-BE49-F238E27FC236}">
                  <a16:creationId xmlns="" xmlns:a16="http://schemas.microsoft.com/office/drawing/2014/main"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494;p3">
              <a:extLst>
                <a:ext uri="{FF2B5EF4-FFF2-40B4-BE49-F238E27FC236}">
                  <a16:creationId xmlns="" xmlns:a16="http://schemas.microsoft.com/office/drawing/2014/main"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495;p3">
              <a:extLst>
                <a:ext uri="{FF2B5EF4-FFF2-40B4-BE49-F238E27FC236}">
                  <a16:creationId xmlns="" xmlns:a16="http://schemas.microsoft.com/office/drawing/2014/main"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496;p3">
              <a:extLst>
                <a:ext uri="{FF2B5EF4-FFF2-40B4-BE49-F238E27FC236}">
                  <a16:creationId xmlns="" xmlns:a16="http://schemas.microsoft.com/office/drawing/2014/main"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497;p3">
              <a:extLst>
                <a:ext uri="{FF2B5EF4-FFF2-40B4-BE49-F238E27FC236}">
                  <a16:creationId xmlns="" xmlns:a16="http://schemas.microsoft.com/office/drawing/2014/main"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498;p3">
              <a:extLst>
                <a:ext uri="{FF2B5EF4-FFF2-40B4-BE49-F238E27FC236}">
                  <a16:creationId xmlns="" xmlns:a16="http://schemas.microsoft.com/office/drawing/2014/main"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499;p3">
              <a:extLst>
                <a:ext uri="{FF2B5EF4-FFF2-40B4-BE49-F238E27FC236}">
                  <a16:creationId xmlns="" xmlns:a16="http://schemas.microsoft.com/office/drawing/2014/main"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500;p3">
              <a:extLst>
                <a:ext uri="{FF2B5EF4-FFF2-40B4-BE49-F238E27FC236}">
                  <a16:creationId xmlns="" xmlns:a16="http://schemas.microsoft.com/office/drawing/2014/main"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501;p3">
              <a:extLst>
                <a:ext uri="{FF2B5EF4-FFF2-40B4-BE49-F238E27FC236}">
                  <a16:creationId xmlns="" xmlns:a16="http://schemas.microsoft.com/office/drawing/2014/main"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502;p3">
              <a:extLst>
                <a:ext uri="{FF2B5EF4-FFF2-40B4-BE49-F238E27FC236}">
                  <a16:creationId xmlns="" xmlns:a16="http://schemas.microsoft.com/office/drawing/2014/main"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503;p3">
              <a:extLst>
                <a:ext uri="{FF2B5EF4-FFF2-40B4-BE49-F238E27FC236}">
                  <a16:creationId xmlns="" xmlns:a16="http://schemas.microsoft.com/office/drawing/2014/main"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504;p3">
              <a:extLst>
                <a:ext uri="{FF2B5EF4-FFF2-40B4-BE49-F238E27FC236}">
                  <a16:creationId xmlns="" xmlns:a16="http://schemas.microsoft.com/office/drawing/2014/main"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505;p3">
              <a:extLst>
                <a:ext uri="{FF2B5EF4-FFF2-40B4-BE49-F238E27FC236}">
                  <a16:creationId xmlns="" xmlns:a16="http://schemas.microsoft.com/office/drawing/2014/main"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506;p3">
              <a:extLst>
                <a:ext uri="{FF2B5EF4-FFF2-40B4-BE49-F238E27FC236}">
                  <a16:creationId xmlns="" xmlns:a16="http://schemas.microsoft.com/office/drawing/2014/main"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507;p3">
              <a:extLst>
                <a:ext uri="{FF2B5EF4-FFF2-40B4-BE49-F238E27FC236}">
                  <a16:creationId xmlns="" xmlns:a16="http://schemas.microsoft.com/office/drawing/2014/main"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508;p3">
              <a:extLst>
                <a:ext uri="{FF2B5EF4-FFF2-40B4-BE49-F238E27FC236}">
                  <a16:creationId xmlns="" xmlns:a16="http://schemas.microsoft.com/office/drawing/2014/main"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509;p3">
              <a:extLst>
                <a:ext uri="{FF2B5EF4-FFF2-40B4-BE49-F238E27FC236}">
                  <a16:creationId xmlns="" xmlns:a16="http://schemas.microsoft.com/office/drawing/2014/main"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510;p3">
              <a:extLst>
                <a:ext uri="{FF2B5EF4-FFF2-40B4-BE49-F238E27FC236}">
                  <a16:creationId xmlns="" xmlns:a16="http://schemas.microsoft.com/office/drawing/2014/main"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511;p3">
              <a:extLst>
                <a:ext uri="{FF2B5EF4-FFF2-40B4-BE49-F238E27FC236}">
                  <a16:creationId xmlns="" xmlns:a16="http://schemas.microsoft.com/office/drawing/2014/main"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512;p3">
              <a:extLst>
                <a:ext uri="{FF2B5EF4-FFF2-40B4-BE49-F238E27FC236}">
                  <a16:creationId xmlns="" xmlns:a16="http://schemas.microsoft.com/office/drawing/2014/main"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513;p3">
              <a:extLst>
                <a:ext uri="{FF2B5EF4-FFF2-40B4-BE49-F238E27FC236}">
                  <a16:creationId xmlns="" xmlns:a16="http://schemas.microsoft.com/office/drawing/2014/main"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514;p3">
              <a:extLst>
                <a:ext uri="{FF2B5EF4-FFF2-40B4-BE49-F238E27FC236}">
                  <a16:creationId xmlns="" xmlns:a16="http://schemas.microsoft.com/office/drawing/2014/main"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515;p3">
              <a:extLst>
                <a:ext uri="{FF2B5EF4-FFF2-40B4-BE49-F238E27FC236}">
                  <a16:creationId xmlns="" xmlns:a16="http://schemas.microsoft.com/office/drawing/2014/main"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516;p3">
              <a:extLst>
                <a:ext uri="{FF2B5EF4-FFF2-40B4-BE49-F238E27FC236}">
                  <a16:creationId xmlns="" xmlns:a16="http://schemas.microsoft.com/office/drawing/2014/main"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517;p3">
              <a:extLst>
                <a:ext uri="{FF2B5EF4-FFF2-40B4-BE49-F238E27FC236}">
                  <a16:creationId xmlns="" xmlns:a16="http://schemas.microsoft.com/office/drawing/2014/main"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518;p3">
              <a:extLst>
                <a:ext uri="{FF2B5EF4-FFF2-40B4-BE49-F238E27FC236}">
                  <a16:creationId xmlns="" xmlns:a16="http://schemas.microsoft.com/office/drawing/2014/main"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519;p3">
              <a:extLst>
                <a:ext uri="{FF2B5EF4-FFF2-40B4-BE49-F238E27FC236}">
                  <a16:creationId xmlns="" xmlns:a16="http://schemas.microsoft.com/office/drawing/2014/main"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520;p3">
              <a:extLst>
                <a:ext uri="{FF2B5EF4-FFF2-40B4-BE49-F238E27FC236}">
                  <a16:creationId xmlns="" xmlns:a16="http://schemas.microsoft.com/office/drawing/2014/main"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521;p3">
              <a:extLst>
                <a:ext uri="{FF2B5EF4-FFF2-40B4-BE49-F238E27FC236}">
                  <a16:creationId xmlns="" xmlns:a16="http://schemas.microsoft.com/office/drawing/2014/main"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522;p3">
              <a:extLst>
                <a:ext uri="{FF2B5EF4-FFF2-40B4-BE49-F238E27FC236}">
                  <a16:creationId xmlns="" xmlns:a16="http://schemas.microsoft.com/office/drawing/2014/main"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523;p3">
              <a:extLst>
                <a:ext uri="{FF2B5EF4-FFF2-40B4-BE49-F238E27FC236}">
                  <a16:creationId xmlns="" xmlns:a16="http://schemas.microsoft.com/office/drawing/2014/main"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524;p3">
              <a:extLst>
                <a:ext uri="{FF2B5EF4-FFF2-40B4-BE49-F238E27FC236}">
                  <a16:creationId xmlns="" xmlns:a16="http://schemas.microsoft.com/office/drawing/2014/main"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525;p3">
              <a:extLst>
                <a:ext uri="{FF2B5EF4-FFF2-40B4-BE49-F238E27FC236}">
                  <a16:creationId xmlns="" xmlns:a16="http://schemas.microsoft.com/office/drawing/2014/main"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526;p3">
              <a:extLst>
                <a:ext uri="{FF2B5EF4-FFF2-40B4-BE49-F238E27FC236}">
                  <a16:creationId xmlns="" xmlns:a16="http://schemas.microsoft.com/office/drawing/2014/main"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527;p3">
              <a:extLst>
                <a:ext uri="{FF2B5EF4-FFF2-40B4-BE49-F238E27FC236}">
                  <a16:creationId xmlns="" xmlns:a16="http://schemas.microsoft.com/office/drawing/2014/main"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528;p3">
              <a:extLst>
                <a:ext uri="{FF2B5EF4-FFF2-40B4-BE49-F238E27FC236}">
                  <a16:creationId xmlns="" xmlns:a16="http://schemas.microsoft.com/office/drawing/2014/main"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529;p3">
              <a:extLst>
                <a:ext uri="{FF2B5EF4-FFF2-40B4-BE49-F238E27FC236}">
                  <a16:creationId xmlns="" xmlns:a16="http://schemas.microsoft.com/office/drawing/2014/main"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530;p3">
              <a:extLst>
                <a:ext uri="{FF2B5EF4-FFF2-40B4-BE49-F238E27FC236}">
                  <a16:creationId xmlns="" xmlns:a16="http://schemas.microsoft.com/office/drawing/2014/main"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531;p3">
              <a:extLst>
                <a:ext uri="{FF2B5EF4-FFF2-40B4-BE49-F238E27FC236}">
                  <a16:creationId xmlns="" xmlns:a16="http://schemas.microsoft.com/office/drawing/2014/main"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532;p3">
              <a:extLst>
                <a:ext uri="{FF2B5EF4-FFF2-40B4-BE49-F238E27FC236}">
                  <a16:creationId xmlns="" xmlns:a16="http://schemas.microsoft.com/office/drawing/2014/main"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533;p3">
              <a:extLst>
                <a:ext uri="{FF2B5EF4-FFF2-40B4-BE49-F238E27FC236}">
                  <a16:creationId xmlns="" xmlns:a16="http://schemas.microsoft.com/office/drawing/2014/main"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534;p3">
              <a:extLst>
                <a:ext uri="{FF2B5EF4-FFF2-40B4-BE49-F238E27FC236}">
                  <a16:creationId xmlns="" xmlns:a16="http://schemas.microsoft.com/office/drawing/2014/main"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535;p3">
              <a:extLst>
                <a:ext uri="{FF2B5EF4-FFF2-40B4-BE49-F238E27FC236}">
                  <a16:creationId xmlns="" xmlns:a16="http://schemas.microsoft.com/office/drawing/2014/main"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536;p3">
              <a:extLst>
                <a:ext uri="{FF2B5EF4-FFF2-40B4-BE49-F238E27FC236}">
                  <a16:creationId xmlns="" xmlns:a16="http://schemas.microsoft.com/office/drawing/2014/main"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537;p3">
              <a:extLst>
                <a:ext uri="{FF2B5EF4-FFF2-40B4-BE49-F238E27FC236}">
                  <a16:creationId xmlns="" xmlns:a16="http://schemas.microsoft.com/office/drawing/2014/main"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538;p3">
              <a:extLst>
                <a:ext uri="{FF2B5EF4-FFF2-40B4-BE49-F238E27FC236}">
                  <a16:creationId xmlns="" xmlns:a16="http://schemas.microsoft.com/office/drawing/2014/main"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539;p3">
              <a:extLst>
                <a:ext uri="{FF2B5EF4-FFF2-40B4-BE49-F238E27FC236}">
                  <a16:creationId xmlns="" xmlns:a16="http://schemas.microsoft.com/office/drawing/2014/main"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540;p3">
              <a:extLst>
                <a:ext uri="{FF2B5EF4-FFF2-40B4-BE49-F238E27FC236}">
                  <a16:creationId xmlns="" xmlns:a16="http://schemas.microsoft.com/office/drawing/2014/main"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541;p3">
              <a:extLst>
                <a:ext uri="{FF2B5EF4-FFF2-40B4-BE49-F238E27FC236}">
                  <a16:creationId xmlns="" xmlns:a16="http://schemas.microsoft.com/office/drawing/2014/main"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542;p3">
              <a:extLst>
                <a:ext uri="{FF2B5EF4-FFF2-40B4-BE49-F238E27FC236}">
                  <a16:creationId xmlns="" xmlns:a16="http://schemas.microsoft.com/office/drawing/2014/main"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543;p3">
              <a:extLst>
                <a:ext uri="{FF2B5EF4-FFF2-40B4-BE49-F238E27FC236}">
                  <a16:creationId xmlns="" xmlns:a16="http://schemas.microsoft.com/office/drawing/2014/main"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544;p3">
              <a:extLst>
                <a:ext uri="{FF2B5EF4-FFF2-40B4-BE49-F238E27FC236}">
                  <a16:creationId xmlns="" xmlns:a16="http://schemas.microsoft.com/office/drawing/2014/main"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545;p3">
              <a:extLst>
                <a:ext uri="{FF2B5EF4-FFF2-40B4-BE49-F238E27FC236}">
                  <a16:creationId xmlns="" xmlns:a16="http://schemas.microsoft.com/office/drawing/2014/main"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546;p3">
              <a:extLst>
                <a:ext uri="{FF2B5EF4-FFF2-40B4-BE49-F238E27FC236}">
                  <a16:creationId xmlns="" xmlns:a16="http://schemas.microsoft.com/office/drawing/2014/main"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547;p3">
              <a:extLst>
                <a:ext uri="{FF2B5EF4-FFF2-40B4-BE49-F238E27FC236}">
                  <a16:creationId xmlns="" xmlns:a16="http://schemas.microsoft.com/office/drawing/2014/main"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548;p3">
              <a:extLst>
                <a:ext uri="{FF2B5EF4-FFF2-40B4-BE49-F238E27FC236}">
                  <a16:creationId xmlns="" xmlns:a16="http://schemas.microsoft.com/office/drawing/2014/main"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549;p3">
              <a:extLst>
                <a:ext uri="{FF2B5EF4-FFF2-40B4-BE49-F238E27FC236}">
                  <a16:creationId xmlns="" xmlns:a16="http://schemas.microsoft.com/office/drawing/2014/main"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550;p3">
              <a:extLst>
                <a:ext uri="{FF2B5EF4-FFF2-40B4-BE49-F238E27FC236}">
                  <a16:creationId xmlns="" xmlns:a16="http://schemas.microsoft.com/office/drawing/2014/main"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551;p3">
              <a:extLst>
                <a:ext uri="{FF2B5EF4-FFF2-40B4-BE49-F238E27FC236}">
                  <a16:creationId xmlns="" xmlns:a16="http://schemas.microsoft.com/office/drawing/2014/main"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552;p3">
              <a:extLst>
                <a:ext uri="{FF2B5EF4-FFF2-40B4-BE49-F238E27FC236}">
                  <a16:creationId xmlns="" xmlns:a16="http://schemas.microsoft.com/office/drawing/2014/main"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553;p3">
              <a:extLst>
                <a:ext uri="{FF2B5EF4-FFF2-40B4-BE49-F238E27FC236}">
                  <a16:creationId xmlns="" xmlns:a16="http://schemas.microsoft.com/office/drawing/2014/main"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554;p3">
              <a:extLst>
                <a:ext uri="{FF2B5EF4-FFF2-40B4-BE49-F238E27FC236}">
                  <a16:creationId xmlns="" xmlns:a16="http://schemas.microsoft.com/office/drawing/2014/main"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555;p3">
              <a:extLst>
                <a:ext uri="{FF2B5EF4-FFF2-40B4-BE49-F238E27FC236}">
                  <a16:creationId xmlns="" xmlns:a16="http://schemas.microsoft.com/office/drawing/2014/main"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556;p3">
              <a:extLst>
                <a:ext uri="{FF2B5EF4-FFF2-40B4-BE49-F238E27FC236}">
                  <a16:creationId xmlns="" xmlns:a16="http://schemas.microsoft.com/office/drawing/2014/main"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557;p3">
              <a:extLst>
                <a:ext uri="{FF2B5EF4-FFF2-40B4-BE49-F238E27FC236}">
                  <a16:creationId xmlns="" xmlns:a16="http://schemas.microsoft.com/office/drawing/2014/main"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558;p3">
              <a:extLst>
                <a:ext uri="{FF2B5EF4-FFF2-40B4-BE49-F238E27FC236}">
                  <a16:creationId xmlns="" xmlns:a16="http://schemas.microsoft.com/office/drawing/2014/main"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559;p3">
              <a:extLst>
                <a:ext uri="{FF2B5EF4-FFF2-40B4-BE49-F238E27FC236}">
                  <a16:creationId xmlns="" xmlns:a16="http://schemas.microsoft.com/office/drawing/2014/main"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560;p3">
              <a:extLst>
                <a:ext uri="{FF2B5EF4-FFF2-40B4-BE49-F238E27FC236}">
                  <a16:creationId xmlns="" xmlns:a16="http://schemas.microsoft.com/office/drawing/2014/main"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561;p3">
              <a:extLst>
                <a:ext uri="{FF2B5EF4-FFF2-40B4-BE49-F238E27FC236}">
                  <a16:creationId xmlns="" xmlns:a16="http://schemas.microsoft.com/office/drawing/2014/main"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562;p3">
              <a:extLst>
                <a:ext uri="{FF2B5EF4-FFF2-40B4-BE49-F238E27FC236}">
                  <a16:creationId xmlns="" xmlns:a16="http://schemas.microsoft.com/office/drawing/2014/main"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563;p3">
              <a:extLst>
                <a:ext uri="{FF2B5EF4-FFF2-40B4-BE49-F238E27FC236}">
                  <a16:creationId xmlns="" xmlns:a16="http://schemas.microsoft.com/office/drawing/2014/main"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564;p3">
              <a:extLst>
                <a:ext uri="{FF2B5EF4-FFF2-40B4-BE49-F238E27FC236}">
                  <a16:creationId xmlns="" xmlns:a16="http://schemas.microsoft.com/office/drawing/2014/main"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565;p3">
              <a:extLst>
                <a:ext uri="{FF2B5EF4-FFF2-40B4-BE49-F238E27FC236}">
                  <a16:creationId xmlns="" xmlns:a16="http://schemas.microsoft.com/office/drawing/2014/main"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566;p3">
              <a:extLst>
                <a:ext uri="{FF2B5EF4-FFF2-40B4-BE49-F238E27FC236}">
                  <a16:creationId xmlns="" xmlns:a16="http://schemas.microsoft.com/office/drawing/2014/main"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567;p3">
              <a:extLst>
                <a:ext uri="{FF2B5EF4-FFF2-40B4-BE49-F238E27FC236}">
                  <a16:creationId xmlns="" xmlns:a16="http://schemas.microsoft.com/office/drawing/2014/main"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568;p3">
              <a:extLst>
                <a:ext uri="{FF2B5EF4-FFF2-40B4-BE49-F238E27FC236}">
                  <a16:creationId xmlns="" xmlns:a16="http://schemas.microsoft.com/office/drawing/2014/main"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569;p3">
              <a:extLst>
                <a:ext uri="{FF2B5EF4-FFF2-40B4-BE49-F238E27FC236}">
                  <a16:creationId xmlns="" xmlns:a16="http://schemas.microsoft.com/office/drawing/2014/main"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570;p3">
              <a:extLst>
                <a:ext uri="{FF2B5EF4-FFF2-40B4-BE49-F238E27FC236}">
                  <a16:creationId xmlns="" xmlns:a16="http://schemas.microsoft.com/office/drawing/2014/main"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571;p3">
              <a:extLst>
                <a:ext uri="{FF2B5EF4-FFF2-40B4-BE49-F238E27FC236}">
                  <a16:creationId xmlns="" xmlns:a16="http://schemas.microsoft.com/office/drawing/2014/main"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572;p3">
              <a:extLst>
                <a:ext uri="{FF2B5EF4-FFF2-40B4-BE49-F238E27FC236}">
                  <a16:creationId xmlns="" xmlns:a16="http://schemas.microsoft.com/office/drawing/2014/main"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573;p3">
              <a:extLst>
                <a:ext uri="{FF2B5EF4-FFF2-40B4-BE49-F238E27FC236}">
                  <a16:creationId xmlns="" xmlns:a16="http://schemas.microsoft.com/office/drawing/2014/main"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574;p3">
              <a:extLst>
                <a:ext uri="{FF2B5EF4-FFF2-40B4-BE49-F238E27FC236}">
                  <a16:creationId xmlns="" xmlns:a16="http://schemas.microsoft.com/office/drawing/2014/main"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575;p3">
              <a:extLst>
                <a:ext uri="{FF2B5EF4-FFF2-40B4-BE49-F238E27FC236}">
                  <a16:creationId xmlns="" xmlns:a16="http://schemas.microsoft.com/office/drawing/2014/main"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576;p3">
              <a:extLst>
                <a:ext uri="{FF2B5EF4-FFF2-40B4-BE49-F238E27FC236}">
                  <a16:creationId xmlns="" xmlns:a16="http://schemas.microsoft.com/office/drawing/2014/main"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577;p3">
              <a:extLst>
                <a:ext uri="{FF2B5EF4-FFF2-40B4-BE49-F238E27FC236}">
                  <a16:creationId xmlns="" xmlns:a16="http://schemas.microsoft.com/office/drawing/2014/main"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578;p3">
              <a:extLst>
                <a:ext uri="{FF2B5EF4-FFF2-40B4-BE49-F238E27FC236}">
                  <a16:creationId xmlns="" xmlns:a16="http://schemas.microsoft.com/office/drawing/2014/main"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579;p3">
              <a:extLst>
                <a:ext uri="{FF2B5EF4-FFF2-40B4-BE49-F238E27FC236}">
                  <a16:creationId xmlns="" xmlns:a16="http://schemas.microsoft.com/office/drawing/2014/main"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580;p3">
              <a:extLst>
                <a:ext uri="{FF2B5EF4-FFF2-40B4-BE49-F238E27FC236}">
                  <a16:creationId xmlns="" xmlns:a16="http://schemas.microsoft.com/office/drawing/2014/main"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581;p3">
              <a:extLst>
                <a:ext uri="{FF2B5EF4-FFF2-40B4-BE49-F238E27FC236}">
                  <a16:creationId xmlns="" xmlns:a16="http://schemas.microsoft.com/office/drawing/2014/main"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582;p3">
              <a:extLst>
                <a:ext uri="{FF2B5EF4-FFF2-40B4-BE49-F238E27FC236}">
                  <a16:creationId xmlns="" xmlns:a16="http://schemas.microsoft.com/office/drawing/2014/main"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583;p3">
              <a:extLst>
                <a:ext uri="{FF2B5EF4-FFF2-40B4-BE49-F238E27FC236}">
                  <a16:creationId xmlns="" xmlns:a16="http://schemas.microsoft.com/office/drawing/2014/main"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584;p3">
              <a:extLst>
                <a:ext uri="{FF2B5EF4-FFF2-40B4-BE49-F238E27FC236}">
                  <a16:creationId xmlns="" xmlns:a16="http://schemas.microsoft.com/office/drawing/2014/main"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585;p3">
              <a:extLst>
                <a:ext uri="{FF2B5EF4-FFF2-40B4-BE49-F238E27FC236}">
                  <a16:creationId xmlns="" xmlns:a16="http://schemas.microsoft.com/office/drawing/2014/main"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586;p3">
              <a:extLst>
                <a:ext uri="{FF2B5EF4-FFF2-40B4-BE49-F238E27FC236}">
                  <a16:creationId xmlns="" xmlns:a16="http://schemas.microsoft.com/office/drawing/2014/main"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587;p3">
              <a:extLst>
                <a:ext uri="{FF2B5EF4-FFF2-40B4-BE49-F238E27FC236}">
                  <a16:creationId xmlns="" xmlns:a16="http://schemas.microsoft.com/office/drawing/2014/main"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588;p3">
              <a:extLst>
                <a:ext uri="{FF2B5EF4-FFF2-40B4-BE49-F238E27FC236}">
                  <a16:creationId xmlns="" xmlns:a16="http://schemas.microsoft.com/office/drawing/2014/main"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589;p3">
              <a:extLst>
                <a:ext uri="{FF2B5EF4-FFF2-40B4-BE49-F238E27FC236}">
                  <a16:creationId xmlns="" xmlns:a16="http://schemas.microsoft.com/office/drawing/2014/main"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590;p3">
              <a:extLst>
                <a:ext uri="{FF2B5EF4-FFF2-40B4-BE49-F238E27FC236}">
                  <a16:creationId xmlns="" xmlns:a16="http://schemas.microsoft.com/office/drawing/2014/main"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591;p3">
              <a:extLst>
                <a:ext uri="{FF2B5EF4-FFF2-40B4-BE49-F238E27FC236}">
                  <a16:creationId xmlns="" xmlns:a16="http://schemas.microsoft.com/office/drawing/2014/main"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592;p3">
              <a:extLst>
                <a:ext uri="{FF2B5EF4-FFF2-40B4-BE49-F238E27FC236}">
                  <a16:creationId xmlns="" xmlns:a16="http://schemas.microsoft.com/office/drawing/2014/main"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593;p3">
              <a:extLst>
                <a:ext uri="{FF2B5EF4-FFF2-40B4-BE49-F238E27FC236}">
                  <a16:creationId xmlns="" xmlns:a16="http://schemas.microsoft.com/office/drawing/2014/main"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594;p3">
              <a:extLst>
                <a:ext uri="{FF2B5EF4-FFF2-40B4-BE49-F238E27FC236}">
                  <a16:creationId xmlns="" xmlns:a16="http://schemas.microsoft.com/office/drawing/2014/main"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595;p3">
              <a:extLst>
                <a:ext uri="{FF2B5EF4-FFF2-40B4-BE49-F238E27FC236}">
                  <a16:creationId xmlns="" xmlns:a16="http://schemas.microsoft.com/office/drawing/2014/main"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596;p3">
              <a:extLst>
                <a:ext uri="{FF2B5EF4-FFF2-40B4-BE49-F238E27FC236}">
                  <a16:creationId xmlns="" xmlns:a16="http://schemas.microsoft.com/office/drawing/2014/main"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597;p3">
              <a:extLst>
                <a:ext uri="{FF2B5EF4-FFF2-40B4-BE49-F238E27FC236}">
                  <a16:creationId xmlns="" xmlns:a16="http://schemas.microsoft.com/office/drawing/2014/main"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598;p3">
              <a:extLst>
                <a:ext uri="{FF2B5EF4-FFF2-40B4-BE49-F238E27FC236}">
                  <a16:creationId xmlns="" xmlns:a16="http://schemas.microsoft.com/office/drawing/2014/main"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599;p3">
              <a:extLst>
                <a:ext uri="{FF2B5EF4-FFF2-40B4-BE49-F238E27FC236}">
                  <a16:creationId xmlns="" xmlns:a16="http://schemas.microsoft.com/office/drawing/2014/main"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600;p3">
              <a:extLst>
                <a:ext uri="{FF2B5EF4-FFF2-40B4-BE49-F238E27FC236}">
                  <a16:creationId xmlns="" xmlns:a16="http://schemas.microsoft.com/office/drawing/2014/main"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601;p3">
              <a:extLst>
                <a:ext uri="{FF2B5EF4-FFF2-40B4-BE49-F238E27FC236}">
                  <a16:creationId xmlns="" xmlns:a16="http://schemas.microsoft.com/office/drawing/2014/main"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602;p3">
              <a:extLst>
                <a:ext uri="{FF2B5EF4-FFF2-40B4-BE49-F238E27FC236}">
                  <a16:creationId xmlns="" xmlns:a16="http://schemas.microsoft.com/office/drawing/2014/main"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603;p3">
              <a:extLst>
                <a:ext uri="{FF2B5EF4-FFF2-40B4-BE49-F238E27FC236}">
                  <a16:creationId xmlns="" xmlns:a16="http://schemas.microsoft.com/office/drawing/2014/main"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604;p3">
              <a:extLst>
                <a:ext uri="{FF2B5EF4-FFF2-40B4-BE49-F238E27FC236}">
                  <a16:creationId xmlns="" xmlns:a16="http://schemas.microsoft.com/office/drawing/2014/main"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605;p3">
              <a:extLst>
                <a:ext uri="{FF2B5EF4-FFF2-40B4-BE49-F238E27FC236}">
                  <a16:creationId xmlns="" xmlns:a16="http://schemas.microsoft.com/office/drawing/2014/main"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606;p3">
              <a:extLst>
                <a:ext uri="{FF2B5EF4-FFF2-40B4-BE49-F238E27FC236}">
                  <a16:creationId xmlns="" xmlns:a16="http://schemas.microsoft.com/office/drawing/2014/main"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607;p3">
              <a:extLst>
                <a:ext uri="{FF2B5EF4-FFF2-40B4-BE49-F238E27FC236}">
                  <a16:creationId xmlns="" xmlns:a16="http://schemas.microsoft.com/office/drawing/2014/main"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608;p3">
              <a:extLst>
                <a:ext uri="{FF2B5EF4-FFF2-40B4-BE49-F238E27FC236}">
                  <a16:creationId xmlns="" xmlns:a16="http://schemas.microsoft.com/office/drawing/2014/main"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609;p3">
              <a:extLst>
                <a:ext uri="{FF2B5EF4-FFF2-40B4-BE49-F238E27FC236}">
                  <a16:creationId xmlns="" xmlns:a16="http://schemas.microsoft.com/office/drawing/2014/main"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610;p3">
              <a:extLst>
                <a:ext uri="{FF2B5EF4-FFF2-40B4-BE49-F238E27FC236}">
                  <a16:creationId xmlns="" xmlns:a16="http://schemas.microsoft.com/office/drawing/2014/main"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611;p3">
              <a:extLst>
                <a:ext uri="{FF2B5EF4-FFF2-40B4-BE49-F238E27FC236}">
                  <a16:creationId xmlns="" xmlns:a16="http://schemas.microsoft.com/office/drawing/2014/main"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612;p3">
              <a:extLst>
                <a:ext uri="{FF2B5EF4-FFF2-40B4-BE49-F238E27FC236}">
                  <a16:creationId xmlns="" xmlns:a16="http://schemas.microsoft.com/office/drawing/2014/main"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613;p3">
              <a:extLst>
                <a:ext uri="{FF2B5EF4-FFF2-40B4-BE49-F238E27FC236}">
                  <a16:creationId xmlns="" xmlns:a16="http://schemas.microsoft.com/office/drawing/2014/main"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614;p3">
              <a:extLst>
                <a:ext uri="{FF2B5EF4-FFF2-40B4-BE49-F238E27FC236}">
                  <a16:creationId xmlns="" xmlns:a16="http://schemas.microsoft.com/office/drawing/2014/main"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615;p3">
              <a:extLst>
                <a:ext uri="{FF2B5EF4-FFF2-40B4-BE49-F238E27FC236}">
                  <a16:creationId xmlns="" xmlns:a16="http://schemas.microsoft.com/office/drawing/2014/main"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616;p3">
              <a:extLst>
                <a:ext uri="{FF2B5EF4-FFF2-40B4-BE49-F238E27FC236}">
                  <a16:creationId xmlns="" xmlns:a16="http://schemas.microsoft.com/office/drawing/2014/main"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617;p3">
              <a:extLst>
                <a:ext uri="{FF2B5EF4-FFF2-40B4-BE49-F238E27FC236}">
                  <a16:creationId xmlns="" xmlns:a16="http://schemas.microsoft.com/office/drawing/2014/main"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618;p3">
              <a:extLst>
                <a:ext uri="{FF2B5EF4-FFF2-40B4-BE49-F238E27FC236}">
                  <a16:creationId xmlns="" xmlns:a16="http://schemas.microsoft.com/office/drawing/2014/main"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619;p3">
              <a:extLst>
                <a:ext uri="{FF2B5EF4-FFF2-40B4-BE49-F238E27FC236}">
                  <a16:creationId xmlns="" xmlns:a16="http://schemas.microsoft.com/office/drawing/2014/main"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620;p3">
              <a:extLst>
                <a:ext uri="{FF2B5EF4-FFF2-40B4-BE49-F238E27FC236}">
                  <a16:creationId xmlns="" xmlns:a16="http://schemas.microsoft.com/office/drawing/2014/main"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621;p3">
              <a:extLst>
                <a:ext uri="{FF2B5EF4-FFF2-40B4-BE49-F238E27FC236}">
                  <a16:creationId xmlns="" xmlns:a16="http://schemas.microsoft.com/office/drawing/2014/main"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622;p3">
              <a:extLst>
                <a:ext uri="{FF2B5EF4-FFF2-40B4-BE49-F238E27FC236}">
                  <a16:creationId xmlns="" xmlns:a16="http://schemas.microsoft.com/office/drawing/2014/main"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623;p3">
              <a:extLst>
                <a:ext uri="{FF2B5EF4-FFF2-40B4-BE49-F238E27FC236}">
                  <a16:creationId xmlns="" xmlns:a16="http://schemas.microsoft.com/office/drawing/2014/main"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624;p3">
              <a:extLst>
                <a:ext uri="{FF2B5EF4-FFF2-40B4-BE49-F238E27FC236}">
                  <a16:creationId xmlns="" xmlns:a16="http://schemas.microsoft.com/office/drawing/2014/main"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625;p3">
              <a:extLst>
                <a:ext uri="{FF2B5EF4-FFF2-40B4-BE49-F238E27FC236}">
                  <a16:creationId xmlns="" xmlns:a16="http://schemas.microsoft.com/office/drawing/2014/main"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626;p3">
              <a:extLst>
                <a:ext uri="{FF2B5EF4-FFF2-40B4-BE49-F238E27FC236}">
                  <a16:creationId xmlns="" xmlns:a16="http://schemas.microsoft.com/office/drawing/2014/main"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627;p3">
              <a:extLst>
                <a:ext uri="{FF2B5EF4-FFF2-40B4-BE49-F238E27FC236}">
                  <a16:creationId xmlns="" xmlns:a16="http://schemas.microsoft.com/office/drawing/2014/main"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628;p3">
              <a:extLst>
                <a:ext uri="{FF2B5EF4-FFF2-40B4-BE49-F238E27FC236}">
                  <a16:creationId xmlns="" xmlns:a16="http://schemas.microsoft.com/office/drawing/2014/main"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629;p3">
              <a:extLst>
                <a:ext uri="{FF2B5EF4-FFF2-40B4-BE49-F238E27FC236}">
                  <a16:creationId xmlns="" xmlns:a16="http://schemas.microsoft.com/office/drawing/2014/main"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630;p3">
              <a:extLst>
                <a:ext uri="{FF2B5EF4-FFF2-40B4-BE49-F238E27FC236}">
                  <a16:creationId xmlns="" xmlns:a16="http://schemas.microsoft.com/office/drawing/2014/main"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631;p3">
              <a:extLst>
                <a:ext uri="{FF2B5EF4-FFF2-40B4-BE49-F238E27FC236}">
                  <a16:creationId xmlns="" xmlns:a16="http://schemas.microsoft.com/office/drawing/2014/main"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632;p3">
              <a:extLst>
                <a:ext uri="{FF2B5EF4-FFF2-40B4-BE49-F238E27FC236}">
                  <a16:creationId xmlns="" xmlns:a16="http://schemas.microsoft.com/office/drawing/2014/main"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633;p3">
              <a:extLst>
                <a:ext uri="{FF2B5EF4-FFF2-40B4-BE49-F238E27FC236}">
                  <a16:creationId xmlns="" xmlns:a16="http://schemas.microsoft.com/office/drawing/2014/main"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634;p3">
              <a:extLst>
                <a:ext uri="{FF2B5EF4-FFF2-40B4-BE49-F238E27FC236}">
                  <a16:creationId xmlns="" xmlns:a16="http://schemas.microsoft.com/office/drawing/2014/main"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635;p3">
              <a:extLst>
                <a:ext uri="{FF2B5EF4-FFF2-40B4-BE49-F238E27FC236}">
                  <a16:creationId xmlns="" xmlns:a16="http://schemas.microsoft.com/office/drawing/2014/main"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636;p3">
              <a:extLst>
                <a:ext uri="{FF2B5EF4-FFF2-40B4-BE49-F238E27FC236}">
                  <a16:creationId xmlns="" xmlns:a16="http://schemas.microsoft.com/office/drawing/2014/main"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637;p3">
              <a:extLst>
                <a:ext uri="{FF2B5EF4-FFF2-40B4-BE49-F238E27FC236}">
                  <a16:creationId xmlns="" xmlns:a16="http://schemas.microsoft.com/office/drawing/2014/main"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638;p3">
              <a:extLst>
                <a:ext uri="{FF2B5EF4-FFF2-40B4-BE49-F238E27FC236}">
                  <a16:creationId xmlns="" xmlns:a16="http://schemas.microsoft.com/office/drawing/2014/main"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639;p3">
              <a:extLst>
                <a:ext uri="{FF2B5EF4-FFF2-40B4-BE49-F238E27FC236}">
                  <a16:creationId xmlns="" xmlns:a16="http://schemas.microsoft.com/office/drawing/2014/main"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640;p3">
              <a:extLst>
                <a:ext uri="{FF2B5EF4-FFF2-40B4-BE49-F238E27FC236}">
                  <a16:creationId xmlns="" xmlns:a16="http://schemas.microsoft.com/office/drawing/2014/main"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641;p3">
              <a:extLst>
                <a:ext uri="{FF2B5EF4-FFF2-40B4-BE49-F238E27FC236}">
                  <a16:creationId xmlns="" xmlns:a16="http://schemas.microsoft.com/office/drawing/2014/main"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642;p3">
              <a:extLst>
                <a:ext uri="{FF2B5EF4-FFF2-40B4-BE49-F238E27FC236}">
                  <a16:creationId xmlns="" xmlns:a16="http://schemas.microsoft.com/office/drawing/2014/main"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643;p3">
              <a:extLst>
                <a:ext uri="{FF2B5EF4-FFF2-40B4-BE49-F238E27FC236}">
                  <a16:creationId xmlns="" xmlns:a16="http://schemas.microsoft.com/office/drawing/2014/main"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644;p3">
              <a:extLst>
                <a:ext uri="{FF2B5EF4-FFF2-40B4-BE49-F238E27FC236}">
                  <a16:creationId xmlns="" xmlns:a16="http://schemas.microsoft.com/office/drawing/2014/main"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645;p3">
              <a:extLst>
                <a:ext uri="{FF2B5EF4-FFF2-40B4-BE49-F238E27FC236}">
                  <a16:creationId xmlns="" xmlns:a16="http://schemas.microsoft.com/office/drawing/2014/main"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646;p3">
              <a:extLst>
                <a:ext uri="{FF2B5EF4-FFF2-40B4-BE49-F238E27FC236}">
                  <a16:creationId xmlns="" xmlns:a16="http://schemas.microsoft.com/office/drawing/2014/main"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647;p3">
              <a:extLst>
                <a:ext uri="{FF2B5EF4-FFF2-40B4-BE49-F238E27FC236}">
                  <a16:creationId xmlns="" xmlns:a16="http://schemas.microsoft.com/office/drawing/2014/main"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648;p3">
              <a:extLst>
                <a:ext uri="{FF2B5EF4-FFF2-40B4-BE49-F238E27FC236}">
                  <a16:creationId xmlns="" xmlns:a16="http://schemas.microsoft.com/office/drawing/2014/main"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649;p3">
              <a:extLst>
                <a:ext uri="{FF2B5EF4-FFF2-40B4-BE49-F238E27FC236}">
                  <a16:creationId xmlns="" xmlns:a16="http://schemas.microsoft.com/office/drawing/2014/main"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650;p3">
              <a:extLst>
                <a:ext uri="{FF2B5EF4-FFF2-40B4-BE49-F238E27FC236}">
                  <a16:creationId xmlns="" xmlns:a16="http://schemas.microsoft.com/office/drawing/2014/main"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651;p3">
              <a:extLst>
                <a:ext uri="{FF2B5EF4-FFF2-40B4-BE49-F238E27FC236}">
                  <a16:creationId xmlns="" xmlns:a16="http://schemas.microsoft.com/office/drawing/2014/main"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652;p3">
              <a:extLst>
                <a:ext uri="{FF2B5EF4-FFF2-40B4-BE49-F238E27FC236}">
                  <a16:creationId xmlns="" xmlns:a16="http://schemas.microsoft.com/office/drawing/2014/main"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653;p3">
              <a:extLst>
                <a:ext uri="{FF2B5EF4-FFF2-40B4-BE49-F238E27FC236}">
                  <a16:creationId xmlns="" xmlns:a16="http://schemas.microsoft.com/office/drawing/2014/main"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654;p3">
              <a:extLst>
                <a:ext uri="{FF2B5EF4-FFF2-40B4-BE49-F238E27FC236}">
                  <a16:creationId xmlns="" xmlns:a16="http://schemas.microsoft.com/office/drawing/2014/main"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655;p3">
              <a:extLst>
                <a:ext uri="{FF2B5EF4-FFF2-40B4-BE49-F238E27FC236}">
                  <a16:creationId xmlns="" xmlns:a16="http://schemas.microsoft.com/office/drawing/2014/main"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656;p3">
              <a:extLst>
                <a:ext uri="{FF2B5EF4-FFF2-40B4-BE49-F238E27FC236}">
                  <a16:creationId xmlns="" xmlns:a16="http://schemas.microsoft.com/office/drawing/2014/main"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657;p3">
              <a:extLst>
                <a:ext uri="{FF2B5EF4-FFF2-40B4-BE49-F238E27FC236}">
                  <a16:creationId xmlns="" xmlns:a16="http://schemas.microsoft.com/office/drawing/2014/main"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658;p3">
              <a:extLst>
                <a:ext uri="{FF2B5EF4-FFF2-40B4-BE49-F238E27FC236}">
                  <a16:creationId xmlns="" xmlns:a16="http://schemas.microsoft.com/office/drawing/2014/main"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659;p3">
              <a:extLst>
                <a:ext uri="{FF2B5EF4-FFF2-40B4-BE49-F238E27FC236}">
                  <a16:creationId xmlns="" xmlns:a16="http://schemas.microsoft.com/office/drawing/2014/main"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660;p3">
              <a:extLst>
                <a:ext uri="{FF2B5EF4-FFF2-40B4-BE49-F238E27FC236}">
                  <a16:creationId xmlns="" xmlns:a16="http://schemas.microsoft.com/office/drawing/2014/main"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661;p3">
              <a:extLst>
                <a:ext uri="{FF2B5EF4-FFF2-40B4-BE49-F238E27FC236}">
                  <a16:creationId xmlns="" xmlns:a16="http://schemas.microsoft.com/office/drawing/2014/main"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662;p3">
              <a:extLst>
                <a:ext uri="{FF2B5EF4-FFF2-40B4-BE49-F238E27FC236}">
                  <a16:creationId xmlns="" xmlns:a16="http://schemas.microsoft.com/office/drawing/2014/main"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663;p3">
              <a:extLst>
                <a:ext uri="{FF2B5EF4-FFF2-40B4-BE49-F238E27FC236}">
                  <a16:creationId xmlns="" xmlns:a16="http://schemas.microsoft.com/office/drawing/2014/main"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664;p3">
              <a:extLst>
                <a:ext uri="{FF2B5EF4-FFF2-40B4-BE49-F238E27FC236}">
                  <a16:creationId xmlns="" xmlns:a16="http://schemas.microsoft.com/office/drawing/2014/main"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665;p3">
              <a:extLst>
                <a:ext uri="{FF2B5EF4-FFF2-40B4-BE49-F238E27FC236}">
                  <a16:creationId xmlns="" xmlns:a16="http://schemas.microsoft.com/office/drawing/2014/main"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666;p3">
              <a:extLst>
                <a:ext uri="{FF2B5EF4-FFF2-40B4-BE49-F238E27FC236}">
                  <a16:creationId xmlns="" xmlns:a16="http://schemas.microsoft.com/office/drawing/2014/main"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667;p3">
              <a:extLst>
                <a:ext uri="{FF2B5EF4-FFF2-40B4-BE49-F238E27FC236}">
                  <a16:creationId xmlns="" xmlns:a16="http://schemas.microsoft.com/office/drawing/2014/main"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668;p3">
              <a:extLst>
                <a:ext uri="{FF2B5EF4-FFF2-40B4-BE49-F238E27FC236}">
                  <a16:creationId xmlns="" xmlns:a16="http://schemas.microsoft.com/office/drawing/2014/main"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669;p3">
              <a:extLst>
                <a:ext uri="{FF2B5EF4-FFF2-40B4-BE49-F238E27FC236}">
                  <a16:creationId xmlns="" xmlns:a16="http://schemas.microsoft.com/office/drawing/2014/main"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670;p3">
              <a:extLst>
                <a:ext uri="{FF2B5EF4-FFF2-40B4-BE49-F238E27FC236}">
                  <a16:creationId xmlns="" xmlns:a16="http://schemas.microsoft.com/office/drawing/2014/main"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671;p3">
              <a:extLst>
                <a:ext uri="{FF2B5EF4-FFF2-40B4-BE49-F238E27FC236}">
                  <a16:creationId xmlns="" xmlns:a16="http://schemas.microsoft.com/office/drawing/2014/main"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672;p3">
              <a:extLst>
                <a:ext uri="{FF2B5EF4-FFF2-40B4-BE49-F238E27FC236}">
                  <a16:creationId xmlns="" xmlns:a16="http://schemas.microsoft.com/office/drawing/2014/main"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673;p3">
              <a:extLst>
                <a:ext uri="{FF2B5EF4-FFF2-40B4-BE49-F238E27FC236}">
                  <a16:creationId xmlns="" xmlns:a16="http://schemas.microsoft.com/office/drawing/2014/main"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674;p3">
              <a:extLst>
                <a:ext uri="{FF2B5EF4-FFF2-40B4-BE49-F238E27FC236}">
                  <a16:creationId xmlns="" xmlns:a16="http://schemas.microsoft.com/office/drawing/2014/main"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675;p3">
              <a:extLst>
                <a:ext uri="{FF2B5EF4-FFF2-40B4-BE49-F238E27FC236}">
                  <a16:creationId xmlns="" xmlns:a16="http://schemas.microsoft.com/office/drawing/2014/main"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676;p3">
              <a:extLst>
                <a:ext uri="{FF2B5EF4-FFF2-40B4-BE49-F238E27FC236}">
                  <a16:creationId xmlns="" xmlns:a16="http://schemas.microsoft.com/office/drawing/2014/main"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677;p3">
              <a:extLst>
                <a:ext uri="{FF2B5EF4-FFF2-40B4-BE49-F238E27FC236}">
                  <a16:creationId xmlns="" xmlns:a16="http://schemas.microsoft.com/office/drawing/2014/main"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678;p3">
              <a:extLst>
                <a:ext uri="{FF2B5EF4-FFF2-40B4-BE49-F238E27FC236}">
                  <a16:creationId xmlns="" xmlns:a16="http://schemas.microsoft.com/office/drawing/2014/main"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679;p3">
              <a:extLst>
                <a:ext uri="{FF2B5EF4-FFF2-40B4-BE49-F238E27FC236}">
                  <a16:creationId xmlns="" xmlns:a16="http://schemas.microsoft.com/office/drawing/2014/main"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680;p3">
              <a:extLst>
                <a:ext uri="{FF2B5EF4-FFF2-40B4-BE49-F238E27FC236}">
                  <a16:creationId xmlns="" xmlns:a16="http://schemas.microsoft.com/office/drawing/2014/main"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681;p3">
              <a:extLst>
                <a:ext uri="{FF2B5EF4-FFF2-40B4-BE49-F238E27FC236}">
                  <a16:creationId xmlns="" xmlns:a16="http://schemas.microsoft.com/office/drawing/2014/main"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682;p3">
              <a:extLst>
                <a:ext uri="{FF2B5EF4-FFF2-40B4-BE49-F238E27FC236}">
                  <a16:creationId xmlns="" xmlns:a16="http://schemas.microsoft.com/office/drawing/2014/main"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683;p3">
              <a:extLst>
                <a:ext uri="{FF2B5EF4-FFF2-40B4-BE49-F238E27FC236}">
                  <a16:creationId xmlns="" xmlns:a16="http://schemas.microsoft.com/office/drawing/2014/main"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684;p3">
              <a:extLst>
                <a:ext uri="{FF2B5EF4-FFF2-40B4-BE49-F238E27FC236}">
                  <a16:creationId xmlns="" xmlns:a16="http://schemas.microsoft.com/office/drawing/2014/main"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685;p3">
              <a:extLst>
                <a:ext uri="{FF2B5EF4-FFF2-40B4-BE49-F238E27FC236}">
                  <a16:creationId xmlns="" xmlns:a16="http://schemas.microsoft.com/office/drawing/2014/main"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686;p3">
              <a:extLst>
                <a:ext uri="{FF2B5EF4-FFF2-40B4-BE49-F238E27FC236}">
                  <a16:creationId xmlns="" xmlns:a16="http://schemas.microsoft.com/office/drawing/2014/main"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687;p3">
              <a:extLst>
                <a:ext uri="{FF2B5EF4-FFF2-40B4-BE49-F238E27FC236}">
                  <a16:creationId xmlns="" xmlns:a16="http://schemas.microsoft.com/office/drawing/2014/main"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688;p3">
              <a:extLst>
                <a:ext uri="{FF2B5EF4-FFF2-40B4-BE49-F238E27FC236}">
                  <a16:creationId xmlns="" xmlns:a16="http://schemas.microsoft.com/office/drawing/2014/main"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689;p3">
              <a:extLst>
                <a:ext uri="{FF2B5EF4-FFF2-40B4-BE49-F238E27FC236}">
                  <a16:creationId xmlns="" xmlns:a16="http://schemas.microsoft.com/office/drawing/2014/main"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690;p3">
              <a:extLst>
                <a:ext uri="{FF2B5EF4-FFF2-40B4-BE49-F238E27FC236}">
                  <a16:creationId xmlns="" xmlns:a16="http://schemas.microsoft.com/office/drawing/2014/main"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691;p3">
              <a:extLst>
                <a:ext uri="{FF2B5EF4-FFF2-40B4-BE49-F238E27FC236}">
                  <a16:creationId xmlns="" xmlns:a16="http://schemas.microsoft.com/office/drawing/2014/main"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692;p3">
              <a:extLst>
                <a:ext uri="{FF2B5EF4-FFF2-40B4-BE49-F238E27FC236}">
                  <a16:creationId xmlns="" xmlns:a16="http://schemas.microsoft.com/office/drawing/2014/main"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693;p3">
              <a:extLst>
                <a:ext uri="{FF2B5EF4-FFF2-40B4-BE49-F238E27FC236}">
                  <a16:creationId xmlns="" xmlns:a16="http://schemas.microsoft.com/office/drawing/2014/main"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694;p3">
              <a:extLst>
                <a:ext uri="{FF2B5EF4-FFF2-40B4-BE49-F238E27FC236}">
                  <a16:creationId xmlns="" xmlns:a16="http://schemas.microsoft.com/office/drawing/2014/main"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695;p3">
              <a:extLst>
                <a:ext uri="{FF2B5EF4-FFF2-40B4-BE49-F238E27FC236}">
                  <a16:creationId xmlns="" xmlns:a16="http://schemas.microsoft.com/office/drawing/2014/main"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696;p3">
              <a:extLst>
                <a:ext uri="{FF2B5EF4-FFF2-40B4-BE49-F238E27FC236}">
                  <a16:creationId xmlns="" xmlns:a16="http://schemas.microsoft.com/office/drawing/2014/main"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697;p3">
              <a:extLst>
                <a:ext uri="{FF2B5EF4-FFF2-40B4-BE49-F238E27FC236}">
                  <a16:creationId xmlns="" xmlns:a16="http://schemas.microsoft.com/office/drawing/2014/main"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698;p3">
              <a:extLst>
                <a:ext uri="{FF2B5EF4-FFF2-40B4-BE49-F238E27FC236}">
                  <a16:creationId xmlns="" xmlns:a16="http://schemas.microsoft.com/office/drawing/2014/main"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699;p3">
              <a:extLst>
                <a:ext uri="{FF2B5EF4-FFF2-40B4-BE49-F238E27FC236}">
                  <a16:creationId xmlns="" xmlns:a16="http://schemas.microsoft.com/office/drawing/2014/main"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700;p3">
              <a:extLst>
                <a:ext uri="{FF2B5EF4-FFF2-40B4-BE49-F238E27FC236}">
                  <a16:creationId xmlns="" xmlns:a16="http://schemas.microsoft.com/office/drawing/2014/main"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701;p3">
              <a:extLst>
                <a:ext uri="{FF2B5EF4-FFF2-40B4-BE49-F238E27FC236}">
                  <a16:creationId xmlns="" xmlns:a16="http://schemas.microsoft.com/office/drawing/2014/main"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702;p3">
              <a:extLst>
                <a:ext uri="{FF2B5EF4-FFF2-40B4-BE49-F238E27FC236}">
                  <a16:creationId xmlns="" xmlns:a16="http://schemas.microsoft.com/office/drawing/2014/main"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703;p3">
              <a:extLst>
                <a:ext uri="{FF2B5EF4-FFF2-40B4-BE49-F238E27FC236}">
                  <a16:creationId xmlns="" xmlns:a16="http://schemas.microsoft.com/office/drawing/2014/main"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704;p3">
              <a:extLst>
                <a:ext uri="{FF2B5EF4-FFF2-40B4-BE49-F238E27FC236}">
                  <a16:creationId xmlns="" xmlns:a16="http://schemas.microsoft.com/office/drawing/2014/main"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705;p3">
              <a:extLst>
                <a:ext uri="{FF2B5EF4-FFF2-40B4-BE49-F238E27FC236}">
                  <a16:creationId xmlns="" xmlns:a16="http://schemas.microsoft.com/office/drawing/2014/main"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706;p3">
              <a:extLst>
                <a:ext uri="{FF2B5EF4-FFF2-40B4-BE49-F238E27FC236}">
                  <a16:creationId xmlns="" xmlns:a16="http://schemas.microsoft.com/office/drawing/2014/main"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707;p3">
              <a:extLst>
                <a:ext uri="{FF2B5EF4-FFF2-40B4-BE49-F238E27FC236}">
                  <a16:creationId xmlns="" xmlns:a16="http://schemas.microsoft.com/office/drawing/2014/main"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708;p3">
              <a:extLst>
                <a:ext uri="{FF2B5EF4-FFF2-40B4-BE49-F238E27FC236}">
                  <a16:creationId xmlns="" xmlns:a16="http://schemas.microsoft.com/office/drawing/2014/main"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709;p3">
              <a:extLst>
                <a:ext uri="{FF2B5EF4-FFF2-40B4-BE49-F238E27FC236}">
                  <a16:creationId xmlns="" xmlns:a16="http://schemas.microsoft.com/office/drawing/2014/main"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710;p3">
              <a:extLst>
                <a:ext uri="{FF2B5EF4-FFF2-40B4-BE49-F238E27FC236}">
                  <a16:creationId xmlns="" xmlns:a16="http://schemas.microsoft.com/office/drawing/2014/main"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711;p3">
              <a:extLst>
                <a:ext uri="{FF2B5EF4-FFF2-40B4-BE49-F238E27FC236}">
                  <a16:creationId xmlns="" xmlns:a16="http://schemas.microsoft.com/office/drawing/2014/main"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712;p3">
              <a:extLst>
                <a:ext uri="{FF2B5EF4-FFF2-40B4-BE49-F238E27FC236}">
                  <a16:creationId xmlns="" xmlns:a16="http://schemas.microsoft.com/office/drawing/2014/main"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713;p3">
              <a:extLst>
                <a:ext uri="{FF2B5EF4-FFF2-40B4-BE49-F238E27FC236}">
                  <a16:creationId xmlns="" xmlns:a16="http://schemas.microsoft.com/office/drawing/2014/main"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714;p3">
              <a:extLst>
                <a:ext uri="{FF2B5EF4-FFF2-40B4-BE49-F238E27FC236}">
                  <a16:creationId xmlns="" xmlns:a16="http://schemas.microsoft.com/office/drawing/2014/main"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715;p3">
              <a:extLst>
                <a:ext uri="{FF2B5EF4-FFF2-40B4-BE49-F238E27FC236}">
                  <a16:creationId xmlns="" xmlns:a16="http://schemas.microsoft.com/office/drawing/2014/main"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716;p3">
              <a:extLst>
                <a:ext uri="{FF2B5EF4-FFF2-40B4-BE49-F238E27FC236}">
                  <a16:creationId xmlns="" xmlns:a16="http://schemas.microsoft.com/office/drawing/2014/main"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717;p3">
              <a:extLst>
                <a:ext uri="{FF2B5EF4-FFF2-40B4-BE49-F238E27FC236}">
                  <a16:creationId xmlns="" xmlns:a16="http://schemas.microsoft.com/office/drawing/2014/main"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718;p3">
              <a:extLst>
                <a:ext uri="{FF2B5EF4-FFF2-40B4-BE49-F238E27FC236}">
                  <a16:creationId xmlns="" xmlns:a16="http://schemas.microsoft.com/office/drawing/2014/main"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719;p3">
              <a:extLst>
                <a:ext uri="{FF2B5EF4-FFF2-40B4-BE49-F238E27FC236}">
                  <a16:creationId xmlns="" xmlns:a16="http://schemas.microsoft.com/office/drawing/2014/main"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720;p3">
              <a:extLst>
                <a:ext uri="{FF2B5EF4-FFF2-40B4-BE49-F238E27FC236}">
                  <a16:creationId xmlns="" xmlns:a16="http://schemas.microsoft.com/office/drawing/2014/main"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721;p3">
              <a:extLst>
                <a:ext uri="{FF2B5EF4-FFF2-40B4-BE49-F238E27FC236}">
                  <a16:creationId xmlns="" xmlns:a16="http://schemas.microsoft.com/office/drawing/2014/main"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722;p3">
              <a:extLst>
                <a:ext uri="{FF2B5EF4-FFF2-40B4-BE49-F238E27FC236}">
                  <a16:creationId xmlns="" xmlns:a16="http://schemas.microsoft.com/office/drawing/2014/main"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723;p3">
              <a:extLst>
                <a:ext uri="{FF2B5EF4-FFF2-40B4-BE49-F238E27FC236}">
                  <a16:creationId xmlns="" xmlns:a16="http://schemas.microsoft.com/office/drawing/2014/main"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724;p3">
              <a:extLst>
                <a:ext uri="{FF2B5EF4-FFF2-40B4-BE49-F238E27FC236}">
                  <a16:creationId xmlns="" xmlns:a16="http://schemas.microsoft.com/office/drawing/2014/main"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725;p3">
              <a:extLst>
                <a:ext uri="{FF2B5EF4-FFF2-40B4-BE49-F238E27FC236}">
                  <a16:creationId xmlns="" xmlns:a16="http://schemas.microsoft.com/office/drawing/2014/main"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726;p3">
              <a:extLst>
                <a:ext uri="{FF2B5EF4-FFF2-40B4-BE49-F238E27FC236}">
                  <a16:creationId xmlns="" xmlns:a16="http://schemas.microsoft.com/office/drawing/2014/main"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727;p3">
              <a:extLst>
                <a:ext uri="{FF2B5EF4-FFF2-40B4-BE49-F238E27FC236}">
                  <a16:creationId xmlns="" xmlns:a16="http://schemas.microsoft.com/office/drawing/2014/main"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728;p3">
              <a:extLst>
                <a:ext uri="{FF2B5EF4-FFF2-40B4-BE49-F238E27FC236}">
                  <a16:creationId xmlns="" xmlns:a16="http://schemas.microsoft.com/office/drawing/2014/main"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729;p3">
              <a:extLst>
                <a:ext uri="{FF2B5EF4-FFF2-40B4-BE49-F238E27FC236}">
                  <a16:creationId xmlns="" xmlns:a16="http://schemas.microsoft.com/office/drawing/2014/main"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730;p3">
              <a:extLst>
                <a:ext uri="{FF2B5EF4-FFF2-40B4-BE49-F238E27FC236}">
                  <a16:creationId xmlns="" xmlns:a16="http://schemas.microsoft.com/office/drawing/2014/main"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731;p3">
              <a:extLst>
                <a:ext uri="{FF2B5EF4-FFF2-40B4-BE49-F238E27FC236}">
                  <a16:creationId xmlns="" xmlns:a16="http://schemas.microsoft.com/office/drawing/2014/main"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732;p3">
              <a:extLst>
                <a:ext uri="{FF2B5EF4-FFF2-40B4-BE49-F238E27FC236}">
                  <a16:creationId xmlns="" xmlns:a16="http://schemas.microsoft.com/office/drawing/2014/main"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733;p3">
              <a:extLst>
                <a:ext uri="{FF2B5EF4-FFF2-40B4-BE49-F238E27FC236}">
                  <a16:creationId xmlns="" xmlns:a16="http://schemas.microsoft.com/office/drawing/2014/main"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734;p3">
              <a:extLst>
                <a:ext uri="{FF2B5EF4-FFF2-40B4-BE49-F238E27FC236}">
                  <a16:creationId xmlns="" xmlns:a16="http://schemas.microsoft.com/office/drawing/2014/main"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735;p3">
              <a:extLst>
                <a:ext uri="{FF2B5EF4-FFF2-40B4-BE49-F238E27FC236}">
                  <a16:creationId xmlns="" xmlns:a16="http://schemas.microsoft.com/office/drawing/2014/main"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736;p3">
              <a:extLst>
                <a:ext uri="{FF2B5EF4-FFF2-40B4-BE49-F238E27FC236}">
                  <a16:creationId xmlns="" xmlns:a16="http://schemas.microsoft.com/office/drawing/2014/main"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737;p3">
              <a:extLst>
                <a:ext uri="{FF2B5EF4-FFF2-40B4-BE49-F238E27FC236}">
                  <a16:creationId xmlns="" xmlns:a16="http://schemas.microsoft.com/office/drawing/2014/main"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738;p3">
              <a:extLst>
                <a:ext uri="{FF2B5EF4-FFF2-40B4-BE49-F238E27FC236}">
                  <a16:creationId xmlns="" xmlns:a16="http://schemas.microsoft.com/office/drawing/2014/main"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739;p3">
              <a:extLst>
                <a:ext uri="{FF2B5EF4-FFF2-40B4-BE49-F238E27FC236}">
                  <a16:creationId xmlns="" xmlns:a16="http://schemas.microsoft.com/office/drawing/2014/main"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740;p3">
              <a:extLst>
                <a:ext uri="{FF2B5EF4-FFF2-40B4-BE49-F238E27FC236}">
                  <a16:creationId xmlns="" xmlns:a16="http://schemas.microsoft.com/office/drawing/2014/main"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741;p3">
              <a:extLst>
                <a:ext uri="{FF2B5EF4-FFF2-40B4-BE49-F238E27FC236}">
                  <a16:creationId xmlns="" xmlns:a16="http://schemas.microsoft.com/office/drawing/2014/main"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742;p3">
              <a:extLst>
                <a:ext uri="{FF2B5EF4-FFF2-40B4-BE49-F238E27FC236}">
                  <a16:creationId xmlns="" xmlns:a16="http://schemas.microsoft.com/office/drawing/2014/main"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743;p3">
              <a:extLst>
                <a:ext uri="{FF2B5EF4-FFF2-40B4-BE49-F238E27FC236}">
                  <a16:creationId xmlns="" xmlns:a16="http://schemas.microsoft.com/office/drawing/2014/main"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744;p3">
              <a:extLst>
                <a:ext uri="{FF2B5EF4-FFF2-40B4-BE49-F238E27FC236}">
                  <a16:creationId xmlns="" xmlns:a16="http://schemas.microsoft.com/office/drawing/2014/main"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745;p3">
              <a:extLst>
                <a:ext uri="{FF2B5EF4-FFF2-40B4-BE49-F238E27FC236}">
                  <a16:creationId xmlns="" xmlns:a16="http://schemas.microsoft.com/office/drawing/2014/main"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746;p3">
              <a:extLst>
                <a:ext uri="{FF2B5EF4-FFF2-40B4-BE49-F238E27FC236}">
                  <a16:creationId xmlns="" xmlns:a16="http://schemas.microsoft.com/office/drawing/2014/main"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747;p3">
              <a:extLst>
                <a:ext uri="{FF2B5EF4-FFF2-40B4-BE49-F238E27FC236}">
                  <a16:creationId xmlns="" xmlns:a16="http://schemas.microsoft.com/office/drawing/2014/main"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748;p3">
              <a:extLst>
                <a:ext uri="{FF2B5EF4-FFF2-40B4-BE49-F238E27FC236}">
                  <a16:creationId xmlns="" xmlns:a16="http://schemas.microsoft.com/office/drawing/2014/main"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749;p3">
              <a:extLst>
                <a:ext uri="{FF2B5EF4-FFF2-40B4-BE49-F238E27FC236}">
                  <a16:creationId xmlns="" xmlns:a16="http://schemas.microsoft.com/office/drawing/2014/main"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750;p3">
              <a:extLst>
                <a:ext uri="{FF2B5EF4-FFF2-40B4-BE49-F238E27FC236}">
                  <a16:creationId xmlns="" xmlns:a16="http://schemas.microsoft.com/office/drawing/2014/main"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751;p3">
              <a:extLst>
                <a:ext uri="{FF2B5EF4-FFF2-40B4-BE49-F238E27FC236}">
                  <a16:creationId xmlns="" xmlns:a16="http://schemas.microsoft.com/office/drawing/2014/main"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752;p3">
              <a:extLst>
                <a:ext uri="{FF2B5EF4-FFF2-40B4-BE49-F238E27FC236}">
                  <a16:creationId xmlns="" xmlns:a16="http://schemas.microsoft.com/office/drawing/2014/main"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753;p3">
              <a:extLst>
                <a:ext uri="{FF2B5EF4-FFF2-40B4-BE49-F238E27FC236}">
                  <a16:creationId xmlns="" xmlns:a16="http://schemas.microsoft.com/office/drawing/2014/main"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754;p3">
              <a:extLst>
                <a:ext uri="{FF2B5EF4-FFF2-40B4-BE49-F238E27FC236}">
                  <a16:creationId xmlns="" xmlns:a16="http://schemas.microsoft.com/office/drawing/2014/main"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755;p3">
              <a:extLst>
                <a:ext uri="{FF2B5EF4-FFF2-40B4-BE49-F238E27FC236}">
                  <a16:creationId xmlns="" xmlns:a16="http://schemas.microsoft.com/office/drawing/2014/main"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756;p3">
              <a:extLst>
                <a:ext uri="{FF2B5EF4-FFF2-40B4-BE49-F238E27FC236}">
                  <a16:creationId xmlns="" xmlns:a16="http://schemas.microsoft.com/office/drawing/2014/main"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757;p3">
              <a:extLst>
                <a:ext uri="{FF2B5EF4-FFF2-40B4-BE49-F238E27FC236}">
                  <a16:creationId xmlns="" xmlns:a16="http://schemas.microsoft.com/office/drawing/2014/main"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758;p3">
              <a:extLst>
                <a:ext uri="{FF2B5EF4-FFF2-40B4-BE49-F238E27FC236}">
                  <a16:creationId xmlns="" xmlns:a16="http://schemas.microsoft.com/office/drawing/2014/main"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759;p3">
              <a:extLst>
                <a:ext uri="{FF2B5EF4-FFF2-40B4-BE49-F238E27FC236}">
                  <a16:creationId xmlns="" xmlns:a16="http://schemas.microsoft.com/office/drawing/2014/main"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760;p3">
              <a:extLst>
                <a:ext uri="{FF2B5EF4-FFF2-40B4-BE49-F238E27FC236}">
                  <a16:creationId xmlns="" xmlns:a16="http://schemas.microsoft.com/office/drawing/2014/main"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761;p3">
              <a:extLst>
                <a:ext uri="{FF2B5EF4-FFF2-40B4-BE49-F238E27FC236}">
                  <a16:creationId xmlns="" xmlns:a16="http://schemas.microsoft.com/office/drawing/2014/main"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762;p3">
              <a:extLst>
                <a:ext uri="{FF2B5EF4-FFF2-40B4-BE49-F238E27FC236}">
                  <a16:creationId xmlns="" xmlns:a16="http://schemas.microsoft.com/office/drawing/2014/main"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763;p3">
              <a:extLst>
                <a:ext uri="{FF2B5EF4-FFF2-40B4-BE49-F238E27FC236}">
                  <a16:creationId xmlns="" xmlns:a16="http://schemas.microsoft.com/office/drawing/2014/main"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764;p3">
              <a:extLst>
                <a:ext uri="{FF2B5EF4-FFF2-40B4-BE49-F238E27FC236}">
                  <a16:creationId xmlns="" xmlns:a16="http://schemas.microsoft.com/office/drawing/2014/main"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765;p3">
              <a:extLst>
                <a:ext uri="{FF2B5EF4-FFF2-40B4-BE49-F238E27FC236}">
                  <a16:creationId xmlns="" xmlns:a16="http://schemas.microsoft.com/office/drawing/2014/main"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766;p3">
              <a:extLst>
                <a:ext uri="{FF2B5EF4-FFF2-40B4-BE49-F238E27FC236}">
                  <a16:creationId xmlns="" xmlns:a16="http://schemas.microsoft.com/office/drawing/2014/main"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767;p3">
              <a:extLst>
                <a:ext uri="{FF2B5EF4-FFF2-40B4-BE49-F238E27FC236}">
                  <a16:creationId xmlns="" xmlns:a16="http://schemas.microsoft.com/office/drawing/2014/main"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768;p3">
              <a:extLst>
                <a:ext uri="{FF2B5EF4-FFF2-40B4-BE49-F238E27FC236}">
                  <a16:creationId xmlns="" xmlns:a16="http://schemas.microsoft.com/office/drawing/2014/main"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769;p3">
              <a:extLst>
                <a:ext uri="{FF2B5EF4-FFF2-40B4-BE49-F238E27FC236}">
                  <a16:creationId xmlns="" xmlns:a16="http://schemas.microsoft.com/office/drawing/2014/main"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770;p3">
              <a:extLst>
                <a:ext uri="{FF2B5EF4-FFF2-40B4-BE49-F238E27FC236}">
                  <a16:creationId xmlns="" xmlns:a16="http://schemas.microsoft.com/office/drawing/2014/main"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771;p3">
              <a:extLst>
                <a:ext uri="{FF2B5EF4-FFF2-40B4-BE49-F238E27FC236}">
                  <a16:creationId xmlns="" xmlns:a16="http://schemas.microsoft.com/office/drawing/2014/main"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772;p3">
              <a:extLst>
                <a:ext uri="{FF2B5EF4-FFF2-40B4-BE49-F238E27FC236}">
                  <a16:creationId xmlns="" xmlns:a16="http://schemas.microsoft.com/office/drawing/2014/main"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773;p3">
              <a:extLst>
                <a:ext uri="{FF2B5EF4-FFF2-40B4-BE49-F238E27FC236}">
                  <a16:creationId xmlns="" xmlns:a16="http://schemas.microsoft.com/office/drawing/2014/main"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774;p3">
              <a:extLst>
                <a:ext uri="{FF2B5EF4-FFF2-40B4-BE49-F238E27FC236}">
                  <a16:creationId xmlns="" xmlns:a16="http://schemas.microsoft.com/office/drawing/2014/main"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775;p3">
              <a:extLst>
                <a:ext uri="{FF2B5EF4-FFF2-40B4-BE49-F238E27FC236}">
                  <a16:creationId xmlns="" xmlns:a16="http://schemas.microsoft.com/office/drawing/2014/main"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776;p3">
              <a:extLst>
                <a:ext uri="{FF2B5EF4-FFF2-40B4-BE49-F238E27FC236}">
                  <a16:creationId xmlns="" xmlns:a16="http://schemas.microsoft.com/office/drawing/2014/main"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777;p3">
              <a:extLst>
                <a:ext uri="{FF2B5EF4-FFF2-40B4-BE49-F238E27FC236}">
                  <a16:creationId xmlns="" xmlns:a16="http://schemas.microsoft.com/office/drawing/2014/main"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778;p3">
              <a:extLst>
                <a:ext uri="{FF2B5EF4-FFF2-40B4-BE49-F238E27FC236}">
                  <a16:creationId xmlns="" xmlns:a16="http://schemas.microsoft.com/office/drawing/2014/main"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779;p3">
              <a:extLst>
                <a:ext uri="{FF2B5EF4-FFF2-40B4-BE49-F238E27FC236}">
                  <a16:creationId xmlns="" xmlns:a16="http://schemas.microsoft.com/office/drawing/2014/main"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780;p3">
              <a:extLst>
                <a:ext uri="{FF2B5EF4-FFF2-40B4-BE49-F238E27FC236}">
                  <a16:creationId xmlns="" xmlns:a16="http://schemas.microsoft.com/office/drawing/2014/main"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781;p3">
              <a:extLst>
                <a:ext uri="{FF2B5EF4-FFF2-40B4-BE49-F238E27FC236}">
                  <a16:creationId xmlns="" xmlns:a16="http://schemas.microsoft.com/office/drawing/2014/main"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782;p3">
              <a:extLst>
                <a:ext uri="{FF2B5EF4-FFF2-40B4-BE49-F238E27FC236}">
                  <a16:creationId xmlns="" xmlns:a16="http://schemas.microsoft.com/office/drawing/2014/main"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783;p3">
              <a:extLst>
                <a:ext uri="{FF2B5EF4-FFF2-40B4-BE49-F238E27FC236}">
                  <a16:creationId xmlns="" xmlns:a16="http://schemas.microsoft.com/office/drawing/2014/main"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784;p3">
              <a:extLst>
                <a:ext uri="{FF2B5EF4-FFF2-40B4-BE49-F238E27FC236}">
                  <a16:creationId xmlns="" xmlns:a16="http://schemas.microsoft.com/office/drawing/2014/main"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785;p3">
              <a:extLst>
                <a:ext uri="{FF2B5EF4-FFF2-40B4-BE49-F238E27FC236}">
                  <a16:creationId xmlns="" xmlns:a16="http://schemas.microsoft.com/office/drawing/2014/main"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786;p3">
              <a:extLst>
                <a:ext uri="{FF2B5EF4-FFF2-40B4-BE49-F238E27FC236}">
                  <a16:creationId xmlns="" xmlns:a16="http://schemas.microsoft.com/office/drawing/2014/main"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787;p3">
              <a:extLst>
                <a:ext uri="{FF2B5EF4-FFF2-40B4-BE49-F238E27FC236}">
                  <a16:creationId xmlns="" xmlns:a16="http://schemas.microsoft.com/office/drawing/2014/main"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788;p3">
              <a:extLst>
                <a:ext uri="{FF2B5EF4-FFF2-40B4-BE49-F238E27FC236}">
                  <a16:creationId xmlns="" xmlns:a16="http://schemas.microsoft.com/office/drawing/2014/main"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789;p3">
              <a:extLst>
                <a:ext uri="{FF2B5EF4-FFF2-40B4-BE49-F238E27FC236}">
                  <a16:creationId xmlns="" xmlns:a16="http://schemas.microsoft.com/office/drawing/2014/main"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790;p3">
              <a:extLst>
                <a:ext uri="{FF2B5EF4-FFF2-40B4-BE49-F238E27FC236}">
                  <a16:creationId xmlns="" xmlns:a16="http://schemas.microsoft.com/office/drawing/2014/main"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791;p3">
              <a:extLst>
                <a:ext uri="{FF2B5EF4-FFF2-40B4-BE49-F238E27FC236}">
                  <a16:creationId xmlns="" xmlns:a16="http://schemas.microsoft.com/office/drawing/2014/main"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792;p3">
              <a:extLst>
                <a:ext uri="{FF2B5EF4-FFF2-40B4-BE49-F238E27FC236}">
                  <a16:creationId xmlns="" xmlns:a16="http://schemas.microsoft.com/office/drawing/2014/main"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793;p3">
              <a:extLst>
                <a:ext uri="{FF2B5EF4-FFF2-40B4-BE49-F238E27FC236}">
                  <a16:creationId xmlns="" xmlns:a16="http://schemas.microsoft.com/office/drawing/2014/main"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794;p3">
              <a:extLst>
                <a:ext uri="{FF2B5EF4-FFF2-40B4-BE49-F238E27FC236}">
                  <a16:creationId xmlns="" xmlns:a16="http://schemas.microsoft.com/office/drawing/2014/main"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795;p3">
              <a:extLst>
                <a:ext uri="{FF2B5EF4-FFF2-40B4-BE49-F238E27FC236}">
                  <a16:creationId xmlns="" xmlns:a16="http://schemas.microsoft.com/office/drawing/2014/main"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796;p3">
              <a:extLst>
                <a:ext uri="{FF2B5EF4-FFF2-40B4-BE49-F238E27FC236}">
                  <a16:creationId xmlns="" xmlns:a16="http://schemas.microsoft.com/office/drawing/2014/main"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797;p3">
              <a:extLst>
                <a:ext uri="{FF2B5EF4-FFF2-40B4-BE49-F238E27FC236}">
                  <a16:creationId xmlns="" xmlns:a16="http://schemas.microsoft.com/office/drawing/2014/main"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798;p3">
              <a:extLst>
                <a:ext uri="{FF2B5EF4-FFF2-40B4-BE49-F238E27FC236}">
                  <a16:creationId xmlns="" xmlns:a16="http://schemas.microsoft.com/office/drawing/2014/main"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799;p3">
              <a:extLst>
                <a:ext uri="{FF2B5EF4-FFF2-40B4-BE49-F238E27FC236}">
                  <a16:creationId xmlns="" xmlns:a16="http://schemas.microsoft.com/office/drawing/2014/main"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800;p3">
              <a:extLst>
                <a:ext uri="{FF2B5EF4-FFF2-40B4-BE49-F238E27FC236}">
                  <a16:creationId xmlns="" xmlns:a16="http://schemas.microsoft.com/office/drawing/2014/main"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801;p3">
              <a:extLst>
                <a:ext uri="{FF2B5EF4-FFF2-40B4-BE49-F238E27FC236}">
                  <a16:creationId xmlns="" xmlns:a16="http://schemas.microsoft.com/office/drawing/2014/main"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802;p3">
              <a:extLst>
                <a:ext uri="{FF2B5EF4-FFF2-40B4-BE49-F238E27FC236}">
                  <a16:creationId xmlns="" xmlns:a16="http://schemas.microsoft.com/office/drawing/2014/main"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803;p3">
              <a:extLst>
                <a:ext uri="{FF2B5EF4-FFF2-40B4-BE49-F238E27FC236}">
                  <a16:creationId xmlns="" xmlns:a16="http://schemas.microsoft.com/office/drawing/2014/main"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804;p3">
              <a:extLst>
                <a:ext uri="{FF2B5EF4-FFF2-40B4-BE49-F238E27FC236}">
                  <a16:creationId xmlns="" xmlns:a16="http://schemas.microsoft.com/office/drawing/2014/main"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805;p3">
              <a:extLst>
                <a:ext uri="{FF2B5EF4-FFF2-40B4-BE49-F238E27FC236}">
                  <a16:creationId xmlns="" xmlns:a16="http://schemas.microsoft.com/office/drawing/2014/main"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806;p3">
              <a:extLst>
                <a:ext uri="{FF2B5EF4-FFF2-40B4-BE49-F238E27FC236}">
                  <a16:creationId xmlns="" xmlns:a16="http://schemas.microsoft.com/office/drawing/2014/main"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807;p3">
              <a:extLst>
                <a:ext uri="{FF2B5EF4-FFF2-40B4-BE49-F238E27FC236}">
                  <a16:creationId xmlns="" xmlns:a16="http://schemas.microsoft.com/office/drawing/2014/main"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808;p3">
              <a:extLst>
                <a:ext uri="{FF2B5EF4-FFF2-40B4-BE49-F238E27FC236}">
                  <a16:creationId xmlns="" xmlns:a16="http://schemas.microsoft.com/office/drawing/2014/main"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809;p3">
              <a:extLst>
                <a:ext uri="{FF2B5EF4-FFF2-40B4-BE49-F238E27FC236}">
                  <a16:creationId xmlns="" xmlns:a16="http://schemas.microsoft.com/office/drawing/2014/main"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810;p3">
              <a:extLst>
                <a:ext uri="{FF2B5EF4-FFF2-40B4-BE49-F238E27FC236}">
                  <a16:creationId xmlns="" xmlns:a16="http://schemas.microsoft.com/office/drawing/2014/main"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811;p3">
              <a:extLst>
                <a:ext uri="{FF2B5EF4-FFF2-40B4-BE49-F238E27FC236}">
                  <a16:creationId xmlns="" xmlns:a16="http://schemas.microsoft.com/office/drawing/2014/main"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812;p3">
              <a:extLst>
                <a:ext uri="{FF2B5EF4-FFF2-40B4-BE49-F238E27FC236}">
                  <a16:creationId xmlns="" xmlns:a16="http://schemas.microsoft.com/office/drawing/2014/main"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813;p3">
              <a:extLst>
                <a:ext uri="{FF2B5EF4-FFF2-40B4-BE49-F238E27FC236}">
                  <a16:creationId xmlns="" xmlns:a16="http://schemas.microsoft.com/office/drawing/2014/main"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814;p3">
              <a:extLst>
                <a:ext uri="{FF2B5EF4-FFF2-40B4-BE49-F238E27FC236}">
                  <a16:creationId xmlns="" xmlns:a16="http://schemas.microsoft.com/office/drawing/2014/main"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815;p3">
              <a:extLst>
                <a:ext uri="{FF2B5EF4-FFF2-40B4-BE49-F238E27FC236}">
                  <a16:creationId xmlns="" xmlns:a16="http://schemas.microsoft.com/office/drawing/2014/main"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816;p3">
              <a:extLst>
                <a:ext uri="{FF2B5EF4-FFF2-40B4-BE49-F238E27FC236}">
                  <a16:creationId xmlns="" xmlns:a16="http://schemas.microsoft.com/office/drawing/2014/main"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817;p3">
              <a:extLst>
                <a:ext uri="{FF2B5EF4-FFF2-40B4-BE49-F238E27FC236}">
                  <a16:creationId xmlns="" xmlns:a16="http://schemas.microsoft.com/office/drawing/2014/main"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818;p3">
              <a:extLst>
                <a:ext uri="{FF2B5EF4-FFF2-40B4-BE49-F238E27FC236}">
                  <a16:creationId xmlns="" xmlns:a16="http://schemas.microsoft.com/office/drawing/2014/main"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819;p3">
              <a:extLst>
                <a:ext uri="{FF2B5EF4-FFF2-40B4-BE49-F238E27FC236}">
                  <a16:creationId xmlns="" xmlns:a16="http://schemas.microsoft.com/office/drawing/2014/main"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820;p3">
              <a:extLst>
                <a:ext uri="{FF2B5EF4-FFF2-40B4-BE49-F238E27FC236}">
                  <a16:creationId xmlns="" xmlns:a16="http://schemas.microsoft.com/office/drawing/2014/main"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821;p3">
              <a:extLst>
                <a:ext uri="{FF2B5EF4-FFF2-40B4-BE49-F238E27FC236}">
                  <a16:creationId xmlns="" xmlns:a16="http://schemas.microsoft.com/office/drawing/2014/main"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822;p3">
              <a:extLst>
                <a:ext uri="{FF2B5EF4-FFF2-40B4-BE49-F238E27FC236}">
                  <a16:creationId xmlns="" xmlns:a16="http://schemas.microsoft.com/office/drawing/2014/main"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823;p3">
              <a:extLst>
                <a:ext uri="{FF2B5EF4-FFF2-40B4-BE49-F238E27FC236}">
                  <a16:creationId xmlns="" xmlns:a16="http://schemas.microsoft.com/office/drawing/2014/main"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824;p3">
              <a:extLst>
                <a:ext uri="{FF2B5EF4-FFF2-40B4-BE49-F238E27FC236}">
                  <a16:creationId xmlns="" xmlns:a16="http://schemas.microsoft.com/office/drawing/2014/main"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825;p3">
              <a:extLst>
                <a:ext uri="{FF2B5EF4-FFF2-40B4-BE49-F238E27FC236}">
                  <a16:creationId xmlns="" xmlns:a16="http://schemas.microsoft.com/office/drawing/2014/main"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826;p3">
              <a:extLst>
                <a:ext uri="{FF2B5EF4-FFF2-40B4-BE49-F238E27FC236}">
                  <a16:creationId xmlns="" xmlns:a16="http://schemas.microsoft.com/office/drawing/2014/main"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827;p3">
              <a:extLst>
                <a:ext uri="{FF2B5EF4-FFF2-40B4-BE49-F238E27FC236}">
                  <a16:creationId xmlns="" xmlns:a16="http://schemas.microsoft.com/office/drawing/2014/main"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828;p3">
              <a:extLst>
                <a:ext uri="{FF2B5EF4-FFF2-40B4-BE49-F238E27FC236}">
                  <a16:creationId xmlns="" xmlns:a16="http://schemas.microsoft.com/office/drawing/2014/main"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829;p3">
              <a:extLst>
                <a:ext uri="{FF2B5EF4-FFF2-40B4-BE49-F238E27FC236}">
                  <a16:creationId xmlns="" xmlns:a16="http://schemas.microsoft.com/office/drawing/2014/main"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830;p3">
              <a:extLst>
                <a:ext uri="{FF2B5EF4-FFF2-40B4-BE49-F238E27FC236}">
                  <a16:creationId xmlns="" xmlns:a16="http://schemas.microsoft.com/office/drawing/2014/main"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831;p3">
              <a:extLst>
                <a:ext uri="{FF2B5EF4-FFF2-40B4-BE49-F238E27FC236}">
                  <a16:creationId xmlns="" xmlns:a16="http://schemas.microsoft.com/office/drawing/2014/main"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832;p3">
              <a:extLst>
                <a:ext uri="{FF2B5EF4-FFF2-40B4-BE49-F238E27FC236}">
                  <a16:creationId xmlns="" xmlns:a16="http://schemas.microsoft.com/office/drawing/2014/main"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833;p3">
              <a:extLst>
                <a:ext uri="{FF2B5EF4-FFF2-40B4-BE49-F238E27FC236}">
                  <a16:creationId xmlns="" xmlns:a16="http://schemas.microsoft.com/office/drawing/2014/main"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834;p3">
              <a:extLst>
                <a:ext uri="{FF2B5EF4-FFF2-40B4-BE49-F238E27FC236}">
                  <a16:creationId xmlns="" xmlns:a16="http://schemas.microsoft.com/office/drawing/2014/main"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835;p3">
              <a:extLst>
                <a:ext uri="{FF2B5EF4-FFF2-40B4-BE49-F238E27FC236}">
                  <a16:creationId xmlns="" xmlns:a16="http://schemas.microsoft.com/office/drawing/2014/main"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836;p3">
              <a:extLst>
                <a:ext uri="{FF2B5EF4-FFF2-40B4-BE49-F238E27FC236}">
                  <a16:creationId xmlns="" xmlns:a16="http://schemas.microsoft.com/office/drawing/2014/main"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837;p3">
              <a:extLst>
                <a:ext uri="{FF2B5EF4-FFF2-40B4-BE49-F238E27FC236}">
                  <a16:creationId xmlns="" xmlns:a16="http://schemas.microsoft.com/office/drawing/2014/main"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838;p3">
              <a:extLst>
                <a:ext uri="{FF2B5EF4-FFF2-40B4-BE49-F238E27FC236}">
                  <a16:creationId xmlns="" xmlns:a16="http://schemas.microsoft.com/office/drawing/2014/main"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839;p3">
              <a:extLst>
                <a:ext uri="{FF2B5EF4-FFF2-40B4-BE49-F238E27FC236}">
                  <a16:creationId xmlns="" xmlns:a16="http://schemas.microsoft.com/office/drawing/2014/main"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840;p3">
              <a:extLst>
                <a:ext uri="{FF2B5EF4-FFF2-40B4-BE49-F238E27FC236}">
                  <a16:creationId xmlns="" xmlns:a16="http://schemas.microsoft.com/office/drawing/2014/main"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841;p3">
              <a:extLst>
                <a:ext uri="{FF2B5EF4-FFF2-40B4-BE49-F238E27FC236}">
                  <a16:creationId xmlns="" xmlns:a16="http://schemas.microsoft.com/office/drawing/2014/main"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842;p3">
              <a:extLst>
                <a:ext uri="{FF2B5EF4-FFF2-40B4-BE49-F238E27FC236}">
                  <a16:creationId xmlns="" xmlns:a16="http://schemas.microsoft.com/office/drawing/2014/main"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843;p3">
              <a:extLst>
                <a:ext uri="{FF2B5EF4-FFF2-40B4-BE49-F238E27FC236}">
                  <a16:creationId xmlns="" xmlns:a16="http://schemas.microsoft.com/office/drawing/2014/main"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844;p3">
              <a:extLst>
                <a:ext uri="{FF2B5EF4-FFF2-40B4-BE49-F238E27FC236}">
                  <a16:creationId xmlns="" xmlns:a16="http://schemas.microsoft.com/office/drawing/2014/main"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845;p3">
              <a:extLst>
                <a:ext uri="{FF2B5EF4-FFF2-40B4-BE49-F238E27FC236}">
                  <a16:creationId xmlns="" xmlns:a16="http://schemas.microsoft.com/office/drawing/2014/main"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846;p3">
              <a:extLst>
                <a:ext uri="{FF2B5EF4-FFF2-40B4-BE49-F238E27FC236}">
                  <a16:creationId xmlns="" xmlns:a16="http://schemas.microsoft.com/office/drawing/2014/main"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847;p3">
              <a:extLst>
                <a:ext uri="{FF2B5EF4-FFF2-40B4-BE49-F238E27FC236}">
                  <a16:creationId xmlns="" xmlns:a16="http://schemas.microsoft.com/office/drawing/2014/main"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848;p3">
              <a:extLst>
                <a:ext uri="{FF2B5EF4-FFF2-40B4-BE49-F238E27FC236}">
                  <a16:creationId xmlns="" xmlns:a16="http://schemas.microsoft.com/office/drawing/2014/main"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849;p3">
              <a:extLst>
                <a:ext uri="{FF2B5EF4-FFF2-40B4-BE49-F238E27FC236}">
                  <a16:creationId xmlns="" xmlns:a16="http://schemas.microsoft.com/office/drawing/2014/main"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850;p3">
              <a:extLst>
                <a:ext uri="{FF2B5EF4-FFF2-40B4-BE49-F238E27FC236}">
                  <a16:creationId xmlns="" xmlns:a16="http://schemas.microsoft.com/office/drawing/2014/main"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851;p3">
              <a:extLst>
                <a:ext uri="{FF2B5EF4-FFF2-40B4-BE49-F238E27FC236}">
                  <a16:creationId xmlns="" xmlns:a16="http://schemas.microsoft.com/office/drawing/2014/main"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852;p3">
              <a:extLst>
                <a:ext uri="{FF2B5EF4-FFF2-40B4-BE49-F238E27FC236}">
                  <a16:creationId xmlns="" xmlns:a16="http://schemas.microsoft.com/office/drawing/2014/main"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853;p3">
              <a:extLst>
                <a:ext uri="{FF2B5EF4-FFF2-40B4-BE49-F238E27FC236}">
                  <a16:creationId xmlns="" xmlns:a16="http://schemas.microsoft.com/office/drawing/2014/main"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854;p3">
              <a:extLst>
                <a:ext uri="{FF2B5EF4-FFF2-40B4-BE49-F238E27FC236}">
                  <a16:creationId xmlns="" xmlns:a16="http://schemas.microsoft.com/office/drawing/2014/main"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855;p3">
              <a:extLst>
                <a:ext uri="{FF2B5EF4-FFF2-40B4-BE49-F238E27FC236}">
                  <a16:creationId xmlns="" xmlns:a16="http://schemas.microsoft.com/office/drawing/2014/main"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856;p3">
              <a:extLst>
                <a:ext uri="{FF2B5EF4-FFF2-40B4-BE49-F238E27FC236}">
                  <a16:creationId xmlns="" xmlns:a16="http://schemas.microsoft.com/office/drawing/2014/main"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857;p3">
              <a:extLst>
                <a:ext uri="{FF2B5EF4-FFF2-40B4-BE49-F238E27FC236}">
                  <a16:creationId xmlns="" xmlns:a16="http://schemas.microsoft.com/office/drawing/2014/main"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858;p3">
              <a:extLst>
                <a:ext uri="{FF2B5EF4-FFF2-40B4-BE49-F238E27FC236}">
                  <a16:creationId xmlns="" xmlns:a16="http://schemas.microsoft.com/office/drawing/2014/main"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859;p3">
              <a:extLst>
                <a:ext uri="{FF2B5EF4-FFF2-40B4-BE49-F238E27FC236}">
                  <a16:creationId xmlns="" xmlns:a16="http://schemas.microsoft.com/office/drawing/2014/main"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860;p3">
              <a:extLst>
                <a:ext uri="{FF2B5EF4-FFF2-40B4-BE49-F238E27FC236}">
                  <a16:creationId xmlns="" xmlns:a16="http://schemas.microsoft.com/office/drawing/2014/main"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861;p3">
              <a:extLst>
                <a:ext uri="{FF2B5EF4-FFF2-40B4-BE49-F238E27FC236}">
                  <a16:creationId xmlns="" xmlns:a16="http://schemas.microsoft.com/office/drawing/2014/main"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862;p3">
              <a:extLst>
                <a:ext uri="{FF2B5EF4-FFF2-40B4-BE49-F238E27FC236}">
                  <a16:creationId xmlns="" xmlns:a16="http://schemas.microsoft.com/office/drawing/2014/main"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863;p3">
              <a:extLst>
                <a:ext uri="{FF2B5EF4-FFF2-40B4-BE49-F238E27FC236}">
                  <a16:creationId xmlns="" xmlns:a16="http://schemas.microsoft.com/office/drawing/2014/main"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864;p3">
              <a:extLst>
                <a:ext uri="{FF2B5EF4-FFF2-40B4-BE49-F238E27FC236}">
                  <a16:creationId xmlns="" xmlns:a16="http://schemas.microsoft.com/office/drawing/2014/main"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865;p3">
              <a:extLst>
                <a:ext uri="{FF2B5EF4-FFF2-40B4-BE49-F238E27FC236}">
                  <a16:creationId xmlns="" xmlns:a16="http://schemas.microsoft.com/office/drawing/2014/main"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866;p3">
              <a:extLst>
                <a:ext uri="{FF2B5EF4-FFF2-40B4-BE49-F238E27FC236}">
                  <a16:creationId xmlns="" xmlns:a16="http://schemas.microsoft.com/office/drawing/2014/main"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867;p3">
              <a:extLst>
                <a:ext uri="{FF2B5EF4-FFF2-40B4-BE49-F238E27FC236}">
                  <a16:creationId xmlns="" xmlns:a16="http://schemas.microsoft.com/office/drawing/2014/main"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868;p3">
              <a:extLst>
                <a:ext uri="{FF2B5EF4-FFF2-40B4-BE49-F238E27FC236}">
                  <a16:creationId xmlns="" xmlns:a16="http://schemas.microsoft.com/office/drawing/2014/main"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869;p3">
              <a:extLst>
                <a:ext uri="{FF2B5EF4-FFF2-40B4-BE49-F238E27FC236}">
                  <a16:creationId xmlns="" xmlns:a16="http://schemas.microsoft.com/office/drawing/2014/main"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870;p3">
              <a:extLst>
                <a:ext uri="{FF2B5EF4-FFF2-40B4-BE49-F238E27FC236}">
                  <a16:creationId xmlns="" xmlns:a16="http://schemas.microsoft.com/office/drawing/2014/main"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871;p3">
              <a:extLst>
                <a:ext uri="{FF2B5EF4-FFF2-40B4-BE49-F238E27FC236}">
                  <a16:creationId xmlns="" xmlns:a16="http://schemas.microsoft.com/office/drawing/2014/main"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872;p3">
              <a:extLst>
                <a:ext uri="{FF2B5EF4-FFF2-40B4-BE49-F238E27FC236}">
                  <a16:creationId xmlns="" xmlns:a16="http://schemas.microsoft.com/office/drawing/2014/main"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873;p3">
              <a:extLst>
                <a:ext uri="{FF2B5EF4-FFF2-40B4-BE49-F238E27FC236}">
                  <a16:creationId xmlns="" xmlns:a16="http://schemas.microsoft.com/office/drawing/2014/main"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874;p3">
              <a:extLst>
                <a:ext uri="{FF2B5EF4-FFF2-40B4-BE49-F238E27FC236}">
                  <a16:creationId xmlns="" xmlns:a16="http://schemas.microsoft.com/office/drawing/2014/main"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875;p3">
              <a:extLst>
                <a:ext uri="{FF2B5EF4-FFF2-40B4-BE49-F238E27FC236}">
                  <a16:creationId xmlns="" xmlns:a16="http://schemas.microsoft.com/office/drawing/2014/main"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876;p3">
              <a:extLst>
                <a:ext uri="{FF2B5EF4-FFF2-40B4-BE49-F238E27FC236}">
                  <a16:creationId xmlns="" xmlns:a16="http://schemas.microsoft.com/office/drawing/2014/main"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877;p3">
              <a:extLst>
                <a:ext uri="{FF2B5EF4-FFF2-40B4-BE49-F238E27FC236}">
                  <a16:creationId xmlns="" xmlns:a16="http://schemas.microsoft.com/office/drawing/2014/main"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878;p3">
              <a:extLst>
                <a:ext uri="{FF2B5EF4-FFF2-40B4-BE49-F238E27FC236}">
                  <a16:creationId xmlns="" xmlns:a16="http://schemas.microsoft.com/office/drawing/2014/main"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879;p3">
              <a:extLst>
                <a:ext uri="{FF2B5EF4-FFF2-40B4-BE49-F238E27FC236}">
                  <a16:creationId xmlns="" xmlns:a16="http://schemas.microsoft.com/office/drawing/2014/main"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880;p3">
              <a:extLst>
                <a:ext uri="{FF2B5EF4-FFF2-40B4-BE49-F238E27FC236}">
                  <a16:creationId xmlns="" xmlns:a16="http://schemas.microsoft.com/office/drawing/2014/main"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881;p3">
              <a:extLst>
                <a:ext uri="{FF2B5EF4-FFF2-40B4-BE49-F238E27FC236}">
                  <a16:creationId xmlns="" xmlns:a16="http://schemas.microsoft.com/office/drawing/2014/main"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882;p3">
              <a:extLst>
                <a:ext uri="{FF2B5EF4-FFF2-40B4-BE49-F238E27FC236}">
                  <a16:creationId xmlns="" xmlns:a16="http://schemas.microsoft.com/office/drawing/2014/main"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883;p3">
              <a:extLst>
                <a:ext uri="{FF2B5EF4-FFF2-40B4-BE49-F238E27FC236}">
                  <a16:creationId xmlns="" xmlns:a16="http://schemas.microsoft.com/office/drawing/2014/main"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884;p3">
              <a:extLst>
                <a:ext uri="{FF2B5EF4-FFF2-40B4-BE49-F238E27FC236}">
                  <a16:creationId xmlns="" xmlns:a16="http://schemas.microsoft.com/office/drawing/2014/main"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885;p3">
              <a:extLst>
                <a:ext uri="{FF2B5EF4-FFF2-40B4-BE49-F238E27FC236}">
                  <a16:creationId xmlns="" xmlns:a16="http://schemas.microsoft.com/office/drawing/2014/main"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886;p3">
              <a:extLst>
                <a:ext uri="{FF2B5EF4-FFF2-40B4-BE49-F238E27FC236}">
                  <a16:creationId xmlns="" xmlns:a16="http://schemas.microsoft.com/office/drawing/2014/main"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887;p3">
              <a:extLst>
                <a:ext uri="{FF2B5EF4-FFF2-40B4-BE49-F238E27FC236}">
                  <a16:creationId xmlns="" xmlns:a16="http://schemas.microsoft.com/office/drawing/2014/main"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888;p3">
              <a:extLst>
                <a:ext uri="{FF2B5EF4-FFF2-40B4-BE49-F238E27FC236}">
                  <a16:creationId xmlns="" xmlns:a16="http://schemas.microsoft.com/office/drawing/2014/main"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889;p3">
              <a:extLst>
                <a:ext uri="{FF2B5EF4-FFF2-40B4-BE49-F238E27FC236}">
                  <a16:creationId xmlns="" xmlns:a16="http://schemas.microsoft.com/office/drawing/2014/main"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890;p3">
              <a:extLst>
                <a:ext uri="{FF2B5EF4-FFF2-40B4-BE49-F238E27FC236}">
                  <a16:creationId xmlns="" xmlns:a16="http://schemas.microsoft.com/office/drawing/2014/main"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891;p3">
              <a:extLst>
                <a:ext uri="{FF2B5EF4-FFF2-40B4-BE49-F238E27FC236}">
                  <a16:creationId xmlns="" xmlns:a16="http://schemas.microsoft.com/office/drawing/2014/main"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892;p3">
              <a:extLst>
                <a:ext uri="{FF2B5EF4-FFF2-40B4-BE49-F238E27FC236}">
                  <a16:creationId xmlns="" xmlns:a16="http://schemas.microsoft.com/office/drawing/2014/main"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893;p3">
              <a:extLst>
                <a:ext uri="{FF2B5EF4-FFF2-40B4-BE49-F238E27FC236}">
                  <a16:creationId xmlns="" xmlns:a16="http://schemas.microsoft.com/office/drawing/2014/main"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894;p3">
              <a:extLst>
                <a:ext uri="{FF2B5EF4-FFF2-40B4-BE49-F238E27FC236}">
                  <a16:creationId xmlns="" xmlns:a16="http://schemas.microsoft.com/office/drawing/2014/main"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895;p3">
              <a:extLst>
                <a:ext uri="{FF2B5EF4-FFF2-40B4-BE49-F238E27FC236}">
                  <a16:creationId xmlns="" xmlns:a16="http://schemas.microsoft.com/office/drawing/2014/main"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896;p3">
              <a:extLst>
                <a:ext uri="{FF2B5EF4-FFF2-40B4-BE49-F238E27FC236}">
                  <a16:creationId xmlns="" xmlns:a16="http://schemas.microsoft.com/office/drawing/2014/main"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897;p3">
              <a:extLst>
                <a:ext uri="{FF2B5EF4-FFF2-40B4-BE49-F238E27FC236}">
                  <a16:creationId xmlns="" xmlns:a16="http://schemas.microsoft.com/office/drawing/2014/main"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898;p3">
              <a:extLst>
                <a:ext uri="{FF2B5EF4-FFF2-40B4-BE49-F238E27FC236}">
                  <a16:creationId xmlns="" xmlns:a16="http://schemas.microsoft.com/office/drawing/2014/main"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899;p3">
              <a:extLst>
                <a:ext uri="{FF2B5EF4-FFF2-40B4-BE49-F238E27FC236}">
                  <a16:creationId xmlns="" xmlns:a16="http://schemas.microsoft.com/office/drawing/2014/main"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900;p3">
              <a:extLst>
                <a:ext uri="{FF2B5EF4-FFF2-40B4-BE49-F238E27FC236}">
                  <a16:creationId xmlns="" xmlns:a16="http://schemas.microsoft.com/office/drawing/2014/main"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901;p3">
              <a:extLst>
                <a:ext uri="{FF2B5EF4-FFF2-40B4-BE49-F238E27FC236}">
                  <a16:creationId xmlns="" xmlns:a16="http://schemas.microsoft.com/office/drawing/2014/main"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902;p3">
              <a:extLst>
                <a:ext uri="{FF2B5EF4-FFF2-40B4-BE49-F238E27FC236}">
                  <a16:creationId xmlns="" xmlns:a16="http://schemas.microsoft.com/office/drawing/2014/main"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903;p3">
              <a:extLst>
                <a:ext uri="{FF2B5EF4-FFF2-40B4-BE49-F238E27FC236}">
                  <a16:creationId xmlns="" xmlns:a16="http://schemas.microsoft.com/office/drawing/2014/main"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904;p3">
              <a:extLst>
                <a:ext uri="{FF2B5EF4-FFF2-40B4-BE49-F238E27FC236}">
                  <a16:creationId xmlns="" xmlns:a16="http://schemas.microsoft.com/office/drawing/2014/main"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905;p3">
              <a:extLst>
                <a:ext uri="{FF2B5EF4-FFF2-40B4-BE49-F238E27FC236}">
                  <a16:creationId xmlns="" xmlns:a16="http://schemas.microsoft.com/office/drawing/2014/main"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906;p3">
              <a:extLst>
                <a:ext uri="{FF2B5EF4-FFF2-40B4-BE49-F238E27FC236}">
                  <a16:creationId xmlns="" xmlns:a16="http://schemas.microsoft.com/office/drawing/2014/main"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907;p3">
              <a:extLst>
                <a:ext uri="{FF2B5EF4-FFF2-40B4-BE49-F238E27FC236}">
                  <a16:creationId xmlns="" xmlns:a16="http://schemas.microsoft.com/office/drawing/2014/main"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908;p3">
              <a:extLst>
                <a:ext uri="{FF2B5EF4-FFF2-40B4-BE49-F238E27FC236}">
                  <a16:creationId xmlns="" xmlns:a16="http://schemas.microsoft.com/office/drawing/2014/main"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909;p3">
              <a:extLst>
                <a:ext uri="{FF2B5EF4-FFF2-40B4-BE49-F238E27FC236}">
                  <a16:creationId xmlns="" xmlns:a16="http://schemas.microsoft.com/office/drawing/2014/main"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910;p3">
              <a:extLst>
                <a:ext uri="{FF2B5EF4-FFF2-40B4-BE49-F238E27FC236}">
                  <a16:creationId xmlns="" xmlns:a16="http://schemas.microsoft.com/office/drawing/2014/main"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911;p3">
              <a:extLst>
                <a:ext uri="{FF2B5EF4-FFF2-40B4-BE49-F238E27FC236}">
                  <a16:creationId xmlns="" xmlns:a16="http://schemas.microsoft.com/office/drawing/2014/main"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912;p3">
              <a:extLst>
                <a:ext uri="{FF2B5EF4-FFF2-40B4-BE49-F238E27FC236}">
                  <a16:creationId xmlns="" xmlns:a16="http://schemas.microsoft.com/office/drawing/2014/main"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913;p3">
              <a:extLst>
                <a:ext uri="{FF2B5EF4-FFF2-40B4-BE49-F238E27FC236}">
                  <a16:creationId xmlns="" xmlns:a16="http://schemas.microsoft.com/office/drawing/2014/main"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914;p3">
              <a:extLst>
                <a:ext uri="{FF2B5EF4-FFF2-40B4-BE49-F238E27FC236}">
                  <a16:creationId xmlns="" xmlns:a16="http://schemas.microsoft.com/office/drawing/2014/main"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915;p3">
              <a:extLst>
                <a:ext uri="{FF2B5EF4-FFF2-40B4-BE49-F238E27FC236}">
                  <a16:creationId xmlns="" xmlns:a16="http://schemas.microsoft.com/office/drawing/2014/main"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916;p3">
              <a:extLst>
                <a:ext uri="{FF2B5EF4-FFF2-40B4-BE49-F238E27FC236}">
                  <a16:creationId xmlns="" xmlns:a16="http://schemas.microsoft.com/office/drawing/2014/main"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917;p3">
              <a:extLst>
                <a:ext uri="{FF2B5EF4-FFF2-40B4-BE49-F238E27FC236}">
                  <a16:creationId xmlns="" xmlns:a16="http://schemas.microsoft.com/office/drawing/2014/main"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918;p3">
              <a:extLst>
                <a:ext uri="{FF2B5EF4-FFF2-40B4-BE49-F238E27FC236}">
                  <a16:creationId xmlns="" xmlns:a16="http://schemas.microsoft.com/office/drawing/2014/main"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919;p3">
              <a:extLst>
                <a:ext uri="{FF2B5EF4-FFF2-40B4-BE49-F238E27FC236}">
                  <a16:creationId xmlns="" xmlns:a16="http://schemas.microsoft.com/office/drawing/2014/main"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920;p3">
              <a:extLst>
                <a:ext uri="{FF2B5EF4-FFF2-40B4-BE49-F238E27FC236}">
                  <a16:creationId xmlns="" xmlns:a16="http://schemas.microsoft.com/office/drawing/2014/main"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921;p3">
              <a:extLst>
                <a:ext uri="{FF2B5EF4-FFF2-40B4-BE49-F238E27FC236}">
                  <a16:creationId xmlns="" xmlns:a16="http://schemas.microsoft.com/office/drawing/2014/main"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922;p3">
              <a:extLst>
                <a:ext uri="{FF2B5EF4-FFF2-40B4-BE49-F238E27FC236}">
                  <a16:creationId xmlns="" xmlns:a16="http://schemas.microsoft.com/office/drawing/2014/main"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923;p3">
              <a:extLst>
                <a:ext uri="{FF2B5EF4-FFF2-40B4-BE49-F238E27FC236}">
                  <a16:creationId xmlns="" xmlns:a16="http://schemas.microsoft.com/office/drawing/2014/main"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924;p3">
              <a:extLst>
                <a:ext uri="{FF2B5EF4-FFF2-40B4-BE49-F238E27FC236}">
                  <a16:creationId xmlns="" xmlns:a16="http://schemas.microsoft.com/office/drawing/2014/main"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925;p3">
              <a:extLst>
                <a:ext uri="{FF2B5EF4-FFF2-40B4-BE49-F238E27FC236}">
                  <a16:creationId xmlns="" xmlns:a16="http://schemas.microsoft.com/office/drawing/2014/main"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926;p3">
              <a:extLst>
                <a:ext uri="{FF2B5EF4-FFF2-40B4-BE49-F238E27FC236}">
                  <a16:creationId xmlns="" xmlns:a16="http://schemas.microsoft.com/office/drawing/2014/main"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927;p3">
              <a:extLst>
                <a:ext uri="{FF2B5EF4-FFF2-40B4-BE49-F238E27FC236}">
                  <a16:creationId xmlns="" xmlns:a16="http://schemas.microsoft.com/office/drawing/2014/main"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928;p3">
              <a:extLst>
                <a:ext uri="{FF2B5EF4-FFF2-40B4-BE49-F238E27FC236}">
                  <a16:creationId xmlns="" xmlns:a16="http://schemas.microsoft.com/office/drawing/2014/main"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929;p3">
              <a:extLst>
                <a:ext uri="{FF2B5EF4-FFF2-40B4-BE49-F238E27FC236}">
                  <a16:creationId xmlns="" xmlns:a16="http://schemas.microsoft.com/office/drawing/2014/main"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930;p3">
              <a:extLst>
                <a:ext uri="{FF2B5EF4-FFF2-40B4-BE49-F238E27FC236}">
                  <a16:creationId xmlns="" xmlns:a16="http://schemas.microsoft.com/office/drawing/2014/main"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931;p3">
              <a:extLst>
                <a:ext uri="{FF2B5EF4-FFF2-40B4-BE49-F238E27FC236}">
                  <a16:creationId xmlns="" xmlns:a16="http://schemas.microsoft.com/office/drawing/2014/main"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932;p3">
              <a:extLst>
                <a:ext uri="{FF2B5EF4-FFF2-40B4-BE49-F238E27FC236}">
                  <a16:creationId xmlns="" xmlns:a16="http://schemas.microsoft.com/office/drawing/2014/main"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933;p3">
              <a:extLst>
                <a:ext uri="{FF2B5EF4-FFF2-40B4-BE49-F238E27FC236}">
                  <a16:creationId xmlns="" xmlns:a16="http://schemas.microsoft.com/office/drawing/2014/main"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934;p3">
              <a:extLst>
                <a:ext uri="{FF2B5EF4-FFF2-40B4-BE49-F238E27FC236}">
                  <a16:creationId xmlns="" xmlns:a16="http://schemas.microsoft.com/office/drawing/2014/main"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935;p3">
              <a:extLst>
                <a:ext uri="{FF2B5EF4-FFF2-40B4-BE49-F238E27FC236}">
                  <a16:creationId xmlns="" xmlns:a16="http://schemas.microsoft.com/office/drawing/2014/main"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936;p3">
              <a:extLst>
                <a:ext uri="{FF2B5EF4-FFF2-40B4-BE49-F238E27FC236}">
                  <a16:creationId xmlns="" xmlns:a16="http://schemas.microsoft.com/office/drawing/2014/main"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937;p3">
              <a:extLst>
                <a:ext uri="{FF2B5EF4-FFF2-40B4-BE49-F238E27FC236}">
                  <a16:creationId xmlns="" xmlns:a16="http://schemas.microsoft.com/office/drawing/2014/main"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938;p3">
              <a:extLst>
                <a:ext uri="{FF2B5EF4-FFF2-40B4-BE49-F238E27FC236}">
                  <a16:creationId xmlns="" xmlns:a16="http://schemas.microsoft.com/office/drawing/2014/main"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939;p3">
              <a:extLst>
                <a:ext uri="{FF2B5EF4-FFF2-40B4-BE49-F238E27FC236}">
                  <a16:creationId xmlns="" xmlns:a16="http://schemas.microsoft.com/office/drawing/2014/main"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940;p3">
              <a:extLst>
                <a:ext uri="{FF2B5EF4-FFF2-40B4-BE49-F238E27FC236}">
                  <a16:creationId xmlns="" xmlns:a16="http://schemas.microsoft.com/office/drawing/2014/main"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941;p3">
              <a:extLst>
                <a:ext uri="{FF2B5EF4-FFF2-40B4-BE49-F238E27FC236}">
                  <a16:creationId xmlns="" xmlns:a16="http://schemas.microsoft.com/office/drawing/2014/main"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942;p3">
              <a:extLst>
                <a:ext uri="{FF2B5EF4-FFF2-40B4-BE49-F238E27FC236}">
                  <a16:creationId xmlns="" xmlns:a16="http://schemas.microsoft.com/office/drawing/2014/main"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943;p3">
              <a:extLst>
                <a:ext uri="{FF2B5EF4-FFF2-40B4-BE49-F238E27FC236}">
                  <a16:creationId xmlns="" xmlns:a16="http://schemas.microsoft.com/office/drawing/2014/main"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944;p3">
              <a:extLst>
                <a:ext uri="{FF2B5EF4-FFF2-40B4-BE49-F238E27FC236}">
                  <a16:creationId xmlns="" xmlns:a16="http://schemas.microsoft.com/office/drawing/2014/main"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945;p3">
              <a:extLst>
                <a:ext uri="{FF2B5EF4-FFF2-40B4-BE49-F238E27FC236}">
                  <a16:creationId xmlns="" xmlns:a16="http://schemas.microsoft.com/office/drawing/2014/main"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946;p3">
              <a:extLst>
                <a:ext uri="{FF2B5EF4-FFF2-40B4-BE49-F238E27FC236}">
                  <a16:creationId xmlns="" xmlns:a16="http://schemas.microsoft.com/office/drawing/2014/main"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947;p3">
              <a:extLst>
                <a:ext uri="{FF2B5EF4-FFF2-40B4-BE49-F238E27FC236}">
                  <a16:creationId xmlns="" xmlns:a16="http://schemas.microsoft.com/office/drawing/2014/main"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948;p3">
              <a:extLst>
                <a:ext uri="{FF2B5EF4-FFF2-40B4-BE49-F238E27FC236}">
                  <a16:creationId xmlns="" xmlns:a16="http://schemas.microsoft.com/office/drawing/2014/main"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949;p3">
              <a:extLst>
                <a:ext uri="{FF2B5EF4-FFF2-40B4-BE49-F238E27FC236}">
                  <a16:creationId xmlns="" xmlns:a16="http://schemas.microsoft.com/office/drawing/2014/main"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950;p3">
              <a:extLst>
                <a:ext uri="{FF2B5EF4-FFF2-40B4-BE49-F238E27FC236}">
                  <a16:creationId xmlns="" xmlns:a16="http://schemas.microsoft.com/office/drawing/2014/main"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951;p3">
              <a:extLst>
                <a:ext uri="{FF2B5EF4-FFF2-40B4-BE49-F238E27FC236}">
                  <a16:creationId xmlns="" xmlns:a16="http://schemas.microsoft.com/office/drawing/2014/main"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952;p3">
              <a:extLst>
                <a:ext uri="{FF2B5EF4-FFF2-40B4-BE49-F238E27FC236}">
                  <a16:creationId xmlns="" xmlns:a16="http://schemas.microsoft.com/office/drawing/2014/main"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953;p3">
              <a:extLst>
                <a:ext uri="{FF2B5EF4-FFF2-40B4-BE49-F238E27FC236}">
                  <a16:creationId xmlns="" xmlns:a16="http://schemas.microsoft.com/office/drawing/2014/main"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954;p3">
              <a:extLst>
                <a:ext uri="{FF2B5EF4-FFF2-40B4-BE49-F238E27FC236}">
                  <a16:creationId xmlns="" xmlns:a16="http://schemas.microsoft.com/office/drawing/2014/main"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955;p3">
              <a:extLst>
                <a:ext uri="{FF2B5EF4-FFF2-40B4-BE49-F238E27FC236}">
                  <a16:creationId xmlns="" xmlns:a16="http://schemas.microsoft.com/office/drawing/2014/main"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956;p3">
              <a:extLst>
                <a:ext uri="{FF2B5EF4-FFF2-40B4-BE49-F238E27FC236}">
                  <a16:creationId xmlns="" xmlns:a16="http://schemas.microsoft.com/office/drawing/2014/main"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957;p3">
              <a:extLst>
                <a:ext uri="{FF2B5EF4-FFF2-40B4-BE49-F238E27FC236}">
                  <a16:creationId xmlns="" xmlns:a16="http://schemas.microsoft.com/office/drawing/2014/main"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958;p3">
              <a:extLst>
                <a:ext uri="{FF2B5EF4-FFF2-40B4-BE49-F238E27FC236}">
                  <a16:creationId xmlns="" xmlns:a16="http://schemas.microsoft.com/office/drawing/2014/main"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959;p3">
              <a:extLst>
                <a:ext uri="{FF2B5EF4-FFF2-40B4-BE49-F238E27FC236}">
                  <a16:creationId xmlns="" xmlns:a16="http://schemas.microsoft.com/office/drawing/2014/main"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960;p3">
              <a:extLst>
                <a:ext uri="{FF2B5EF4-FFF2-40B4-BE49-F238E27FC236}">
                  <a16:creationId xmlns="" xmlns:a16="http://schemas.microsoft.com/office/drawing/2014/main"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961;p3">
              <a:extLst>
                <a:ext uri="{FF2B5EF4-FFF2-40B4-BE49-F238E27FC236}">
                  <a16:creationId xmlns="" xmlns:a16="http://schemas.microsoft.com/office/drawing/2014/main"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962;p3">
              <a:extLst>
                <a:ext uri="{FF2B5EF4-FFF2-40B4-BE49-F238E27FC236}">
                  <a16:creationId xmlns="" xmlns:a16="http://schemas.microsoft.com/office/drawing/2014/main"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963;p3">
              <a:extLst>
                <a:ext uri="{FF2B5EF4-FFF2-40B4-BE49-F238E27FC236}">
                  <a16:creationId xmlns="" xmlns:a16="http://schemas.microsoft.com/office/drawing/2014/main"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964;p3">
              <a:extLst>
                <a:ext uri="{FF2B5EF4-FFF2-40B4-BE49-F238E27FC236}">
                  <a16:creationId xmlns="" xmlns:a16="http://schemas.microsoft.com/office/drawing/2014/main"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965;p3">
              <a:extLst>
                <a:ext uri="{FF2B5EF4-FFF2-40B4-BE49-F238E27FC236}">
                  <a16:creationId xmlns="" xmlns:a16="http://schemas.microsoft.com/office/drawing/2014/main"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966;p3">
              <a:extLst>
                <a:ext uri="{FF2B5EF4-FFF2-40B4-BE49-F238E27FC236}">
                  <a16:creationId xmlns="" xmlns:a16="http://schemas.microsoft.com/office/drawing/2014/main"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967;p3">
              <a:extLst>
                <a:ext uri="{FF2B5EF4-FFF2-40B4-BE49-F238E27FC236}">
                  <a16:creationId xmlns="" xmlns:a16="http://schemas.microsoft.com/office/drawing/2014/main"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968;p3">
              <a:extLst>
                <a:ext uri="{FF2B5EF4-FFF2-40B4-BE49-F238E27FC236}">
                  <a16:creationId xmlns="" xmlns:a16="http://schemas.microsoft.com/office/drawing/2014/main"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969;p3">
              <a:extLst>
                <a:ext uri="{FF2B5EF4-FFF2-40B4-BE49-F238E27FC236}">
                  <a16:creationId xmlns="" xmlns:a16="http://schemas.microsoft.com/office/drawing/2014/main"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970;p3">
              <a:extLst>
                <a:ext uri="{FF2B5EF4-FFF2-40B4-BE49-F238E27FC236}">
                  <a16:creationId xmlns="" xmlns:a16="http://schemas.microsoft.com/office/drawing/2014/main"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971;p3">
              <a:extLst>
                <a:ext uri="{FF2B5EF4-FFF2-40B4-BE49-F238E27FC236}">
                  <a16:creationId xmlns="" xmlns:a16="http://schemas.microsoft.com/office/drawing/2014/main"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972;p3">
              <a:extLst>
                <a:ext uri="{FF2B5EF4-FFF2-40B4-BE49-F238E27FC236}">
                  <a16:creationId xmlns="" xmlns:a16="http://schemas.microsoft.com/office/drawing/2014/main"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973;p3">
              <a:extLst>
                <a:ext uri="{FF2B5EF4-FFF2-40B4-BE49-F238E27FC236}">
                  <a16:creationId xmlns="" xmlns:a16="http://schemas.microsoft.com/office/drawing/2014/main"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974;p3">
              <a:extLst>
                <a:ext uri="{FF2B5EF4-FFF2-40B4-BE49-F238E27FC236}">
                  <a16:creationId xmlns="" xmlns:a16="http://schemas.microsoft.com/office/drawing/2014/main"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975;p3">
              <a:extLst>
                <a:ext uri="{FF2B5EF4-FFF2-40B4-BE49-F238E27FC236}">
                  <a16:creationId xmlns="" xmlns:a16="http://schemas.microsoft.com/office/drawing/2014/main"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976;p3">
              <a:extLst>
                <a:ext uri="{FF2B5EF4-FFF2-40B4-BE49-F238E27FC236}">
                  <a16:creationId xmlns="" xmlns:a16="http://schemas.microsoft.com/office/drawing/2014/main"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977;p3">
              <a:extLst>
                <a:ext uri="{FF2B5EF4-FFF2-40B4-BE49-F238E27FC236}">
                  <a16:creationId xmlns="" xmlns:a16="http://schemas.microsoft.com/office/drawing/2014/main"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978;p3">
              <a:extLst>
                <a:ext uri="{FF2B5EF4-FFF2-40B4-BE49-F238E27FC236}">
                  <a16:creationId xmlns="" xmlns:a16="http://schemas.microsoft.com/office/drawing/2014/main"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979;p3">
              <a:extLst>
                <a:ext uri="{FF2B5EF4-FFF2-40B4-BE49-F238E27FC236}">
                  <a16:creationId xmlns="" xmlns:a16="http://schemas.microsoft.com/office/drawing/2014/main"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980;p3">
              <a:extLst>
                <a:ext uri="{FF2B5EF4-FFF2-40B4-BE49-F238E27FC236}">
                  <a16:creationId xmlns="" xmlns:a16="http://schemas.microsoft.com/office/drawing/2014/main"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981;p3">
              <a:extLst>
                <a:ext uri="{FF2B5EF4-FFF2-40B4-BE49-F238E27FC236}">
                  <a16:creationId xmlns="" xmlns:a16="http://schemas.microsoft.com/office/drawing/2014/main"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982;p3">
              <a:extLst>
                <a:ext uri="{FF2B5EF4-FFF2-40B4-BE49-F238E27FC236}">
                  <a16:creationId xmlns="" xmlns:a16="http://schemas.microsoft.com/office/drawing/2014/main"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983;p3">
              <a:extLst>
                <a:ext uri="{FF2B5EF4-FFF2-40B4-BE49-F238E27FC236}">
                  <a16:creationId xmlns="" xmlns:a16="http://schemas.microsoft.com/office/drawing/2014/main"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984;p3">
              <a:extLst>
                <a:ext uri="{FF2B5EF4-FFF2-40B4-BE49-F238E27FC236}">
                  <a16:creationId xmlns="" xmlns:a16="http://schemas.microsoft.com/office/drawing/2014/main"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985;p3">
              <a:extLst>
                <a:ext uri="{FF2B5EF4-FFF2-40B4-BE49-F238E27FC236}">
                  <a16:creationId xmlns="" xmlns:a16="http://schemas.microsoft.com/office/drawing/2014/main"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986;p3">
              <a:extLst>
                <a:ext uri="{FF2B5EF4-FFF2-40B4-BE49-F238E27FC236}">
                  <a16:creationId xmlns="" xmlns:a16="http://schemas.microsoft.com/office/drawing/2014/main"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987;p3">
              <a:extLst>
                <a:ext uri="{FF2B5EF4-FFF2-40B4-BE49-F238E27FC236}">
                  <a16:creationId xmlns="" xmlns:a16="http://schemas.microsoft.com/office/drawing/2014/main"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988;p3">
              <a:extLst>
                <a:ext uri="{FF2B5EF4-FFF2-40B4-BE49-F238E27FC236}">
                  <a16:creationId xmlns="" xmlns:a16="http://schemas.microsoft.com/office/drawing/2014/main"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989;p3">
              <a:extLst>
                <a:ext uri="{FF2B5EF4-FFF2-40B4-BE49-F238E27FC236}">
                  <a16:creationId xmlns="" xmlns:a16="http://schemas.microsoft.com/office/drawing/2014/main"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990;p3">
              <a:extLst>
                <a:ext uri="{FF2B5EF4-FFF2-40B4-BE49-F238E27FC236}">
                  <a16:creationId xmlns="" xmlns:a16="http://schemas.microsoft.com/office/drawing/2014/main"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991;p3">
              <a:extLst>
                <a:ext uri="{FF2B5EF4-FFF2-40B4-BE49-F238E27FC236}">
                  <a16:creationId xmlns="" xmlns:a16="http://schemas.microsoft.com/office/drawing/2014/main"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992;p3">
              <a:extLst>
                <a:ext uri="{FF2B5EF4-FFF2-40B4-BE49-F238E27FC236}">
                  <a16:creationId xmlns="" xmlns:a16="http://schemas.microsoft.com/office/drawing/2014/main"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993;p3">
              <a:extLst>
                <a:ext uri="{FF2B5EF4-FFF2-40B4-BE49-F238E27FC236}">
                  <a16:creationId xmlns="" xmlns:a16="http://schemas.microsoft.com/office/drawing/2014/main"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994;p3">
              <a:extLst>
                <a:ext uri="{FF2B5EF4-FFF2-40B4-BE49-F238E27FC236}">
                  <a16:creationId xmlns="" xmlns:a16="http://schemas.microsoft.com/office/drawing/2014/main"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995;p3">
              <a:extLst>
                <a:ext uri="{FF2B5EF4-FFF2-40B4-BE49-F238E27FC236}">
                  <a16:creationId xmlns="" xmlns:a16="http://schemas.microsoft.com/office/drawing/2014/main"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996;p3">
              <a:extLst>
                <a:ext uri="{FF2B5EF4-FFF2-40B4-BE49-F238E27FC236}">
                  <a16:creationId xmlns="" xmlns:a16="http://schemas.microsoft.com/office/drawing/2014/main"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997;p3">
              <a:extLst>
                <a:ext uri="{FF2B5EF4-FFF2-40B4-BE49-F238E27FC236}">
                  <a16:creationId xmlns="" xmlns:a16="http://schemas.microsoft.com/office/drawing/2014/main"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998;p3">
              <a:extLst>
                <a:ext uri="{FF2B5EF4-FFF2-40B4-BE49-F238E27FC236}">
                  <a16:creationId xmlns="" xmlns:a16="http://schemas.microsoft.com/office/drawing/2014/main"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999;p3">
              <a:extLst>
                <a:ext uri="{FF2B5EF4-FFF2-40B4-BE49-F238E27FC236}">
                  <a16:creationId xmlns="" xmlns:a16="http://schemas.microsoft.com/office/drawing/2014/main"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000;p3">
              <a:extLst>
                <a:ext uri="{FF2B5EF4-FFF2-40B4-BE49-F238E27FC236}">
                  <a16:creationId xmlns="" xmlns:a16="http://schemas.microsoft.com/office/drawing/2014/main"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001;p3">
              <a:extLst>
                <a:ext uri="{FF2B5EF4-FFF2-40B4-BE49-F238E27FC236}">
                  <a16:creationId xmlns="" xmlns:a16="http://schemas.microsoft.com/office/drawing/2014/main"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002;p3">
              <a:extLst>
                <a:ext uri="{FF2B5EF4-FFF2-40B4-BE49-F238E27FC236}">
                  <a16:creationId xmlns="" xmlns:a16="http://schemas.microsoft.com/office/drawing/2014/main"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003;p3">
              <a:extLst>
                <a:ext uri="{FF2B5EF4-FFF2-40B4-BE49-F238E27FC236}">
                  <a16:creationId xmlns="" xmlns:a16="http://schemas.microsoft.com/office/drawing/2014/main"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004;p3">
              <a:extLst>
                <a:ext uri="{FF2B5EF4-FFF2-40B4-BE49-F238E27FC236}">
                  <a16:creationId xmlns="" xmlns:a16="http://schemas.microsoft.com/office/drawing/2014/main"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005;p3">
              <a:extLst>
                <a:ext uri="{FF2B5EF4-FFF2-40B4-BE49-F238E27FC236}">
                  <a16:creationId xmlns="" xmlns:a16="http://schemas.microsoft.com/office/drawing/2014/main"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006;p3">
              <a:extLst>
                <a:ext uri="{FF2B5EF4-FFF2-40B4-BE49-F238E27FC236}">
                  <a16:creationId xmlns="" xmlns:a16="http://schemas.microsoft.com/office/drawing/2014/main"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007;p3">
              <a:extLst>
                <a:ext uri="{FF2B5EF4-FFF2-40B4-BE49-F238E27FC236}">
                  <a16:creationId xmlns="" xmlns:a16="http://schemas.microsoft.com/office/drawing/2014/main"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008;p3">
              <a:extLst>
                <a:ext uri="{FF2B5EF4-FFF2-40B4-BE49-F238E27FC236}">
                  <a16:creationId xmlns="" xmlns:a16="http://schemas.microsoft.com/office/drawing/2014/main"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009;p3">
              <a:extLst>
                <a:ext uri="{FF2B5EF4-FFF2-40B4-BE49-F238E27FC236}">
                  <a16:creationId xmlns="" xmlns:a16="http://schemas.microsoft.com/office/drawing/2014/main"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010;p3">
              <a:extLst>
                <a:ext uri="{FF2B5EF4-FFF2-40B4-BE49-F238E27FC236}">
                  <a16:creationId xmlns="" xmlns:a16="http://schemas.microsoft.com/office/drawing/2014/main"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011;p3">
              <a:extLst>
                <a:ext uri="{FF2B5EF4-FFF2-40B4-BE49-F238E27FC236}">
                  <a16:creationId xmlns="" xmlns:a16="http://schemas.microsoft.com/office/drawing/2014/main"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012;p3">
              <a:extLst>
                <a:ext uri="{FF2B5EF4-FFF2-40B4-BE49-F238E27FC236}">
                  <a16:creationId xmlns="" xmlns:a16="http://schemas.microsoft.com/office/drawing/2014/main"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013;p3">
              <a:extLst>
                <a:ext uri="{FF2B5EF4-FFF2-40B4-BE49-F238E27FC236}">
                  <a16:creationId xmlns="" xmlns:a16="http://schemas.microsoft.com/office/drawing/2014/main"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014;p3">
              <a:extLst>
                <a:ext uri="{FF2B5EF4-FFF2-40B4-BE49-F238E27FC236}">
                  <a16:creationId xmlns="" xmlns:a16="http://schemas.microsoft.com/office/drawing/2014/main"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015;p3">
              <a:extLst>
                <a:ext uri="{FF2B5EF4-FFF2-40B4-BE49-F238E27FC236}">
                  <a16:creationId xmlns="" xmlns:a16="http://schemas.microsoft.com/office/drawing/2014/main"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016;p3">
              <a:extLst>
                <a:ext uri="{FF2B5EF4-FFF2-40B4-BE49-F238E27FC236}">
                  <a16:creationId xmlns="" xmlns:a16="http://schemas.microsoft.com/office/drawing/2014/main"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017;p3">
              <a:extLst>
                <a:ext uri="{FF2B5EF4-FFF2-40B4-BE49-F238E27FC236}">
                  <a16:creationId xmlns="" xmlns:a16="http://schemas.microsoft.com/office/drawing/2014/main"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018;p3">
              <a:extLst>
                <a:ext uri="{FF2B5EF4-FFF2-40B4-BE49-F238E27FC236}">
                  <a16:creationId xmlns="" xmlns:a16="http://schemas.microsoft.com/office/drawing/2014/main"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019;p3">
              <a:extLst>
                <a:ext uri="{FF2B5EF4-FFF2-40B4-BE49-F238E27FC236}">
                  <a16:creationId xmlns="" xmlns:a16="http://schemas.microsoft.com/office/drawing/2014/main"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020;p3">
              <a:extLst>
                <a:ext uri="{FF2B5EF4-FFF2-40B4-BE49-F238E27FC236}">
                  <a16:creationId xmlns="" xmlns:a16="http://schemas.microsoft.com/office/drawing/2014/main"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021;p3">
              <a:extLst>
                <a:ext uri="{FF2B5EF4-FFF2-40B4-BE49-F238E27FC236}">
                  <a16:creationId xmlns="" xmlns:a16="http://schemas.microsoft.com/office/drawing/2014/main"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022;p3">
              <a:extLst>
                <a:ext uri="{FF2B5EF4-FFF2-40B4-BE49-F238E27FC236}">
                  <a16:creationId xmlns="" xmlns:a16="http://schemas.microsoft.com/office/drawing/2014/main"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023;p3">
              <a:extLst>
                <a:ext uri="{FF2B5EF4-FFF2-40B4-BE49-F238E27FC236}">
                  <a16:creationId xmlns="" xmlns:a16="http://schemas.microsoft.com/office/drawing/2014/main"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024;p3">
              <a:extLst>
                <a:ext uri="{FF2B5EF4-FFF2-40B4-BE49-F238E27FC236}">
                  <a16:creationId xmlns="" xmlns:a16="http://schemas.microsoft.com/office/drawing/2014/main"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025;p3">
              <a:extLst>
                <a:ext uri="{FF2B5EF4-FFF2-40B4-BE49-F238E27FC236}">
                  <a16:creationId xmlns="" xmlns:a16="http://schemas.microsoft.com/office/drawing/2014/main"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026;p3">
              <a:extLst>
                <a:ext uri="{FF2B5EF4-FFF2-40B4-BE49-F238E27FC236}">
                  <a16:creationId xmlns="" xmlns:a16="http://schemas.microsoft.com/office/drawing/2014/main"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027;p3">
              <a:extLst>
                <a:ext uri="{FF2B5EF4-FFF2-40B4-BE49-F238E27FC236}">
                  <a16:creationId xmlns="" xmlns:a16="http://schemas.microsoft.com/office/drawing/2014/main"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028;p3">
              <a:extLst>
                <a:ext uri="{FF2B5EF4-FFF2-40B4-BE49-F238E27FC236}">
                  <a16:creationId xmlns="" xmlns:a16="http://schemas.microsoft.com/office/drawing/2014/main"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029;p3">
              <a:extLst>
                <a:ext uri="{FF2B5EF4-FFF2-40B4-BE49-F238E27FC236}">
                  <a16:creationId xmlns="" xmlns:a16="http://schemas.microsoft.com/office/drawing/2014/main"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030;p3">
              <a:extLst>
                <a:ext uri="{FF2B5EF4-FFF2-40B4-BE49-F238E27FC236}">
                  <a16:creationId xmlns="" xmlns:a16="http://schemas.microsoft.com/office/drawing/2014/main"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031;p3">
              <a:extLst>
                <a:ext uri="{FF2B5EF4-FFF2-40B4-BE49-F238E27FC236}">
                  <a16:creationId xmlns="" xmlns:a16="http://schemas.microsoft.com/office/drawing/2014/main"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032;p3">
              <a:extLst>
                <a:ext uri="{FF2B5EF4-FFF2-40B4-BE49-F238E27FC236}">
                  <a16:creationId xmlns="" xmlns:a16="http://schemas.microsoft.com/office/drawing/2014/main"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033;p3">
              <a:extLst>
                <a:ext uri="{FF2B5EF4-FFF2-40B4-BE49-F238E27FC236}">
                  <a16:creationId xmlns="" xmlns:a16="http://schemas.microsoft.com/office/drawing/2014/main"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034;p3">
              <a:extLst>
                <a:ext uri="{FF2B5EF4-FFF2-40B4-BE49-F238E27FC236}">
                  <a16:creationId xmlns="" xmlns:a16="http://schemas.microsoft.com/office/drawing/2014/main"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035;p3">
              <a:extLst>
                <a:ext uri="{FF2B5EF4-FFF2-40B4-BE49-F238E27FC236}">
                  <a16:creationId xmlns="" xmlns:a16="http://schemas.microsoft.com/office/drawing/2014/main"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036;p3">
              <a:extLst>
                <a:ext uri="{FF2B5EF4-FFF2-40B4-BE49-F238E27FC236}">
                  <a16:creationId xmlns="" xmlns:a16="http://schemas.microsoft.com/office/drawing/2014/main"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037;p3">
              <a:extLst>
                <a:ext uri="{FF2B5EF4-FFF2-40B4-BE49-F238E27FC236}">
                  <a16:creationId xmlns="" xmlns:a16="http://schemas.microsoft.com/office/drawing/2014/main"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038;p3">
              <a:extLst>
                <a:ext uri="{FF2B5EF4-FFF2-40B4-BE49-F238E27FC236}">
                  <a16:creationId xmlns="" xmlns:a16="http://schemas.microsoft.com/office/drawing/2014/main"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039;p3">
              <a:extLst>
                <a:ext uri="{FF2B5EF4-FFF2-40B4-BE49-F238E27FC236}">
                  <a16:creationId xmlns="" xmlns:a16="http://schemas.microsoft.com/office/drawing/2014/main"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040;p3">
              <a:extLst>
                <a:ext uri="{FF2B5EF4-FFF2-40B4-BE49-F238E27FC236}">
                  <a16:creationId xmlns="" xmlns:a16="http://schemas.microsoft.com/office/drawing/2014/main"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041;p3">
              <a:extLst>
                <a:ext uri="{FF2B5EF4-FFF2-40B4-BE49-F238E27FC236}">
                  <a16:creationId xmlns="" xmlns:a16="http://schemas.microsoft.com/office/drawing/2014/main"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042;p3">
              <a:extLst>
                <a:ext uri="{FF2B5EF4-FFF2-40B4-BE49-F238E27FC236}">
                  <a16:creationId xmlns="" xmlns:a16="http://schemas.microsoft.com/office/drawing/2014/main"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043;p3">
              <a:extLst>
                <a:ext uri="{FF2B5EF4-FFF2-40B4-BE49-F238E27FC236}">
                  <a16:creationId xmlns="" xmlns:a16="http://schemas.microsoft.com/office/drawing/2014/main"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044;p3">
              <a:extLst>
                <a:ext uri="{FF2B5EF4-FFF2-40B4-BE49-F238E27FC236}">
                  <a16:creationId xmlns="" xmlns:a16="http://schemas.microsoft.com/office/drawing/2014/main"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045;p3">
              <a:extLst>
                <a:ext uri="{FF2B5EF4-FFF2-40B4-BE49-F238E27FC236}">
                  <a16:creationId xmlns="" xmlns:a16="http://schemas.microsoft.com/office/drawing/2014/main"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046;p3">
              <a:extLst>
                <a:ext uri="{FF2B5EF4-FFF2-40B4-BE49-F238E27FC236}">
                  <a16:creationId xmlns="" xmlns:a16="http://schemas.microsoft.com/office/drawing/2014/main"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047;p3">
              <a:extLst>
                <a:ext uri="{FF2B5EF4-FFF2-40B4-BE49-F238E27FC236}">
                  <a16:creationId xmlns="" xmlns:a16="http://schemas.microsoft.com/office/drawing/2014/main"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048;p3">
              <a:extLst>
                <a:ext uri="{FF2B5EF4-FFF2-40B4-BE49-F238E27FC236}">
                  <a16:creationId xmlns="" xmlns:a16="http://schemas.microsoft.com/office/drawing/2014/main"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049;p3">
              <a:extLst>
                <a:ext uri="{FF2B5EF4-FFF2-40B4-BE49-F238E27FC236}">
                  <a16:creationId xmlns="" xmlns:a16="http://schemas.microsoft.com/office/drawing/2014/main"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050;p3">
              <a:extLst>
                <a:ext uri="{FF2B5EF4-FFF2-40B4-BE49-F238E27FC236}">
                  <a16:creationId xmlns="" xmlns:a16="http://schemas.microsoft.com/office/drawing/2014/main"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051;p3">
              <a:extLst>
                <a:ext uri="{FF2B5EF4-FFF2-40B4-BE49-F238E27FC236}">
                  <a16:creationId xmlns="" xmlns:a16="http://schemas.microsoft.com/office/drawing/2014/main"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052;p3">
              <a:extLst>
                <a:ext uri="{FF2B5EF4-FFF2-40B4-BE49-F238E27FC236}">
                  <a16:creationId xmlns="" xmlns:a16="http://schemas.microsoft.com/office/drawing/2014/main"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053;p3">
              <a:extLst>
                <a:ext uri="{FF2B5EF4-FFF2-40B4-BE49-F238E27FC236}">
                  <a16:creationId xmlns="" xmlns:a16="http://schemas.microsoft.com/office/drawing/2014/main"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054;p3">
              <a:extLst>
                <a:ext uri="{FF2B5EF4-FFF2-40B4-BE49-F238E27FC236}">
                  <a16:creationId xmlns="" xmlns:a16="http://schemas.microsoft.com/office/drawing/2014/main"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055;p3">
              <a:extLst>
                <a:ext uri="{FF2B5EF4-FFF2-40B4-BE49-F238E27FC236}">
                  <a16:creationId xmlns="" xmlns:a16="http://schemas.microsoft.com/office/drawing/2014/main"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056;p3">
              <a:extLst>
                <a:ext uri="{FF2B5EF4-FFF2-40B4-BE49-F238E27FC236}">
                  <a16:creationId xmlns="" xmlns:a16="http://schemas.microsoft.com/office/drawing/2014/main"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057;p3">
              <a:extLst>
                <a:ext uri="{FF2B5EF4-FFF2-40B4-BE49-F238E27FC236}">
                  <a16:creationId xmlns="" xmlns:a16="http://schemas.microsoft.com/office/drawing/2014/main"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058;p3">
              <a:extLst>
                <a:ext uri="{FF2B5EF4-FFF2-40B4-BE49-F238E27FC236}">
                  <a16:creationId xmlns="" xmlns:a16="http://schemas.microsoft.com/office/drawing/2014/main"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059;p3">
              <a:extLst>
                <a:ext uri="{FF2B5EF4-FFF2-40B4-BE49-F238E27FC236}">
                  <a16:creationId xmlns="" xmlns:a16="http://schemas.microsoft.com/office/drawing/2014/main"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060;p3">
              <a:extLst>
                <a:ext uri="{FF2B5EF4-FFF2-40B4-BE49-F238E27FC236}">
                  <a16:creationId xmlns="" xmlns:a16="http://schemas.microsoft.com/office/drawing/2014/main"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061;p3">
              <a:extLst>
                <a:ext uri="{FF2B5EF4-FFF2-40B4-BE49-F238E27FC236}">
                  <a16:creationId xmlns="" xmlns:a16="http://schemas.microsoft.com/office/drawing/2014/main"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1062;p3">
              <a:extLst>
                <a:ext uri="{FF2B5EF4-FFF2-40B4-BE49-F238E27FC236}">
                  <a16:creationId xmlns="" xmlns:a16="http://schemas.microsoft.com/office/drawing/2014/main"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063;p3">
              <a:extLst>
                <a:ext uri="{FF2B5EF4-FFF2-40B4-BE49-F238E27FC236}">
                  <a16:creationId xmlns="" xmlns:a16="http://schemas.microsoft.com/office/drawing/2014/main"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064;p3">
              <a:extLst>
                <a:ext uri="{FF2B5EF4-FFF2-40B4-BE49-F238E27FC236}">
                  <a16:creationId xmlns="" xmlns:a16="http://schemas.microsoft.com/office/drawing/2014/main"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065;p3">
              <a:extLst>
                <a:ext uri="{FF2B5EF4-FFF2-40B4-BE49-F238E27FC236}">
                  <a16:creationId xmlns="" xmlns:a16="http://schemas.microsoft.com/office/drawing/2014/main"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066;p3">
              <a:extLst>
                <a:ext uri="{FF2B5EF4-FFF2-40B4-BE49-F238E27FC236}">
                  <a16:creationId xmlns="" xmlns:a16="http://schemas.microsoft.com/office/drawing/2014/main"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067;p3">
              <a:extLst>
                <a:ext uri="{FF2B5EF4-FFF2-40B4-BE49-F238E27FC236}">
                  <a16:creationId xmlns="" xmlns:a16="http://schemas.microsoft.com/office/drawing/2014/main"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068;p3">
              <a:extLst>
                <a:ext uri="{FF2B5EF4-FFF2-40B4-BE49-F238E27FC236}">
                  <a16:creationId xmlns="" xmlns:a16="http://schemas.microsoft.com/office/drawing/2014/main"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
        <p:nvSpPr>
          <p:cNvPr id="1062" name="Text Placeholder 1061">
            <a:extLst>
              <a:ext uri="{FF2B5EF4-FFF2-40B4-BE49-F238E27FC236}">
                <a16:creationId xmlns="" xmlns:a16="http://schemas.microsoft.com/office/drawing/2014/main"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395" indent="0">
              <a:buNone/>
              <a:defRPr/>
            </a:lvl2pPr>
            <a:lvl3pPr marL="742790" indent="0">
              <a:buNone/>
              <a:defRPr/>
            </a:lvl3pPr>
            <a:lvl4pPr marL="1114185" indent="0">
              <a:buNone/>
              <a:defRPr/>
            </a:lvl4pPr>
            <a:lvl5pPr marL="1485581" indent="0">
              <a:buNone/>
              <a:defRPr/>
            </a:lvl5pPr>
          </a:lstStyle>
          <a:p>
            <a:pPr lvl="0"/>
            <a:r>
              <a:rPr lang="en-GB"/>
              <a:t>Click to edit Master text styles</a:t>
            </a:r>
          </a:p>
        </p:txBody>
      </p:sp>
      <p:sp>
        <p:nvSpPr>
          <p:cNvPr id="1063" name="Google Shape;14;p3">
            <a:extLst>
              <a:ext uri="{FF2B5EF4-FFF2-40B4-BE49-F238E27FC236}">
                <a16:creationId xmlns="" xmlns:a16="http://schemas.microsoft.com/office/drawing/2014/main" id="{8F923392-04DD-F682-34A2-180041F6EE0B}"/>
              </a:ext>
            </a:extLst>
          </p:cNvPr>
          <p:cNvSpPr txBox="1">
            <a:spLocks noGrp="1"/>
          </p:cNvSpPr>
          <p:nvPr>
            <p:ph type="subTitle" idx="1"/>
          </p:nvPr>
        </p:nvSpPr>
        <p:spPr>
          <a:xfrm>
            <a:off x="4311477"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 xmlns:a16="http://schemas.microsoft.com/office/drawing/2014/main" id="{8B667195-2B9A-A6EB-2138-0A666571CA4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 xmlns:a16="http://schemas.microsoft.com/office/drawing/2014/main" id="{E1F8D391-F76F-28E8-7003-D7510D754E42}"/>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 xmlns:a16="http://schemas.microsoft.com/office/drawing/2014/main"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 xmlns:a16="http://schemas.microsoft.com/office/drawing/2014/main"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 xmlns:a16="http://schemas.microsoft.com/office/drawing/2014/main"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26965;p50">
              <a:extLst>
                <a:ext uri="{FF2B5EF4-FFF2-40B4-BE49-F238E27FC236}">
                  <a16:creationId xmlns="" xmlns:a16="http://schemas.microsoft.com/office/drawing/2014/main"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6026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A235BA0B-87D1-56C8-0FAA-6BA5E548C0E7}"/>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4" name="Google Shape;9980;p15">
            <a:extLst>
              <a:ext uri="{FF2B5EF4-FFF2-40B4-BE49-F238E27FC236}">
                <a16:creationId xmlns="" xmlns:a16="http://schemas.microsoft.com/office/drawing/2014/main" id="{A34B3D76-D1A1-3CAF-9D9E-6BD119AB56AC}"/>
              </a:ext>
            </a:extLst>
          </p:cNvPr>
          <p:cNvGrpSpPr/>
          <p:nvPr/>
        </p:nvGrpSpPr>
        <p:grpSpPr>
          <a:xfrm>
            <a:off x="339628" y="720005"/>
            <a:ext cx="9226542" cy="5418073"/>
            <a:chOff x="109200" y="76206"/>
            <a:chExt cx="8925600" cy="4258600"/>
          </a:xfrm>
          <a:solidFill>
            <a:srgbClr val="9D9D9D"/>
          </a:solidFill>
        </p:grpSpPr>
        <p:grpSp>
          <p:nvGrpSpPr>
            <p:cNvPr id="5" name="Google Shape;9981;p15">
              <a:extLst>
                <a:ext uri="{FF2B5EF4-FFF2-40B4-BE49-F238E27FC236}">
                  <a16:creationId xmlns="" xmlns:a16="http://schemas.microsoft.com/office/drawing/2014/main"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 xmlns:a16="http://schemas.microsoft.com/office/drawing/2014/main"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1" name="Google Shape;9983;p15">
                <a:extLst>
                  <a:ext uri="{FF2B5EF4-FFF2-40B4-BE49-F238E27FC236}">
                    <a16:creationId xmlns="" xmlns:a16="http://schemas.microsoft.com/office/drawing/2014/main"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2" name="Google Shape;9984;p15">
                <a:extLst>
                  <a:ext uri="{FF2B5EF4-FFF2-40B4-BE49-F238E27FC236}">
                    <a16:creationId xmlns="" xmlns:a16="http://schemas.microsoft.com/office/drawing/2014/main"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3" name="Google Shape;9985;p15">
                <a:extLst>
                  <a:ext uri="{FF2B5EF4-FFF2-40B4-BE49-F238E27FC236}">
                    <a16:creationId xmlns="" xmlns:a16="http://schemas.microsoft.com/office/drawing/2014/main"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4" name="Google Shape;9986;p15">
                <a:extLst>
                  <a:ext uri="{FF2B5EF4-FFF2-40B4-BE49-F238E27FC236}">
                    <a16:creationId xmlns="" xmlns:a16="http://schemas.microsoft.com/office/drawing/2014/main"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5" name="Google Shape;9987;p15">
                <a:extLst>
                  <a:ext uri="{FF2B5EF4-FFF2-40B4-BE49-F238E27FC236}">
                    <a16:creationId xmlns="" xmlns:a16="http://schemas.microsoft.com/office/drawing/2014/main"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6" name="Google Shape;9988;p15">
                <a:extLst>
                  <a:ext uri="{FF2B5EF4-FFF2-40B4-BE49-F238E27FC236}">
                    <a16:creationId xmlns="" xmlns:a16="http://schemas.microsoft.com/office/drawing/2014/main"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7" name="Google Shape;9989;p15">
                <a:extLst>
                  <a:ext uri="{FF2B5EF4-FFF2-40B4-BE49-F238E27FC236}">
                    <a16:creationId xmlns="" xmlns:a16="http://schemas.microsoft.com/office/drawing/2014/main"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8" name="Google Shape;9990;p15">
                <a:extLst>
                  <a:ext uri="{FF2B5EF4-FFF2-40B4-BE49-F238E27FC236}">
                    <a16:creationId xmlns="" xmlns:a16="http://schemas.microsoft.com/office/drawing/2014/main"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9" name="Google Shape;9991;p15">
                <a:extLst>
                  <a:ext uri="{FF2B5EF4-FFF2-40B4-BE49-F238E27FC236}">
                    <a16:creationId xmlns="" xmlns:a16="http://schemas.microsoft.com/office/drawing/2014/main"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0" name="Google Shape;9992;p15">
                <a:extLst>
                  <a:ext uri="{FF2B5EF4-FFF2-40B4-BE49-F238E27FC236}">
                    <a16:creationId xmlns="" xmlns:a16="http://schemas.microsoft.com/office/drawing/2014/main"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1" name="Google Shape;9993;p15">
                <a:extLst>
                  <a:ext uri="{FF2B5EF4-FFF2-40B4-BE49-F238E27FC236}">
                    <a16:creationId xmlns="" xmlns:a16="http://schemas.microsoft.com/office/drawing/2014/main"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2" name="Google Shape;9994;p15">
                <a:extLst>
                  <a:ext uri="{FF2B5EF4-FFF2-40B4-BE49-F238E27FC236}">
                    <a16:creationId xmlns="" xmlns:a16="http://schemas.microsoft.com/office/drawing/2014/main"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3" name="Google Shape;9995;p15">
                <a:extLst>
                  <a:ext uri="{FF2B5EF4-FFF2-40B4-BE49-F238E27FC236}">
                    <a16:creationId xmlns="" xmlns:a16="http://schemas.microsoft.com/office/drawing/2014/main"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4" name="Google Shape;9996;p15">
                <a:extLst>
                  <a:ext uri="{FF2B5EF4-FFF2-40B4-BE49-F238E27FC236}">
                    <a16:creationId xmlns="" xmlns:a16="http://schemas.microsoft.com/office/drawing/2014/main"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5" name="Google Shape;9997;p15">
                <a:extLst>
                  <a:ext uri="{FF2B5EF4-FFF2-40B4-BE49-F238E27FC236}">
                    <a16:creationId xmlns="" xmlns:a16="http://schemas.microsoft.com/office/drawing/2014/main"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6" name="Google Shape;9998;p15">
                <a:extLst>
                  <a:ext uri="{FF2B5EF4-FFF2-40B4-BE49-F238E27FC236}">
                    <a16:creationId xmlns="" xmlns:a16="http://schemas.microsoft.com/office/drawing/2014/main"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7" name="Google Shape;9999;p15">
                <a:extLst>
                  <a:ext uri="{FF2B5EF4-FFF2-40B4-BE49-F238E27FC236}">
                    <a16:creationId xmlns="" xmlns:a16="http://schemas.microsoft.com/office/drawing/2014/main"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8" name="Google Shape;10000;p15">
                <a:extLst>
                  <a:ext uri="{FF2B5EF4-FFF2-40B4-BE49-F238E27FC236}">
                    <a16:creationId xmlns="" xmlns:a16="http://schemas.microsoft.com/office/drawing/2014/main"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9" name="Google Shape;10001;p15">
                <a:extLst>
                  <a:ext uri="{FF2B5EF4-FFF2-40B4-BE49-F238E27FC236}">
                    <a16:creationId xmlns="" xmlns:a16="http://schemas.microsoft.com/office/drawing/2014/main"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0" name="Google Shape;10002;p15">
                <a:extLst>
                  <a:ext uri="{FF2B5EF4-FFF2-40B4-BE49-F238E27FC236}">
                    <a16:creationId xmlns="" xmlns:a16="http://schemas.microsoft.com/office/drawing/2014/main"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1" name="Google Shape;10003;p15">
                <a:extLst>
                  <a:ext uri="{FF2B5EF4-FFF2-40B4-BE49-F238E27FC236}">
                    <a16:creationId xmlns="" xmlns:a16="http://schemas.microsoft.com/office/drawing/2014/main"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2" name="Google Shape;10004;p15">
                <a:extLst>
                  <a:ext uri="{FF2B5EF4-FFF2-40B4-BE49-F238E27FC236}">
                    <a16:creationId xmlns="" xmlns:a16="http://schemas.microsoft.com/office/drawing/2014/main"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3" name="Google Shape;10005;p15">
                <a:extLst>
                  <a:ext uri="{FF2B5EF4-FFF2-40B4-BE49-F238E27FC236}">
                    <a16:creationId xmlns="" xmlns:a16="http://schemas.microsoft.com/office/drawing/2014/main"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4" name="Google Shape;10006;p15">
                <a:extLst>
                  <a:ext uri="{FF2B5EF4-FFF2-40B4-BE49-F238E27FC236}">
                    <a16:creationId xmlns="" xmlns:a16="http://schemas.microsoft.com/office/drawing/2014/main"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5" name="Google Shape;10007;p15">
                <a:extLst>
                  <a:ext uri="{FF2B5EF4-FFF2-40B4-BE49-F238E27FC236}">
                    <a16:creationId xmlns="" xmlns:a16="http://schemas.microsoft.com/office/drawing/2014/main"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6" name="Google Shape;10008;p15">
                <a:extLst>
                  <a:ext uri="{FF2B5EF4-FFF2-40B4-BE49-F238E27FC236}">
                    <a16:creationId xmlns="" xmlns:a16="http://schemas.microsoft.com/office/drawing/2014/main"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7" name="Google Shape;10009;p15">
                <a:extLst>
                  <a:ext uri="{FF2B5EF4-FFF2-40B4-BE49-F238E27FC236}">
                    <a16:creationId xmlns="" xmlns:a16="http://schemas.microsoft.com/office/drawing/2014/main"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8" name="Google Shape;10010;p15">
                <a:extLst>
                  <a:ext uri="{FF2B5EF4-FFF2-40B4-BE49-F238E27FC236}">
                    <a16:creationId xmlns="" xmlns:a16="http://schemas.microsoft.com/office/drawing/2014/main"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9" name="Google Shape;10011;p15">
                <a:extLst>
                  <a:ext uri="{FF2B5EF4-FFF2-40B4-BE49-F238E27FC236}">
                    <a16:creationId xmlns="" xmlns:a16="http://schemas.microsoft.com/office/drawing/2014/main"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0" name="Google Shape;10012;p15">
                <a:extLst>
                  <a:ext uri="{FF2B5EF4-FFF2-40B4-BE49-F238E27FC236}">
                    <a16:creationId xmlns="" xmlns:a16="http://schemas.microsoft.com/office/drawing/2014/main"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1" name="Google Shape;10013;p15">
                <a:extLst>
                  <a:ext uri="{FF2B5EF4-FFF2-40B4-BE49-F238E27FC236}">
                    <a16:creationId xmlns="" xmlns:a16="http://schemas.microsoft.com/office/drawing/2014/main"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2" name="Google Shape;10014;p15">
                <a:extLst>
                  <a:ext uri="{FF2B5EF4-FFF2-40B4-BE49-F238E27FC236}">
                    <a16:creationId xmlns="" xmlns:a16="http://schemas.microsoft.com/office/drawing/2014/main"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3" name="Google Shape;10015;p15">
                <a:extLst>
                  <a:ext uri="{FF2B5EF4-FFF2-40B4-BE49-F238E27FC236}">
                    <a16:creationId xmlns="" xmlns:a16="http://schemas.microsoft.com/office/drawing/2014/main"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4" name="Google Shape;10016;p15">
                <a:extLst>
                  <a:ext uri="{FF2B5EF4-FFF2-40B4-BE49-F238E27FC236}">
                    <a16:creationId xmlns="" xmlns:a16="http://schemas.microsoft.com/office/drawing/2014/main"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5" name="Google Shape;10017;p15">
                <a:extLst>
                  <a:ext uri="{FF2B5EF4-FFF2-40B4-BE49-F238E27FC236}">
                    <a16:creationId xmlns="" xmlns:a16="http://schemas.microsoft.com/office/drawing/2014/main"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6" name="Google Shape;10018;p15">
                <a:extLst>
                  <a:ext uri="{FF2B5EF4-FFF2-40B4-BE49-F238E27FC236}">
                    <a16:creationId xmlns="" xmlns:a16="http://schemas.microsoft.com/office/drawing/2014/main"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7" name="Google Shape;10019;p15">
                <a:extLst>
                  <a:ext uri="{FF2B5EF4-FFF2-40B4-BE49-F238E27FC236}">
                    <a16:creationId xmlns="" xmlns:a16="http://schemas.microsoft.com/office/drawing/2014/main"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8" name="Google Shape;10020;p15">
                <a:extLst>
                  <a:ext uri="{FF2B5EF4-FFF2-40B4-BE49-F238E27FC236}">
                    <a16:creationId xmlns="" xmlns:a16="http://schemas.microsoft.com/office/drawing/2014/main"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9" name="Google Shape;10021;p15">
                <a:extLst>
                  <a:ext uri="{FF2B5EF4-FFF2-40B4-BE49-F238E27FC236}">
                    <a16:creationId xmlns="" xmlns:a16="http://schemas.microsoft.com/office/drawing/2014/main"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0" name="Google Shape;10022;p15">
                <a:extLst>
                  <a:ext uri="{FF2B5EF4-FFF2-40B4-BE49-F238E27FC236}">
                    <a16:creationId xmlns="" xmlns:a16="http://schemas.microsoft.com/office/drawing/2014/main"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1" name="Google Shape;10023;p15">
                <a:extLst>
                  <a:ext uri="{FF2B5EF4-FFF2-40B4-BE49-F238E27FC236}">
                    <a16:creationId xmlns="" xmlns:a16="http://schemas.microsoft.com/office/drawing/2014/main"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2" name="Google Shape;10024;p15">
                <a:extLst>
                  <a:ext uri="{FF2B5EF4-FFF2-40B4-BE49-F238E27FC236}">
                    <a16:creationId xmlns="" xmlns:a16="http://schemas.microsoft.com/office/drawing/2014/main"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3" name="Google Shape;10025;p15">
                <a:extLst>
                  <a:ext uri="{FF2B5EF4-FFF2-40B4-BE49-F238E27FC236}">
                    <a16:creationId xmlns="" xmlns:a16="http://schemas.microsoft.com/office/drawing/2014/main"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4" name="Google Shape;10026;p15">
                <a:extLst>
                  <a:ext uri="{FF2B5EF4-FFF2-40B4-BE49-F238E27FC236}">
                    <a16:creationId xmlns="" xmlns:a16="http://schemas.microsoft.com/office/drawing/2014/main"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5" name="Google Shape;10027;p15">
                <a:extLst>
                  <a:ext uri="{FF2B5EF4-FFF2-40B4-BE49-F238E27FC236}">
                    <a16:creationId xmlns="" xmlns:a16="http://schemas.microsoft.com/office/drawing/2014/main"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6" name="Google Shape;10028;p15">
                <a:extLst>
                  <a:ext uri="{FF2B5EF4-FFF2-40B4-BE49-F238E27FC236}">
                    <a16:creationId xmlns="" xmlns:a16="http://schemas.microsoft.com/office/drawing/2014/main"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7" name="Google Shape;10029;p15">
                <a:extLst>
                  <a:ext uri="{FF2B5EF4-FFF2-40B4-BE49-F238E27FC236}">
                    <a16:creationId xmlns="" xmlns:a16="http://schemas.microsoft.com/office/drawing/2014/main"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8" name="Google Shape;10030;p15">
                <a:extLst>
                  <a:ext uri="{FF2B5EF4-FFF2-40B4-BE49-F238E27FC236}">
                    <a16:creationId xmlns="" xmlns:a16="http://schemas.microsoft.com/office/drawing/2014/main"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9" name="Google Shape;10031;p15">
                <a:extLst>
                  <a:ext uri="{FF2B5EF4-FFF2-40B4-BE49-F238E27FC236}">
                    <a16:creationId xmlns="" xmlns:a16="http://schemas.microsoft.com/office/drawing/2014/main"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0" name="Google Shape;10032;p15">
                <a:extLst>
                  <a:ext uri="{FF2B5EF4-FFF2-40B4-BE49-F238E27FC236}">
                    <a16:creationId xmlns="" xmlns:a16="http://schemas.microsoft.com/office/drawing/2014/main"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1" name="Google Shape;10033;p15">
                <a:extLst>
                  <a:ext uri="{FF2B5EF4-FFF2-40B4-BE49-F238E27FC236}">
                    <a16:creationId xmlns="" xmlns:a16="http://schemas.microsoft.com/office/drawing/2014/main"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2" name="Google Shape;10034;p15">
                <a:extLst>
                  <a:ext uri="{FF2B5EF4-FFF2-40B4-BE49-F238E27FC236}">
                    <a16:creationId xmlns="" xmlns:a16="http://schemas.microsoft.com/office/drawing/2014/main"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3" name="Google Shape;10035;p15">
                <a:extLst>
                  <a:ext uri="{FF2B5EF4-FFF2-40B4-BE49-F238E27FC236}">
                    <a16:creationId xmlns="" xmlns:a16="http://schemas.microsoft.com/office/drawing/2014/main"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4" name="Google Shape;10036;p15">
                <a:extLst>
                  <a:ext uri="{FF2B5EF4-FFF2-40B4-BE49-F238E27FC236}">
                    <a16:creationId xmlns="" xmlns:a16="http://schemas.microsoft.com/office/drawing/2014/main"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5" name="Google Shape;10037;p15">
                <a:extLst>
                  <a:ext uri="{FF2B5EF4-FFF2-40B4-BE49-F238E27FC236}">
                    <a16:creationId xmlns="" xmlns:a16="http://schemas.microsoft.com/office/drawing/2014/main"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6" name="Google Shape;10038;p15">
                <a:extLst>
                  <a:ext uri="{FF2B5EF4-FFF2-40B4-BE49-F238E27FC236}">
                    <a16:creationId xmlns="" xmlns:a16="http://schemas.microsoft.com/office/drawing/2014/main"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7" name="Google Shape;10039;p15">
                <a:extLst>
                  <a:ext uri="{FF2B5EF4-FFF2-40B4-BE49-F238E27FC236}">
                    <a16:creationId xmlns="" xmlns:a16="http://schemas.microsoft.com/office/drawing/2014/main"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8" name="Google Shape;10040;p15">
                <a:extLst>
                  <a:ext uri="{FF2B5EF4-FFF2-40B4-BE49-F238E27FC236}">
                    <a16:creationId xmlns="" xmlns:a16="http://schemas.microsoft.com/office/drawing/2014/main"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9" name="Google Shape;10041;p15">
                <a:extLst>
                  <a:ext uri="{FF2B5EF4-FFF2-40B4-BE49-F238E27FC236}">
                    <a16:creationId xmlns="" xmlns:a16="http://schemas.microsoft.com/office/drawing/2014/main"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0" name="Google Shape;10042;p15">
                <a:extLst>
                  <a:ext uri="{FF2B5EF4-FFF2-40B4-BE49-F238E27FC236}">
                    <a16:creationId xmlns="" xmlns:a16="http://schemas.microsoft.com/office/drawing/2014/main"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1" name="Google Shape;10043;p15">
                <a:extLst>
                  <a:ext uri="{FF2B5EF4-FFF2-40B4-BE49-F238E27FC236}">
                    <a16:creationId xmlns="" xmlns:a16="http://schemas.microsoft.com/office/drawing/2014/main"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2" name="Google Shape;10044;p15">
                <a:extLst>
                  <a:ext uri="{FF2B5EF4-FFF2-40B4-BE49-F238E27FC236}">
                    <a16:creationId xmlns="" xmlns:a16="http://schemas.microsoft.com/office/drawing/2014/main"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3" name="Google Shape;10045;p15">
                <a:extLst>
                  <a:ext uri="{FF2B5EF4-FFF2-40B4-BE49-F238E27FC236}">
                    <a16:creationId xmlns="" xmlns:a16="http://schemas.microsoft.com/office/drawing/2014/main"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4" name="Google Shape;10046;p15">
                <a:extLst>
                  <a:ext uri="{FF2B5EF4-FFF2-40B4-BE49-F238E27FC236}">
                    <a16:creationId xmlns="" xmlns:a16="http://schemas.microsoft.com/office/drawing/2014/main"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5" name="Google Shape;10047;p15">
                <a:extLst>
                  <a:ext uri="{FF2B5EF4-FFF2-40B4-BE49-F238E27FC236}">
                    <a16:creationId xmlns="" xmlns:a16="http://schemas.microsoft.com/office/drawing/2014/main"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6" name="Google Shape;10048;p15">
                <a:extLst>
                  <a:ext uri="{FF2B5EF4-FFF2-40B4-BE49-F238E27FC236}">
                    <a16:creationId xmlns="" xmlns:a16="http://schemas.microsoft.com/office/drawing/2014/main"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7" name="Google Shape;10049;p15">
                <a:extLst>
                  <a:ext uri="{FF2B5EF4-FFF2-40B4-BE49-F238E27FC236}">
                    <a16:creationId xmlns="" xmlns:a16="http://schemas.microsoft.com/office/drawing/2014/main"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8" name="Google Shape;10050;p15">
                <a:extLst>
                  <a:ext uri="{FF2B5EF4-FFF2-40B4-BE49-F238E27FC236}">
                    <a16:creationId xmlns="" xmlns:a16="http://schemas.microsoft.com/office/drawing/2014/main"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9" name="Google Shape;10051;p15">
                <a:extLst>
                  <a:ext uri="{FF2B5EF4-FFF2-40B4-BE49-F238E27FC236}">
                    <a16:creationId xmlns="" xmlns:a16="http://schemas.microsoft.com/office/drawing/2014/main"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0" name="Google Shape;10052;p15">
                <a:extLst>
                  <a:ext uri="{FF2B5EF4-FFF2-40B4-BE49-F238E27FC236}">
                    <a16:creationId xmlns="" xmlns:a16="http://schemas.microsoft.com/office/drawing/2014/main"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1" name="Google Shape;10053;p15">
                <a:extLst>
                  <a:ext uri="{FF2B5EF4-FFF2-40B4-BE49-F238E27FC236}">
                    <a16:creationId xmlns="" xmlns:a16="http://schemas.microsoft.com/office/drawing/2014/main"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6" name="Google Shape;10054;p15">
              <a:extLst>
                <a:ext uri="{FF2B5EF4-FFF2-40B4-BE49-F238E27FC236}">
                  <a16:creationId xmlns="" xmlns:a16="http://schemas.microsoft.com/office/drawing/2014/main"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 xmlns:a16="http://schemas.microsoft.com/office/drawing/2014/main"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9" name="Google Shape;10056;p15">
                <a:extLst>
                  <a:ext uri="{FF2B5EF4-FFF2-40B4-BE49-F238E27FC236}">
                    <a16:creationId xmlns="" xmlns:a16="http://schemas.microsoft.com/office/drawing/2014/main"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0" name="Google Shape;10057;p15">
                <a:extLst>
                  <a:ext uri="{FF2B5EF4-FFF2-40B4-BE49-F238E27FC236}">
                    <a16:creationId xmlns="" xmlns:a16="http://schemas.microsoft.com/office/drawing/2014/main"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1" name="Google Shape;10058;p15">
                <a:extLst>
                  <a:ext uri="{FF2B5EF4-FFF2-40B4-BE49-F238E27FC236}">
                    <a16:creationId xmlns="" xmlns:a16="http://schemas.microsoft.com/office/drawing/2014/main"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2" name="Google Shape;10059;p15">
                <a:extLst>
                  <a:ext uri="{FF2B5EF4-FFF2-40B4-BE49-F238E27FC236}">
                    <a16:creationId xmlns="" xmlns:a16="http://schemas.microsoft.com/office/drawing/2014/main"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3" name="Google Shape;10060;p15">
                <a:extLst>
                  <a:ext uri="{FF2B5EF4-FFF2-40B4-BE49-F238E27FC236}">
                    <a16:creationId xmlns="" xmlns:a16="http://schemas.microsoft.com/office/drawing/2014/main"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4" name="Google Shape;10061;p15">
                <a:extLst>
                  <a:ext uri="{FF2B5EF4-FFF2-40B4-BE49-F238E27FC236}">
                    <a16:creationId xmlns="" xmlns:a16="http://schemas.microsoft.com/office/drawing/2014/main"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5" name="Google Shape;10062;p15">
                <a:extLst>
                  <a:ext uri="{FF2B5EF4-FFF2-40B4-BE49-F238E27FC236}">
                    <a16:creationId xmlns="" xmlns:a16="http://schemas.microsoft.com/office/drawing/2014/main"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6" name="Google Shape;10063;p15">
                <a:extLst>
                  <a:ext uri="{FF2B5EF4-FFF2-40B4-BE49-F238E27FC236}">
                    <a16:creationId xmlns="" xmlns:a16="http://schemas.microsoft.com/office/drawing/2014/main"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7" name="Google Shape;10064;p15">
                <a:extLst>
                  <a:ext uri="{FF2B5EF4-FFF2-40B4-BE49-F238E27FC236}">
                    <a16:creationId xmlns="" xmlns:a16="http://schemas.microsoft.com/office/drawing/2014/main"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8" name="Google Shape;10065;p15">
                <a:extLst>
                  <a:ext uri="{FF2B5EF4-FFF2-40B4-BE49-F238E27FC236}">
                    <a16:creationId xmlns="" xmlns:a16="http://schemas.microsoft.com/office/drawing/2014/main"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9" name="Google Shape;10066;p15">
                <a:extLst>
                  <a:ext uri="{FF2B5EF4-FFF2-40B4-BE49-F238E27FC236}">
                    <a16:creationId xmlns="" xmlns:a16="http://schemas.microsoft.com/office/drawing/2014/main"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0" name="Google Shape;10067;p15">
                <a:extLst>
                  <a:ext uri="{FF2B5EF4-FFF2-40B4-BE49-F238E27FC236}">
                    <a16:creationId xmlns="" xmlns:a16="http://schemas.microsoft.com/office/drawing/2014/main"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1" name="Google Shape;10068;p15">
                <a:extLst>
                  <a:ext uri="{FF2B5EF4-FFF2-40B4-BE49-F238E27FC236}">
                    <a16:creationId xmlns="" xmlns:a16="http://schemas.microsoft.com/office/drawing/2014/main"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2" name="Google Shape;10069;p15">
                <a:extLst>
                  <a:ext uri="{FF2B5EF4-FFF2-40B4-BE49-F238E27FC236}">
                    <a16:creationId xmlns="" xmlns:a16="http://schemas.microsoft.com/office/drawing/2014/main"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3" name="Google Shape;10070;p15">
                <a:extLst>
                  <a:ext uri="{FF2B5EF4-FFF2-40B4-BE49-F238E27FC236}">
                    <a16:creationId xmlns="" xmlns:a16="http://schemas.microsoft.com/office/drawing/2014/main"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4" name="Google Shape;10071;p15">
                <a:extLst>
                  <a:ext uri="{FF2B5EF4-FFF2-40B4-BE49-F238E27FC236}">
                    <a16:creationId xmlns="" xmlns:a16="http://schemas.microsoft.com/office/drawing/2014/main"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5" name="Google Shape;10072;p15">
                <a:extLst>
                  <a:ext uri="{FF2B5EF4-FFF2-40B4-BE49-F238E27FC236}">
                    <a16:creationId xmlns="" xmlns:a16="http://schemas.microsoft.com/office/drawing/2014/main"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6" name="Google Shape;10073;p15">
                <a:extLst>
                  <a:ext uri="{FF2B5EF4-FFF2-40B4-BE49-F238E27FC236}">
                    <a16:creationId xmlns="" xmlns:a16="http://schemas.microsoft.com/office/drawing/2014/main"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7" name="Google Shape;10074;p15">
                <a:extLst>
                  <a:ext uri="{FF2B5EF4-FFF2-40B4-BE49-F238E27FC236}">
                    <a16:creationId xmlns="" xmlns:a16="http://schemas.microsoft.com/office/drawing/2014/main"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8" name="Google Shape;10075;p15">
                <a:extLst>
                  <a:ext uri="{FF2B5EF4-FFF2-40B4-BE49-F238E27FC236}">
                    <a16:creationId xmlns="" xmlns:a16="http://schemas.microsoft.com/office/drawing/2014/main"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9" name="Google Shape;10076;p15">
                <a:extLst>
                  <a:ext uri="{FF2B5EF4-FFF2-40B4-BE49-F238E27FC236}">
                    <a16:creationId xmlns="" xmlns:a16="http://schemas.microsoft.com/office/drawing/2014/main"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0" name="Google Shape;10077;p15">
                <a:extLst>
                  <a:ext uri="{FF2B5EF4-FFF2-40B4-BE49-F238E27FC236}">
                    <a16:creationId xmlns="" xmlns:a16="http://schemas.microsoft.com/office/drawing/2014/main"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1" name="Google Shape;10078;p15">
                <a:extLst>
                  <a:ext uri="{FF2B5EF4-FFF2-40B4-BE49-F238E27FC236}">
                    <a16:creationId xmlns="" xmlns:a16="http://schemas.microsoft.com/office/drawing/2014/main"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2" name="Google Shape;10079;p15">
                <a:extLst>
                  <a:ext uri="{FF2B5EF4-FFF2-40B4-BE49-F238E27FC236}">
                    <a16:creationId xmlns="" xmlns:a16="http://schemas.microsoft.com/office/drawing/2014/main"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3" name="Google Shape;10080;p15">
                <a:extLst>
                  <a:ext uri="{FF2B5EF4-FFF2-40B4-BE49-F238E27FC236}">
                    <a16:creationId xmlns="" xmlns:a16="http://schemas.microsoft.com/office/drawing/2014/main"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4" name="Google Shape;10081;p15">
                <a:extLst>
                  <a:ext uri="{FF2B5EF4-FFF2-40B4-BE49-F238E27FC236}">
                    <a16:creationId xmlns="" xmlns:a16="http://schemas.microsoft.com/office/drawing/2014/main"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5" name="Google Shape;10082;p15">
                <a:extLst>
                  <a:ext uri="{FF2B5EF4-FFF2-40B4-BE49-F238E27FC236}">
                    <a16:creationId xmlns="" xmlns:a16="http://schemas.microsoft.com/office/drawing/2014/main"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6" name="Google Shape;10083;p15">
                <a:extLst>
                  <a:ext uri="{FF2B5EF4-FFF2-40B4-BE49-F238E27FC236}">
                    <a16:creationId xmlns="" xmlns:a16="http://schemas.microsoft.com/office/drawing/2014/main"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7" name="Google Shape;10084;p15">
                <a:extLst>
                  <a:ext uri="{FF2B5EF4-FFF2-40B4-BE49-F238E27FC236}">
                    <a16:creationId xmlns="" xmlns:a16="http://schemas.microsoft.com/office/drawing/2014/main"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8" name="Google Shape;10085;p15">
                <a:extLst>
                  <a:ext uri="{FF2B5EF4-FFF2-40B4-BE49-F238E27FC236}">
                    <a16:creationId xmlns="" xmlns:a16="http://schemas.microsoft.com/office/drawing/2014/main"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9" name="Google Shape;10086;p15">
                <a:extLst>
                  <a:ext uri="{FF2B5EF4-FFF2-40B4-BE49-F238E27FC236}">
                    <a16:creationId xmlns="" xmlns:a16="http://schemas.microsoft.com/office/drawing/2014/main"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0" name="Google Shape;10087;p15">
                <a:extLst>
                  <a:ext uri="{FF2B5EF4-FFF2-40B4-BE49-F238E27FC236}">
                    <a16:creationId xmlns="" xmlns:a16="http://schemas.microsoft.com/office/drawing/2014/main"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1" name="Google Shape;10088;p15">
                <a:extLst>
                  <a:ext uri="{FF2B5EF4-FFF2-40B4-BE49-F238E27FC236}">
                    <a16:creationId xmlns="" xmlns:a16="http://schemas.microsoft.com/office/drawing/2014/main"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2" name="Google Shape;10089;p15">
                <a:extLst>
                  <a:ext uri="{FF2B5EF4-FFF2-40B4-BE49-F238E27FC236}">
                    <a16:creationId xmlns="" xmlns:a16="http://schemas.microsoft.com/office/drawing/2014/main"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3" name="Google Shape;10090;p15">
                <a:extLst>
                  <a:ext uri="{FF2B5EF4-FFF2-40B4-BE49-F238E27FC236}">
                    <a16:creationId xmlns="" xmlns:a16="http://schemas.microsoft.com/office/drawing/2014/main"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4" name="Google Shape;10091;p15">
                <a:extLst>
                  <a:ext uri="{FF2B5EF4-FFF2-40B4-BE49-F238E27FC236}">
                    <a16:creationId xmlns="" xmlns:a16="http://schemas.microsoft.com/office/drawing/2014/main"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5" name="Google Shape;10092;p15">
                <a:extLst>
                  <a:ext uri="{FF2B5EF4-FFF2-40B4-BE49-F238E27FC236}">
                    <a16:creationId xmlns="" xmlns:a16="http://schemas.microsoft.com/office/drawing/2014/main"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6" name="Google Shape;10093;p15">
                <a:extLst>
                  <a:ext uri="{FF2B5EF4-FFF2-40B4-BE49-F238E27FC236}">
                    <a16:creationId xmlns="" xmlns:a16="http://schemas.microsoft.com/office/drawing/2014/main"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7" name="Google Shape;10094;p15">
                <a:extLst>
                  <a:ext uri="{FF2B5EF4-FFF2-40B4-BE49-F238E27FC236}">
                    <a16:creationId xmlns="" xmlns:a16="http://schemas.microsoft.com/office/drawing/2014/main"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8" name="Google Shape;10095;p15">
                <a:extLst>
                  <a:ext uri="{FF2B5EF4-FFF2-40B4-BE49-F238E27FC236}">
                    <a16:creationId xmlns="" xmlns:a16="http://schemas.microsoft.com/office/drawing/2014/main"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9" name="Google Shape;10096;p15">
                <a:extLst>
                  <a:ext uri="{FF2B5EF4-FFF2-40B4-BE49-F238E27FC236}">
                    <a16:creationId xmlns="" xmlns:a16="http://schemas.microsoft.com/office/drawing/2014/main"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0" name="Google Shape;10097;p15">
                <a:extLst>
                  <a:ext uri="{FF2B5EF4-FFF2-40B4-BE49-F238E27FC236}">
                    <a16:creationId xmlns="" xmlns:a16="http://schemas.microsoft.com/office/drawing/2014/main"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1" name="Google Shape;10098;p15">
                <a:extLst>
                  <a:ext uri="{FF2B5EF4-FFF2-40B4-BE49-F238E27FC236}">
                    <a16:creationId xmlns="" xmlns:a16="http://schemas.microsoft.com/office/drawing/2014/main"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2" name="Google Shape;10099;p15">
                <a:extLst>
                  <a:ext uri="{FF2B5EF4-FFF2-40B4-BE49-F238E27FC236}">
                    <a16:creationId xmlns="" xmlns:a16="http://schemas.microsoft.com/office/drawing/2014/main"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3" name="Google Shape;10100;p15">
                <a:extLst>
                  <a:ext uri="{FF2B5EF4-FFF2-40B4-BE49-F238E27FC236}">
                    <a16:creationId xmlns="" xmlns:a16="http://schemas.microsoft.com/office/drawing/2014/main"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4" name="Google Shape;10101;p15">
                <a:extLst>
                  <a:ext uri="{FF2B5EF4-FFF2-40B4-BE49-F238E27FC236}">
                    <a16:creationId xmlns="" xmlns:a16="http://schemas.microsoft.com/office/drawing/2014/main"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5" name="Google Shape;10102;p15">
                <a:extLst>
                  <a:ext uri="{FF2B5EF4-FFF2-40B4-BE49-F238E27FC236}">
                    <a16:creationId xmlns="" xmlns:a16="http://schemas.microsoft.com/office/drawing/2014/main"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6" name="Google Shape;10103;p15">
                <a:extLst>
                  <a:ext uri="{FF2B5EF4-FFF2-40B4-BE49-F238E27FC236}">
                    <a16:creationId xmlns="" xmlns:a16="http://schemas.microsoft.com/office/drawing/2014/main"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7" name="Google Shape;10104;p15">
                <a:extLst>
                  <a:ext uri="{FF2B5EF4-FFF2-40B4-BE49-F238E27FC236}">
                    <a16:creationId xmlns="" xmlns:a16="http://schemas.microsoft.com/office/drawing/2014/main"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8" name="Google Shape;10105;p15">
                <a:extLst>
                  <a:ext uri="{FF2B5EF4-FFF2-40B4-BE49-F238E27FC236}">
                    <a16:creationId xmlns="" xmlns:a16="http://schemas.microsoft.com/office/drawing/2014/main"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9" name="Google Shape;10106;p15">
                <a:extLst>
                  <a:ext uri="{FF2B5EF4-FFF2-40B4-BE49-F238E27FC236}">
                    <a16:creationId xmlns="" xmlns:a16="http://schemas.microsoft.com/office/drawing/2014/main"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0" name="Google Shape;10107;p15">
                <a:extLst>
                  <a:ext uri="{FF2B5EF4-FFF2-40B4-BE49-F238E27FC236}">
                    <a16:creationId xmlns="" xmlns:a16="http://schemas.microsoft.com/office/drawing/2014/main"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1" name="Google Shape;10108;p15">
                <a:extLst>
                  <a:ext uri="{FF2B5EF4-FFF2-40B4-BE49-F238E27FC236}">
                    <a16:creationId xmlns="" xmlns:a16="http://schemas.microsoft.com/office/drawing/2014/main"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2" name="Google Shape;10109;p15">
                <a:extLst>
                  <a:ext uri="{FF2B5EF4-FFF2-40B4-BE49-F238E27FC236}">
                    <a16:creationId xmlns="" xmlns:a16="http://schemas.microsoft.com/office/drawing/2014/main"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3" name="Google Shape;10110;p15">
                <a:extLst>
                  <a:ext uri="{FF2B5EF4-FFF2-40B4-BE49-F238E27FC236}">
                    <a16:creationId xmlns="" xmlns:a16="http://schemas.microsoft.com/office/drawing/2014/main"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4" name="Google Shape;10111;p15">
                <a:extLst>
                  <a:ext uri="{FF2B5EF4-FFF2-40B4-BE49-F238E27FC236}">
                    <a16:creationId xmlns="" xmlns:a16="http://schemas.microsoft.com/office/drawing/2014/main"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5" name="Google Shape;10112;p15">
                <a:extLst>
                  <a:ext uri="{FF2B5EF4-FFF2-40B4-BE49-F238E27FC236}">
                    <a16:creationId xmlns="" xmlns:a16="http://schemas.microsoft.com/office/drawing/2014/main"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6" name="Google Shape;10113;p15">
                <a:extLst>
                  <a:ext uri="{FF2B5EF4-FFF2-40B4-BE49-F238E27FC236}">
                    <a16:creationId xmlns="" xmlns:a16="http://schemas.microsoft.com/office/drawing/2014/main"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7" name="Google Shape;10114;p15">
                <a:extLst>
                  <a:ext uri="{FF2B5EF4-FFF2-40B4-BE49-F238E27FC236}">
                    <a16:creationId xmlns="" xmlns:a16="http://schemas.microsoft.com/office/drawing/2014/main"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8" name="Google Shape;10115;p15">
                <a:extLst>
                  <a:ext uri="{FF2B5EF4-FFF2-40B4-BE49-F238E27FC236}">
                    <a16:creationId xmlns="" xmlns:a16="http://schemas.microsoft.com/office/drawing/2014/main"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9" name="Google Shape;10116;p15">
                <a:extLst>
                  <a:ext uri="{FF2B5EF4-FFF2-40B4-BE49-F238E27FC236}">
                    <a16:creationId xmlns="" xmlns:a16="http://schemas.microsoft.com/office/drawing/2014/main"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0" name="Google Shape;10117;p15">
                <a:extLst>
                  <a:ext uri="{FF2B5EF4-FFF2-40B4-BE49-F238E27FC236}">
                    <a16:creationId xmlns="" xmlns:a16="http://schemas.microsoft.com/office/drawing/2014/main"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1" name="Google Shape;10118;p15">
                <a:extLst>
                  <a:ext uri="{FF2B5EF4-FFF2-40B4-BE49-F238E27FC236}">
                    <a16:creationId xmlns="" xmlns:a16="http://schemas.microsoft.com/office/drawing/2014/main"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2" name="Google Shape;10119;p15">
                <a:extLst>
                  <a:ext uri="{FF2B5EF4-FFF2-40B4-BE49-F238E27FC236}">
                    <a16:creationId xmlns="" xmlns:a16="http://schemas.microsoft.com/office/drawing/2014/main"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3" name="Google Shape;10120;p15">
                <a:extLst>
                  <a:ext uri="{FF2B5EF4-FFF2-40B4-BE49-F238E27FC236}">
                    <a16:creationId xmlns="" xmlns:a16="http://schemas.microsoft.com/office/drawing/2014/main"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4" name="Google Shape;10121;p15">
                <a:extLst>
                  <a:ext uri="{FF2B5EF4-FFF2-40B4-BE49-F238E27FC236}">
                    <a16:creationId xmlns="" xmlns:a16="http://schemas.microsoft.com/office/drawing/2014/main"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5" name="Google Shape;10122;p15">
                <a:extLst>
                  <a:ext uri="{FF2B5EF4-FFF2-40B4-BE49-F238E27FC236}">
                    <a16:creationId xmlns="" xmlns:a16="http://schemas.microsoft.com/office/drawing/2014/main"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6" name="Google Shape;10123;p15">
                <a:extLst>
                  <a:ext uri="{FF2B5EF4-FFF2-40B4-BE49-F238E27FC236}">
                    <a16:creationId xmlns="" xmlns:a16="http://schemas.microsoft.com/office/drawing/2014/main"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7" name="Google Shape;10124;p15">
                <a:extLst>
                  <a:ext uri="{FF2B5EF4-FFF2-40B4-BE49-F238E27FC236}">
                    <a16:creationId xmlns="" xmlns:a16="http://schemas.microsoft.com/office/drawing/2014/main"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8" name="Google Shape;10125;p15">
                <a:extLst>
                  <a:ext uri="{FF2B5EF4-FFF2-40B4-BE49-F238E27FC236}">
                    <a16:creationId xmlns="" xmlns:a16="http://schemas.microsoft.com/office/drawing/2014/main"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9" name="Google Shape;10126;p15">
                <a:extLst>
                  <a:ext uri="{FF2B5EF4-FFF2-40B4-BE49-F238E27FC236}">
                    <a16:creationId xmlns="" xmlns:a16="http://schemas.microsoft.com/office/drawing/2014/main"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7" name="Google Shape;10127;p15">
              <a:extLst>
                <a:ext uri="{FF2B5EF4-FFF2-40B4-BE49-F238E27FC236}">
                  <a16:creationId xmlns="" xmlns:a16="http://schemas.microsoft.com/office/drawing/2014/main"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 xmlns:a16="http://schemas.microsoft.com/office/drawing/2014/main"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7" name="Google Shape;10129;p15">
                <a:extLst>
                  <a:ext uri="{FF2B5EF4-FFF2-40B4-BE49-F238E27FC236}">
                    <a16:creationId xmlns="" xmlns:a16="http://schemas.microsoft.com/office/drawing/2014/main"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8" name="Google Shape;10130;p15">
                <a:extLst>
                  <a:ext uri="{FF2B5EF4-FFF2-40B4-BE49-F238E27FC236}">
                    <a16:creationId xmlns="" xmlns:a16="http://schemas.microsoft.com/office/drawing/2014/main"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9" name="Google Shape;10131;p15">
                <a:extLst>
                  <a:ext uri="{FF2B5EF4-FFF2-40B4-BE49-F238E27FC236}">
                    <a16:creationId xmlns="" xmlns:a16="http://schemas.microsoft.com/office/drawing/2014/main"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0" name="Google Shape;10132;p15">
                <a:extLst>
                  <a:ext uri="{FF2B5EF4-FFF2-40B4-BE49-F238E27FC236}">
                    <a16:creationId xmlns="" xmlns:a16="http://schemas.microsoft.com/office/drawing/2014/main"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1" name="Google Shape;10133;p15">
                <a:extLst>
                  <a:ext uri="{FF2B5EF4-FFF2-40B4-BE49-F238E27FC236}">
                    <a16:creationId xmlns="" xmlns:a16="http://schemas.microsoft.com/office/drawing/2014/main"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2" name="Google Shape;10134;p15">
                <a:extLst>
                  <a:ext uri="{FF2B5EF4-FFF2-40B4-BE49-F238E27FC236}">
                    <a16:creationId xmlns="" xmlns:a16="http://schemas.microsoft.com/office/drawing/2014/main"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3" name="Google Shape;10135;p15">
                <a:extLst>
                  <a:ext uri="{FF2B5EF4-FFF2-40B4-BE49-F238E27FC236}">
                    <a16:creationId xmlns="" xmlns:a16="http://schemas.microsoft.com/office/drawing/2014/main"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4" name="Google Shape;10136;p15">
                <a:extLst>
                  <a:ext uri="{FF2B5EF4-FFF2-40B4-BE49-F238E27FC236}">
                    <a16:creationId xmlns="" xmlns:a16="http://schemas.microsoft.com/office/drawing/2014/main"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5" name="Google Shape;10137;p15">
                <a:extLst>
                  <a:ext uri="{FF2B5EF4-FFF2-40B4-BE49-F238E27FC236}">
                    <a16:creationId xmlns="" xmlns:a16="http://schemas.microsoft.com/office/drawing/2014/main"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6" name="Google Shape;10138;p15">
                <a:extLst>
                  <a:ext uri="{FF2B5EF4-FFF2-40B4-BE49-F238E27FC236}">
                    <a16:creationId xmlns="" xmlns:a16="http://schemas.microsoft.com/office/drawing/2014/main"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7" name="Google Shape;10139;p15">
                <a:extLst>
                  <a:ext uri="{FF2B5EF4-FFF2-40B4-BE49-F238E27FC236}">
                    <a16:creationId xmlns="" xmlns:a16="http://schemas.microsoft.com/office/drawing/2014/main"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8" name="Google Shape;10140;p15">
                <a:extLst>
                  <a:ext uri="{FF2B5EF4-FFF2-40B4-BE49-F238E27FC236}">
                    <a16:creationId xmlns="" xmlns:a16="http://schemas.microsoft.com/office/drawing/2014/main"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9" name="Google Shape;10141;p15">
                <a:extLst>
                  <a:ext uri="{FF2B5EF4-FFF2-40B4-BE49-F238E27FC236}">
                    <a16:creationId xmlns="" xmlns:a16="http://schemas.microsoft.com/office/drawing/2014/main"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0" name="Google Shape;10142;p15">
                <a:extLst>
                  <a:ext uri="{FF2B5EF4-FFF2-40B4-BE49-F238E27FC236}">
                    <a16:creationId xmlns="" xmlns:a16="http://schemas.microsoft.com/office/drawing/2014/main"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1" name="Google Shape;10143;p15">
                <a:extLst>
                  <a:ext uri="{FF2B5EF4-FFF2-40B4-BE49-F238E27FC236}">
                    <a16:creationId xmlns="" xmlns:a16="http://schemas.microsoft.com/office/drawing/2014/main"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2" name="Google Shape;10144;p15">
                <a:extLst>
                  <a:ext uri="{FF2B5EF4-FFF2-40B4-BE49-F238E27FC236}">
                    <a16:creationId xmlns="" xmlns:a16="http://schemas.microsoft.com/office/drawing/2014/main"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3" name="Google Shape;10145;p15">
                <a:extLst>
                  <a:ext uri="{FF2B5EF4-FFF2-40B4-BE49-F238E27FC236}">
                    <a16:creationId xmlns="" xmlns:a16="http://schemas.microsoft.com/office/drawing/2014/main"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4" name="Google Shape;10146;p15">
                <a:extLst>
                  <a:ext uri="{FF2B5EF4-FFF2-40B4-BE49-F238E27FC236}">
                    <a16:creationId xmlns="" xmlns:a16="http://schemas.microsoft.com/office/drawing/2014/main"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5" name="Google Shape;10147;p15">
                <a:extLst>
                  <a:ext uri="{FF2B5EF4-FFF2-40B4-BE49-F238E27FC236}">
                    <a16:creationId xmlns="" xmlns:a16="http://schemas.microsoft.com/office/drawing/2014/main"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6" name="Google Shape;10148;p15">
                <a:extLst>
                  <a:ext uri="{FF2B5EF4-FFF2-40B4-BE49-F238E27FC236}">
                    <a16:creationId xmlns="" xmlns:a16="http://schemas.microsoft.com/office/drawing/2014/main"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7" name="Google Shape;10149;p15">
                <a:extLst>
                  <a:ext uri="{FF2B5EF4-FFF2-40B4-BE49-F238E27FC236}">
                    <a16:creationId xmlns="" xmlns:a16="http://schemas.microsoft.com/office/drawing/2014/main"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8" name="Google Shape;10150;p15">
                <a:extLst>
                  <a:ext uri="{FF2B5EF4-FFF2-40B4-BE49-F238E27FC236}">
                    <a16:creationId xmlns="" xmlns:a16="http://schemas.microsoft.com/office/drawing/2014/main"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9" name="Google Shape;10151;p15">
                <a:extLst>
                  <a:ext uri="{FF2B5EF4-FFF2-40B4-BE49-F238E27FC236}">
                    <a16:creationId xmlns="" xmlns:a16="http://schemas.microsoft.com/office/drawing/2014/main"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0" name="Google Shape;10152;p15">
                <a:extLst>
                  <a:ext uri="{FF2B5EF4-FFF2-40B4-BE49-F238E27FC236}">
                    <a16:creationId xmlns="" xmlns:a16="http://schemas.microsoft.com/office/drawing/2014/main"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1" name="Google Shape;10153;p15">
                <a:extLst>
                  <a:ext uri="{FF2B5EF4-FFF2-40B4-BE49-F238E27FC236}">
                    <a16:creationId xmlns="" xmlns:a16="http://schemas.microsoft.com/office/drawing/2014/main"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2" name="Google Shape;10154;p15">
                <a:extLst>
                  <a:ext uri="{FF2B5EF4-FFF2-40B4-BE49-F238E27FC236}">
                    <a16:creationId xmlns="" xmlns:a16="http://schemas.microsoft.com/office/drawing/2014/main"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3" name="Google Shape;10155;p15">
                <a:extLst>
                  <a:ext uri="{FF2B5EF4-FFF2-40B4-BE49-F238E27FC236}">
                    <a16:creationId xmlns="" xmlns:a16="http://schemas.microsoft.com/office/drawing/2014/main"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4" name="Google Shape;10156;p15">
                <a:extLst>
                  <a:ext uri="{FF2B5EF4-FFF2-40B4-BE49-F238E27FC236}">
                    <a16:creationId xmlns="" xmlns:a16="http://schemas.microsoft.com/office/drawing/2014/main"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5" name="Google Shape;10157;p15">
                <a:extLst>
                  <a:ext uri="{FF2B5EF4-FFF2-40B4-BE49-F238E27FC236}">
                    <a16:creationId xmlns="" xmlns:a16="http://schemas.microsoft.com/office/drawing/2014/main"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6" name="Google Shape;10158;p15">
                <a:extLst>
                  <a:ext uri="{FF2B5EF4-FFF2-40B4-BE49-F238E27FC236}">
                    <a16:creationId xmlns="" xmlns:a16="http://schemas.microsoft.com/office/drawing/2014/main"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7" name="Google Shape;10159;p15">
                <a:extLst>
                  <a:ext uri="{FF2B5EF4-FFF2-40B4-BE49-F238E27FC236}">
                    <a16:creationId xmlns="" xmlns:a16="http://schemas.microsoft.com/office/drawing/2014/main"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8" name="Google Shape;10160;p15">
                <a:extLst>
                  <a:ext uri="{FF2B5EF4-FFF2-40B4-BE49-F238E27FC236}">
                    <a16:creationId xmlns="" xmlns:a16="http://schemas.microsoft.com/office/drawing/2014/main"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9" name="Google Shape;10161;p15">
                <a:extLst>
                  <a:ext uri="{FF2B5EF4-FFF2-40B4-BE49-F238E27FC236}">
                    <a16:creationId xmlns="" xmlns:a16="http://schemas.microsoft.com/office/drawing/2014/main"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0" name="Google Shape;10162;p15">
                <a:extLst>
                  <a:ext uri="{FF2B5EF4-FFF2-40B4-BE49-F238E27FC236}">
                    <a16:creationId xmlns="" xmlns:a16="http://schemas.microsoft.com/office/drawing/2014/main"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1" name="Google Shape;10163;p15">
                <a:extLst>
                  <a:ext uri="{FF2B5EF4-FFF2-40B4-BE49-F238E27FC236}">
                    <a16:creationId xmlns="" xmlns:a16="http://schemas.microsoft.com/office/drawing/2014/main"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2" name="Google Shape;10164;p15">
                <a:extLst>
                  <a:ext uri="{FF2B5EF4-FFF2-40B4-BE49-F238E27FC236}">
                    <a16:creationId xmlns="" xmlns:a16="http://schemas.microsoft.com/office/drawing/2014/main"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3" name="Google Shape;10165;p15">
                <a:extLst>
                  <a:ext uri="{FF2B5EF4-FFF2-40B4-BE49-F238E27FC236}">
                    <a16:creationId xmlns="" xmlns:a16="http://schemas.microsoft.com/office/drawing/2014/main"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4" name="Google Shape;10166;p15">
                <a:extLst>
                  <a:ext uri="{FF2B5EF4-FFF2-40B4-BE49-F238E27FC236}">
                    <a16:creationId xmlns="" xmlns:a16="http://schemas.microsoft.com/office/drawing/2014/main"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5" name="Google Shape;10167;p15">
                <a:extLst>
                  <a:ext uri="{FF2B5EF4-FFF2-40B4-BE49-F238E27FC236}">
                    <a16:creationId xmlns="" xmlns:a16="http://schemas.microsoft.com/office/drawing/2014/main"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6" name="Google Shape;10168;p15">
                <a:extLst>
                  <a:ext uri="{FF2B5EF4-FFF2-40B4-BE49-F238E27FC236}">
                    <a16:creationId xmlns="" xmlns:a16="http://schemas.microsoft.com/office/drawing/2014/main"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7" name="Google Shape;10169;p15">
                <a:extLst>
                  <a:ext uri="{FF2B5EF4-FFF2-40B4-BE49-F238E27FC236}">
                    <a16:creationId xmlns="" xmlns:a16="http://schemas.microsoft.com/office/drawing/2014/main"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8" name="Google Shape;10170;p15">
                <a:extLst>
                  <a:ext uri="{FF2B5EF4-FFF2-40B4-BE49-F238E27FC236}">
                    <a16:creationId xmlns="" xmlns:a16="http://schemas.microsoft.com/office/drawing/2014/main"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9" name="Google Shape;10171;p15">
                <a:extLst>
                  <a:ext uri="{FF2B5EF4-FFF2-40B4-BE49-F238E27FC236}">
                    <a16:creationId xmlns="" xmlns:a16="http://schemas.microsoft.com/office/drawing/2014/main"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0" name="Google Shape;10172;p15">
                <a:extLst>
                  <a:ext uri="{FF2B5EF4-FFF2-40B4-BE49-F238E27FC236}">
                    <a16:creationId xmlns="" xmlns:a16="http://schemas.microsoft.com/office/drawing/2014/main"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1" name="Google Shape;10173;p15">
                <a:extLst>
                  <a:ext uri="{FF2B5EF4-FFF2-40B4-BE49-F238E27FC236}">
                    <a16:creationId xmlns="" xmlns:a16="http://schemas.microsoft.com/office/drawing/2014/main"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2" name="Google Shape;10174;p15">
                <a:extLst>
                  <a:ext uri="{FF2B5EF4-FFF2-40B4-BE49-F238E27FC236}">
                    <a16:creationId xmlns="" xmlns:a16="http://schemas.microsoft.com/office/drawing/2014/main"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3" name="Google Shape;10175;p15">
                <a:extLst>
                  <a:ext uri="{FF2B5EF4-FFF2-40B4-BE49-F238E27FC236}">
                    <a16:creationId xmlns="" xmlns:a16="http://schemas.microsoft.com/office/drawing/2014/main"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4" name="Google Shape;10176;p15">
                <a:extLst>
                  <a:ext uri="{FF2B5EF4-FFF2-40B4-BE49-F238E27FC236}">
                    <a16:creationId xmlns="" xmlns:a16="http://schemas.microsoft.com/office/drawing/2014/main"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5" name="Google Shape;10177;p15">
                <a:extLst>
                  <a:ext uri="{FF2B5EF4-FFF2-40B4-BE49-F238E27FC236}">
                    <a16:creationId xmlns="" xmlns:a16="http://schemas.microsoft.com/office/drawing/2014/main"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6" name="Google Shape;10178;p15">
                <a:extLst>
                  <a:ext uri="{FF2B5EF4-FFF2-40B4-BE49-F238E27FC236}">
                    <a16:creationId xmlns="" xmlns:a16="http://schemas.microsoft.com/office/drawing/2014/main"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7" name="Google Shape;10179;p15">
                <a:extLst>
                  <a:ext uri="{FF2B5EF4-FFF2-40B4-BE49-F238E27FC236}">
                    <a16:creationId xmlns="" xmlns:a16="http://schemas.microsoft.com/office/drawing/2014/main"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8" name="Google Shape;10180;p15">
                <a:extLst>
                  <a:ext uri="{FF2B5EF4-FFF2-40B4-BE49-F238E27FC236}">
                    <a16:creationId xmlns="" xmlns:a16="http://schemas.microsoft.com/office/drawing/2014/main"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9" name="Google Shape;10181;p15">
                <a:extLst>
                  <a:ext uri="{FF2B5EF4-FFF2-40B4-BE49-F238E27FC236}">
                    <a16:creationId xmlns="" xmlns:a16="http://schemas.microsoft.com/office/drawing/2014/main"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0" name="Google Shape;10182;p15">
                <a:extLst>
                  <a:ext uri="{FF2B5EF4-FFF2-40B4-BE49-F238E27FC236}">
                    <a16:creationId xmlns="" xmlns:a16="http://schemas.microsoft.com/office/drawing/2014/main"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1" name="Google Shape;10183;p15">
                <a:extLst>
                  <a:ext uri="{FF2B5EF4-FFF2-40B4-BE49-F238E27FC236}">
                    <a16:creationId xmlns="" xmlns:a16="http://schemas.microsoft.com/office/drawing/2014/main"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2" name="Google Shape;10184;p15">
                <a:extLst>
                  <a:ext uri="{FF2B5EF4-FFF2-40B4-BE49-F238E27FC236}">
                    <a16:creationId xmlns="" xmlns:a16="http://schemas.microsoft.com/office/drawing/2014/main"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3" name="Google Shape;10185;p15">
                <a:extLst>
                  <a:ext uri="{FF2B5EF4-FFF2-40B4-BE49-F238E27FC236}">
                    <a16:creationId xmlns="" xmlns:a16="http://schemas.microsoft.com/office/drawing/2014/main"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4" name="Google Shape;10186;p15">
                <a:extLst>
                  <a:ext uri="{FF2B5EF4-FFF2-40B4-BE49-F238E27FC236}">
                    <a16:creationId xmlns="" xmlns:a16="http://schemas.microsoft.com/office/drawing/2014/main"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5" name="Google Shape;10187;p15">
                <a:extLst>
                  <a:ext uri="{FF2B5EF4-FFF2-40B4-BE49-F238E27FC236}">
                    <a16:creationId xmlns="" xmlns:a16="http://schemas.microsoft.com/office/drawing/2014/main"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6" name="Google Shape;10188;p15">
                <a:extLst>
                  <a:ext uri="{FF2B5EF4-FFF2-40B4-BE49-F238E27FC236}">
                    <a16:creationId xmlns="" xmlns:a16="http://schemas.microsoft.com/office/drawing/2014/main"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7" name="Google Shape;10189;p15">
                <a:extLst>
                  <a:ext uri="{FF2B5EF4-FFF2-40B4-BE49-F238E27FC236}">
                    <a16:creationId xmlns="" xmlns:a16="http://schemas.microsoft.com/office/drawing/2014/main"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8" name="Google Shape;10190;p15">
                <a:extLst>
                  <a:ext uri="{FF2B5EF4-FFF2-40B4-BE49-F238E27FC236}">
                    <a16:creationId xmlns="" xmlns:a16="http://schemas.microsoft.com/office/drawing/2014/main"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9" name="Google Shape;10191;p15">
                <a:extLst>
                  <a:ext uri="{FF2B5EF4-FFF2-40B4-BE49-F238E27FC236}">
                    <a16:creationId xmlns="" xmlns:a16="http://schemas.microsoft.com/office/drawing/2014/main"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0" name="Google Shape;10192;p15">
                <a:extLst>
                  <a:ext uri="{FF2B5EF4-FFF2-40B4-BE49-F238E27FC236}">
                    <a16:creationId xmlns="" xmlns:a16="http://schemas.microsoft.com/office/drawing/2014/main"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1" name="Google Shape;10193;p15">
                <a:extLst>
                  <a:ext uri="{FF2B5EF4-FFF2-40B4-BE49-F238E27FC236}">
                    <a16:creationId xmlns="" xmlns:a16="http://schemas.microsoft.com/office/drawing/2014/main"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2" name="Google Shape;10194;p15">
                <a:extLst>
                  <a:ext uri="{FF2B5EF4-FFF2-40B4-BE49-F238E27FC236}">
                    <a16:creationId xmlns="" xmlns:a16="http://schemas.microsoft.com/office/drawing/2014/main"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3" name="Google Shape;10195;p15">
                <a:extLst>
                  <a:ext uri="{FF2B5EF4-FFF2-40B4-BE49-F238E27FC236}">
                    <a16:creationId xmlns="" xmlns:a16="http://schemas.microsoft.com/office/drawing/2014/main"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4" name="Google Shape;10196;p15">
                <a:extLst>
                  <a:ext uri="{FF2B5EF4-FFF2-40B4-BE49-F238E27FC236}">
                    <a16:creationId xmlns="" xmlns:a16="http://schemas.microsoft.com/office/drawing/2014/main"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5" name="Google Shape;10197;p15">
                <a:extLst>
                  <a:ext uri="{FF2B5EF4-FFF2-40B4-BE49-F238E27FC236}">
                    <a16:creationId xmlns="" xmlns:a16="http://schemas.microsoft.com/office/drawing/2014/main"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6" name="Google Shape;10198;p15">
                <a:extLst>
                  <a:ext uri="{FF2B5EF4-FFF2-40B4-BE49-F238E27FC236}">
                    <a16:creationId xmlns="" xmlns:a16="http://schemas.microsoft.com/office/drawing/2014/main"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7" name="Google Shape;10199;p15">
                <a:extLst>
                  <a:ext uri="{FF2B5EF4-FFF2-40B4-BE49-F238E27FC236}">
                    <a16:creationId xmlns="" xmlns:a16="http://schemas.microsoft.com/office/drawing/2014/main"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8" name="Google Shape;10200;p15">
              <a:extLst>
                <a:ext uri="{FF2B5EF4-FFF2-40B4-BE49-F238E27FC236}">
                  <a16:creationId xmlns="" xmlns:a16="http://schemas.microsoft.com/office/drawing/2014/main"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 xmlns:a16="http://schemas.microsoft.com/office/drawing/2014/main"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5" name="Google Shape;10202;p15">
                <a:extLst>
                  <a:ext uri="{FF2B5EF4-FFF2-40B4-BE49-F238E27FC236}">
                    <a16:creationId xmlns="" xmlns:a16="http://schemas.microsoft.com/office/drawing/2014/main"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6" name="Google Shape;10203;p15">
                <a:extLst>
                  <a:ext uri="{FF2B5EF4-FFF2-40B4-BE49-F238E27FC236}">
                    <a16:creationId xmlns="" xmlns:a16="http://schemas.microsoft.com/office/drawing/2014/main"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7" name="Google Shape;10204;p15">
                <a:extLst>
                  <a:ext uri="{FF2B5EF4-FFF2-40B4-BE49-F238E27FC236}">
                    <a16:creationId xmlns="" xmlns:a16="http://schemas.microsoft.com/office/drawing/2014/main"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8" name="Google Shape;10205;p15">
                <a:extLst>
                  <a:ext uri="{FF2B5EF4-FFF2-40B4-BE49-F238E27FC236}">
                    <a16:creationId xmlns="" xmlns:a16="http://schemas.microsoft.com/office/drawing/2014/main"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9" name="Google Shape;10206;p15">
                <a:extLst>
                  <a:ext uri="{FF2B5EF4-FFF2-40B4-BE49-F238E27FC236}">
                    <a16:creationId xmlns="" xmlns:a16="http://schemas.microsoft.com/office/drawing/2014/main"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0" name="Google Shape;10207;p15">
                <a:extLst>
                  <a:ext uri="{FF2B5EF4-FFF2-40B4-BE49-F238E27FC236}">
                    <a16:creationId xmlns="" xmlns:a16="http://schemas.microsoft.com/office/drawing/2014/main"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1" name="Google Shape;10208;p15">
                <a:extLst>
                  <a:ext uri="{FF2B5EF4-FFF2-40B4-BE49-F238E27FC236}">
                    <a16:creationId xmlns="" xmlns:a16="http://schemas.microsoft.com/office/drawing/2014/main"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2" name="Google Shape;10209;p15">
                <a:extLst>
                  <a:ext uri="{FF2B5EF4-FFF2-40B4-BE49-F238E27FC236}">
                    <a16:creationId xmlns="" xmlns:a16="http://schemas.microsoft.com/office/drawing/2014/main"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3" name="Google Shape;10210;p15">
                <a:extLst>
                  <a:ext uri="{FF2B5EF4-FFF2-40B4-BE49-F238E27FC236}">
                    <a16:creationId xmlns="" xmlns:a16="http://schemas.microsoft.com/office/drawing/2014/main"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4" name="Google Shape;10211;p15">
                <a:extLst>
                  <a:ext uri="{FF2B5EF4-FFF2-40B4-BE49-F238E27FC236}">
                    <a16:creationId xmlns="" xmlns:a16="http://schemas.microsoft.com/office/drawing/2014/main"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5" name="Google Shape;10212;p15">
                <a:extLst>
                  <a:ext uri="{FF2B5EF4-FFF2-40B4-BE49-F238E27FC236}">
                    <a16:creationId xmlns="" xmlns:a16="http://schemas.microsoft.com/office/drawing/2014/main"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6" name="Google Shape;10213;p15">
                <a:extLst>
                  <a:ext uri="{FF2B5EF4-FFF2-40B4-BE49-F238E27FC236}">
                    <a16:creationId xmlns="" xmlns:a16="http://schemas.microsoft.com/office/drawing/2014/main"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7" name="Google Shape;10214;p15">
                <a:extLst>
                  <a:ext uri="{FF2B5EF4-FFF2-40B4-BE49-F238E27FC236}">
                    <a16:creationId xmlns="" xmlns:a16="http://schemas.microsoft.com/office/drawing/2014/main"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8" name="Google Shape;10215;p15">
                <a:extLst>
                  <a:ext uri="{FF2B5EF4-FFF2-40B4-BE49-F238E27FC236}">
                    <a16:creationId xmlns="" xmlns:a16="http://schemas.microsoft.com/office/drawing/2014/main"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9" name="Google Shape;10216;p15">
                <a:extLst>
                  <a:ext uri="{FF2B5EF4-FFF2-40B4-BE49-F238E27FC236}">
                    <a16:creationId xmlns="" xmlns:a16="http://schemas.microsoft.com/office/drawing/2014/main"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0" name="Google Shape;10217;p15">
                <a:extLst>
                  <a:ext uri="{FF2B5EF4-FFF2-40B4-BE49-F238E27FC236}">
                    <a16:creationId xmlns="" xmlns:a16="http://schemas.microsoft.com/office/drawing/2014/main"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1" name="Google Shape;10218;p15">
                <a:extLst>
                  <a:ext uri="{FF2B5EF4-FFF2-40B4-BE49-F238E27FC236}">
                    <a16:creationId xmlns="" xmlns:a16="http://schemas.microsoft.com/office/drawing/2014/main"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2" name="Google Shape;10219;p15">
                <a:extLst>
                  <a:ext uri="{FF2B5EF4-FFF2-40B4-BE49-F238E27FC236}">
                    <a16:creationId xmlns="" xmlns:a16="http://schemas.microsoft.com/office/drawing/2014/main"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3" name="Google Shape;10220;p15">
                <a:extLst>
                  <a:ext uri="{FF2B5EF4-FFF2-40B4-BE49-F238E27FC236}">
                    <a16:creationId xmlns="" xmlns:a16="http://schemas.microsoft.com/office/drawing/2014/main"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4" name="Google Shape;10221;p15">
                <a:extLst>
                  <a:ext uri="{FF2B5EF4-FFF2-40B4-BE49-F238E27FC236}">
                    <a16:creationId xmlns="" xmlns:a16="http://schemas.microsoft.com/office/drawing/2014/main"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5" name="Google Shape;10222;p15">
                <a:extLst>
                  <a:ext uri="{FF2B5EF4-FFF2-40B4-BE49-F238E27FC236}">
                    <a16:creationId xmlns="" xmlns:a16="http://schemas.microsoft.com/office/drawing/2014/main"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6" name="Google Shape;10223;p15">
                <a:extLst>
                  <a:ext uri="{FF2B5EF4-FFF2-40B4-BE49-F238E27FC236}">
                    <a16:creationId xmlns="" xmlns:a16="http://schemas.microsoft.com/office/drawing/2014/main"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7" name="Google Shape;10224;p15">
                <a:extLst>
                  <a:ext uri="{FF2B5EF4-FFF2-40B4-BE49-F238E27FC236}">
                    <a16:creationId xmlns="" xmlns:a16="http://schemas.microsoft.com/office/drawing/2014/main"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8" name="Google Shape;10225;p15">
                <a:extLst>
                  <a:ext uri="{FF2B5EF4-FFF2-40B4-BE49-F238E27FC236}">
                    <a16:creationId xmlns="" xmlns:a16="http://schemas.microsoft.com/office/drawing/2014/main"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9" name="Google Shape;10226;p15">
                <a:extLst>
                  <a:ext uri="{FF2B5EF4-FFF2-40B4-BE49-F238E27FC236}">
                    <a16:creationId xmlns="" xmlns:a16="http://schemas.microsoft.com/office/drawing/2014/main"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0" name="Google Shape;10227;p15">
                <a:extLst>
                  <a:ext uri="{FF2B5EF4-FFF2-40B4-BE49-F238E27FC236}">
                    <a16:creationId xmlns="" xmlns:a16="http://schemas.microsoft.com/office/drawing/2014/main"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1" name="Google Shape;10228;p15">
                <a:extLst>
                  <a:ext uri="{FF2B5EF4-FFF2-40B4-BE49-F238E27FC236}">
                    <a16:creationId xmlns="" xmlns:a16="http://schemas.microsoft.com/office/drawing/2014/main"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2" name="Google Shape;10229;p15">
                <a:extLst>
                  <a:ext uri="{FF2B5EF4-FFF2-40B4-BE49-F238E27FC236}">
                    <a16:creationId xmlns="" xmlns:a16="http://schemas.microsoft.com/office/drawing/2014/main"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3" name="Google Shape;10230;p15">
                <a:extLst>
                  <a:ext uri="{FF2B5EF4-FFF2-40B4-BE49-F238E27FC236}">
                    <a16:creationId xmlns="" xmlns:a16="http://schemas.microsoft.com/office/drawing/2014/main"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4" name="Google Shape;10231;p15">
                <a:extLst>
                  <a:ext uri="{FF2B5EF4-FFF2-40B4-BE49-F238E27FC236}">
                    <a16:creationId xmlns="" xmlns:a16="http://schemas.microsoft.com/office/drawing/2014/main"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5" name="Google Shape;10232;p15">
                <a:extLst>
                  <a:ext uri="{FF2B5EF4-FFF2-40B4-BE49-F238E27FC236}">
                    <a16:creationId xmlns="" xmlns:a16="http://schemas.microsoft.com/office/drawing/2014/main"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6" name="Google Shape;10233;p15">
                <a:extLst>
                  <a:ext uri="{FF2B5EF4-FFF2-40B4-BE49-F238E27FC236}">
                    <a16:creationId xmlns="" xmlns:a16="http://schemas.microsoft.com/office/drawing/2014/main"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7" name="Google Shape;10234;p15">
                <a:extLst>
                  <a:ext uri="{FF2B5EF4-FFF2-40B4-BE49-F238E27FC236}">
                    <a16:creationId xmlns="" xmlns:a16="http://schemas.microsoft.com/office/drawing/2014/main"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8" name="Google Shape;10235;p15">
                <a:extLst>
                  <a:ext uri="{FF2B5EF4-FFF2-40B4-BE49-F238E27FC236}">
                    <a16:creationId xmlns="" xmlns:a16="http://schemas.microsoft.com/office/drawing/2014/main"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9" name="Google Shape;10236;p15">
                <a:extLst>
                  <a:ext uri="{FF2B5EF4-FFF2-40B4-BE49-F238E27FC236}">
                    <a16:creationId xmlns="" xmlns:a16="http://schemas.microsoft.com/office/drawing/2014/main"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0" name="Google Shape;10237;p15">
                <a:extLst>
                  <a:ext uri="{FF2B5EF4-FFF2-40B4-BE49-F238E27FC236}">
                    <a16:creationId xmlns="" xmlns:a16="http://schemas.microsoft.com/office/drawing/2014/main"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1" name="Google Shape;10238;p15">
                <a:extLst>
                  <a:ext uri="{FF2B5EF4-FFF2-40B4-BE49-F238E27FC236}">
                    <a16:creationId xmlns="" xmlns:a16="http://schemas.microsoft.com/office/drawing/2014/main"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2" name="Google Shape;10239;p15">
                <a:extLst>
                  <a:ext uri="{FF2B5EF4-FFF2-40B4-BE49-F238E27FC236}">
                    <a16:creationId xmlns="" xmlns:a16="http://schemas.microsoft.com/office/drawing/2014/main"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3" name="Google Shape;10240;p15">
                <a:extLst>
                  <a:ext uri="{FF2B5EF4-FFF2-40B4-BE49-F238E27FC236}">
                    <a16:creationId xmlns="" xmlns:a16="http://schemas.microsoft.com/office/drawing/2014/main"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4" name="Google Shape;10241;p15">
                <a:extLst>
                  <a:ext uri="{FF2B5EF4-FFF2-40B4-BE49-F238E27FC236}">
                    <a16:creationId xmlns="" xmlns:a16="http://schemas.microsoft.com/office/drawing/2014/main"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5" name="Google Shape;10242;p15">
                <a:extLst>
                  <a:ext uri="{FF2B5EF4-FFF2-40B4-BE49-F238E27FC236}">
                    <a16:creationId xmlns="" xmlns:a16="http://schemas.microsoft.com/office/drawing/2014/main"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6" name="Google Shape;10243;p15">
                <a:extLst>
                  <a:ext uri="{FF2B5EF4-FFF2-40B4-BE49-F238E27FC236}">
                    <a16:creationId xmlns="" xmlns:a16="http://schemas.microsoft.com/office/drawing/2014/main"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7" name="Google Shape;10244;p15">
                <a:extLst>
                  <a:ext uri="{FF2B5EF4-FFF2-40B4-BE49-F238E27FC236}">
                    <a16:creationId xmlns="" xmlns:a16="http://schemas.microsoft.com/office/drawing/2014/main"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8" name="Google Shape;10245;p15">
                <a:extLst>
                  <a:ext uri="{FF2B5EF4-FFF2-40B4-BE49-F238E27FC236}">
                    <a16:creationId xmlns="" xmlns:a16="http://schemas.microsoft.com/office/drawing/2014/main"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9" name="Google Shape;10246;p15">
                <a:extLst>
                  <a:ext uri="{FF2B5EF4-FFF2-40B4-BE49-F238E27FC236}">
                    <a16:creationId xmlns="" xmlns:a16="http://schemas.microsoft.com/office/drawing/2014/main"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0" name="Google Shape;10247;p15">
                <a:extLst>
                  <a:ext uri="{FF2B5EF4-FFF2-40B4-BE49-F238E27FC236}">
                    <a16:creationId xmlns="" xmlns:a16="http://schemas.microsoft.com/office/drawing/2014/main"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1" name="Google Shape;10248;p15">
                <a:extLst>
                  <a:ext uri="{FF2B5EF4-FFF2-40B4-BE49-F238E27FC236}">
                    <a16:creationId xmlns="" xmlns:a16="http://schemas.microsoft.com/office/drawing/2014/main"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2" name="Google Shape;10249;p15">
                <a:extLst>
                  <a:ext uri="{FF2B5EF4-FFF2-40B4-BE49-F238E27FC236}">
                    <a16:creationId xmlns="" xmlns:a16="http://schemas.microsoft.com/office/drawing/2014/main"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3" name="Google Shape;10250;p15">
                <a:extLst>
                  <a:ext uri="{FF2B5EF4-FFF2-40B4-BE49-F238E27FC236}">
                    <a16:creationId xmlns="" xmlns:a16="http://schemas.microsoft.com/office/drawing/2014/main"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4" name="Google Shape;10251;p15">
                <a:extLst>
                  <a:ext uri="{FF2B5EF4-FFF2-40B4-BE49-F238E27FC236}">
                    <a16:creationId xmlns="" xmlns:a16="http://schemas.microsoft.com/office/drawing/2014/main"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5" name="Google Shape;10252;p15">
                <a:extLst>
                  <a:ext uri="{FF2B5EF4-FFF2-40B4-BE49-F238E27FC236}">
                    <a16:creationId xmlns="" xmlns:a16="http://schemas.microsoft.com/office/drawing/2014/main"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6" name="Google Shape;10253;p15">
                <a:extLst>
                  <a:ext uri="{FF2B5EF4-FFF2-40B4-BE49-F238E27FC236}">
                    <a16:creationId xmlns="" xmlns:a16="http://schemas.microsoft.com/office/drawing/2014/main"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7" name="Google Shape;10254;p15">
                <a:extLst>
                  <a:ext uri="{FF2B5EF4-FFF2-40B4-BE49-F238E27FC236}">
                    <a16:creationId xmlns="" xmlns:a16="http://schemas.microsoft.com/office/drawing/2014/main"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8" name="Google Shape;10255;p15">
                <a:extLst>
                  <a:ext uri="{FF2B5EF4-FFF2-40B4-BE49-F238E27FC236}">
                    <a16:creationId xmlns="" xmlns:a16="http://schemas.microsoft.com/office/drawing/2014/main"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9" name="Google Shape;10256;p15">
                <a:extLst>
                  <a:ext uri="{FF2B5EF4-FFF2-40B4-BE49-F238E27FC236}">
                    <a16:creationId xmlns="" xmlns:a16="http://schemas.microsoft.com/office/drawing/2014/main"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0" name="Google Shape;10257;p15">
                <a:extLst>
                  <a:ext uri="{FF2B5EF4-FFF2-40B4-BE49-F238E27FC236}">
                    <a16:creationId xmlns="" xmlns:a16="http://schemas.microsoft.com/office/drawing/2014/main"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1" name="Google Shape;10258;p15">
                <a:extLst>
                  <a:ext uri="{FF2B5EF4-FFF2-40B4-BE49-F238E27FC236}">
                    <a16:creationId xmlns="" xmlns:a16="http://schemas.microsoft.com/office/drawing/2014/main"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2" name="Google Shape;10259;p15">
                <a:extLst>
                  <a:ext uri="{FF2B5EF4-FFF2-40B4-BE49-F238E27FC236}">
                    <a16:creationId xmlns="" xmlns:a16="http://schemas.microsoft.com/office/drawing/2014/main"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3" name="Google Shape;10260;p15">
                <a:extLst>
                  <a:ext uri="{FF2B5EF4-FFF2-40B4-BE49-F238E27FC236}">
                    <a16:creationId xmlns="" xmlns:a16="http://schemas.microsoft.com/office/drawing/2014/main"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4" name="Google Shape;10261;p15">
                <a:extLst>
                  <a:ext uri="{FF2B5EF4-FFF2-40B4-BE49-F238E27FC236}">
                    <a16:creationId xmlns="" xmlns:a16="http://schemas.microsoft.com/office/drawing/2014/main"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5" name="Google Shape;10262;p15">
                <a:extLst>
                  <a:ext uri="{FF2B5EF4-FFF2-40B4-BE49-F238E27FC236}">
                    <a16:creationId xmlns="" xmlns:a16="http://schemas.microsoft.com/office/drawing/2014/main"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6" name="Google Shape;10263;p15">
                <a:extLst>
                  <a:ext uri="{FF2B5EF4-FFF2-40B4-BE49-F238E27FC236}">
                    <a16:creationId xmlns="" xmlns:a16="http://schemas.microsoft.com/office/drawing/2014/main"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7" name="Google Shape;10264;p15">
                <a:extLst>
                  <a:ext uri="{FF2B5EF4-FFF2-40B4-BE49-F238E27FC236}">
                    <a16:creationId xmlns="" xmlns:a16="http://schemas.microsoft.com/office/drawing/2014/main"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8" name="Google Shape;10265;p15">
                <a:extLst>
                  <a:ext uri="{FF2B5EF4-FFF2-40B4-BE49-F238E27FC236}">
                    <a16:creationId xmlns="" xmlns:a16="http://schemas.microsoft.com/office/drawing/2014/main"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9" name="Google Shape;10266;p15">
                <a:extLst>
                  <a:ext uri="{FF2B5EF4-FFF2-40B4-BE49-F238E27FC236}">
                    <a16:creationId xmlns="" xmlns:a16="http://schemas.microsoft.com/office/drawing/2014/main"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0" name="Google Shape;10267;p15">
                <a:extLst>
                  <a:ext uri="{FF2B5EF4-FFF2-40B4-BE49-F238E27FC236}">
                    <a16:creationId xmlns="" xmlns:a16="http://schemas.microsoft.com/office/drawing/2014/main"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1" name="Google Shape;10268;p15">
                <a:extLst>
                  <a:ext uri="{FF2B5EF4-FFF2-40B4-BE49-F238E27FC236}">
                    <a16:creationId xmlns="" xmlns:a16="http://schemas.microsoft.com/office/drawing/2014/main"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2" name="Google Shape;10269;p15">
                <a:extLst>
                  <a:ext uri="{FF2B5EF4-FFF2-40B4-BE49-F238E27FC236}">
                    <a16:creationId xmlns="" xmlns:a16="http://schemas.microsoft.com/office/drawing/2014/main"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3" name="Google Shape;10270;p15">
                <a:extLst>
                  <a:ext uri="{FF2B5EF4-FFF2-40B4-BE49-F238E27FC236}">
                    <a16:creationId xmlns="" xmlns:a16="http://schemas.microsoft.com/office/drawing/2014/main"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4" name="Google Shape;10271;p15">
                <a:extLst>
                  <a:ext uri="{FF2B5EF4-FFF2-40B4-BE49-F238E27FC236}">
                    <a16:creationId xmlns="" xmlns:a16="http://schemas.microsoft.com/office/drawing/2014/main"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5" name="Google Shape;10272;p15">
                <a:extLst>
                  <a:ext uri="{FF2B5EF4-FFF2-40B4-BE49-F238E27FC236}">
                    <a16:creationId xmlns="" xmlns:a16="http://schemas.microsoft.com/office/drawing/2014/main"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9" name="Google Shape;10273;p15">
              <a:extLst>
                <a:ext uri="{FF2B5EF4-FFF2-40B4-BE49-F238E27FC236}">
                  <a16:creationId xmlns="" xmlns:a16="http://schemas.microsoft.com/office/drawing/2014/main"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 xmlns:a16="http://schemas.microsoft.com/office/drawing/2014/main"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3" name="Google Shape;10275;p15">
                <a:extLst>
                  <a:ext uri="{FF2B5EF4-FFF2-40B4-BE49-F238E27FC236}">
                    <a16:creationId xmlns="" xmlns:a16="http://schemas.microsoft.com/office/drawing/2014/main"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4" name="Google Shape;10276;p15">
                <a:extLst>
                  <a:ext uri="{FF2B5EF4-FFF2-40B4-BE49-F238E27FC236}">
                    <a16:creationId xmlns="" xmlns:a16="http://schemas.microsoft.com/office/drawing/2014/main"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5" name="Google Shape;10277;p15">
                <a:extLst>
                  <a:ext uri="{FF2B5EF4-FFF2-40B4-BE49-F238E27FC236}">
                    <a16:creationId xmlns="" xmlns:a16="http://schemas.microsoft.com/office/drawing/2014/main"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6" name="Google Shape;10278;p15">
                <a:extLst>
                  <a:ext uri="{FF2B5EF4-FFF2-40B4-BE49-F238E27FC236}">
                    <a16:creationId xmlns="" xmlns:a16="http://schemas.microsoft.com/office/drawing/2014/main"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7" name="Google Shape;10279;p15">
                <a:extLst>
                  <a:ext uri="{FF2B5EF4-FFF2-40B4-BE49-F238E27FC236}">
                    <a16:creationId xmlns="" xmlns:a16="http://schemas.microsoft.com/office/drawing/2014/main"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8" name="Google Shape;10280;p15">
                <a:extLst>
                  <a:ext uri="{FF2B5EF4-FFF2-40B4-BE49-F238E27FC236}">
                    <a16:creationId xmlns="" xmlns:a16="http://schemas.microsoft.com/office/drawing/2014/main"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9" name="Google Shape;10281;p15">
                <a:extLst>
                  <a:ext uri="{FF2B5EF4-FFF2-40B4-BE49-F238E27FC236}">
                    <a16:creationId xmlns="" xmlns:a16="http://schemas.microsoft.com/office/drawing/2014/main"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0" name="Google Shape;10282;p15">
                <a:extLst>
                  <a:ext uri="{FF2B5EF4-FFF2-40B4-BE49-F238E27FC236}">
                    <a16:creationId xmlns="" xmlns:a16="http://schemas.microsoft.com/office/drawing/2014/main"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1" name="Google Shape;10283;p15">
                <a:extLst>
                  <a:ext uri="{FF2B5EF4-FFF2-40B4-BE49-F238E27FC236}">
                    <a16:creationId xmlns="" xmlns:a16="http://schemas.microsoft.com/office/drawing/2014/main"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2" name="Google Shape;10284;p15">
                <a:extLst>
                  <a:ext uri="{FF2B5EF4-FFF2-40B4-BE49-F238E27FC236}">
                    <a16:creationId xmlns="" xmlns:a16="http://schemas.microsoft.com/office/drawing/2014/main"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3" name="Google Shape;10285;p15">
                <a:extLst>
                  <a:ext uri="{FF2B5EF4-FFF2-40B4-BE49-F238E27FC236}">
                    <a16:creationId xmlns="" xmlns:a16="http://schemas.microsoft.com/office/drawing/2014/main"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4" name="Google Shape;10286;p15">
                <a:extLst>
                  <a:ext uri="{FF2B5EF4-FFF2-40B4-BE49-F238E27FC236}">
                    <a16:creationId xmlns="" xmlns:a16="http://schemas.microsoft.com/office/drawing/2014/main"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5" name="Google Shape;10287;p15">
                <a:extLst>
                  <a:ext uri="{FF2B5EF4-FFF2-40B4-BE49-F238E27FC236}">
                    <a16:creationId xmlns="" xmlns:a16="http://schemas.microsoft.com/office/drawing/2014/main"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6" name="Google Shape;10288;p15">
                <a:extLst>
                  <a:ext uri="{FF2B5EF4-FFF2-40B4-BE49-F238E27FC236}">
                    <a16:creationId xmlns="" xmlns:a16="http://schemas.microsoft.com/office/drawing/2014/main"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7" name="Google Shape;10289;p15">
                <a:extLst>
                  <a:ext uri="{FF2B5EF4-FFF2-40B4-BE49-F238E27FC236}">
                    <a16:creationId xmlns="" xmlns:a16="http://schemas.microsoft.com/office/drawing/2014/main"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8" name="Google Shape;10290;p15">
                <a:extLst>
                  <a:ext uri="{FF2B5EF4-FFF2-40B4-BE49-F238E27FC236}">
                    <a16:creationId xmlns="" xmlns:a16="http://schemas.microsoft.com/office/drawing/2014/main"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9" name="Google Shape;10291;p15">
                <a:extLst>
                  <a:ext uri="{FF2B5EF4-FFF2-40B4-BE49-F238E27FC236}">
                    <a16:creationId xmlns="" xmlns:a16="http://schemas.microsoft.com/office/drawing/2014/main"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0" name="Google Shape;10292;p15">
                <a:extLst>
                  <a:ext uri="{FF2B5EF4-FFF2-40B4-BE49-F238E27FC236}">
                    <a16:creationId xmlns="" xmlns:a16="http://schemas.microsoft.com/office/drawing/2014/main"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1" name="Google Shape;10293;p15">
                <a:extLst>
                  <a:ext uri="{FF2B5EF4-FFF2-40B4-BE49-F238E27FC236}">
                    <a16:creationId xmlns="" xmlns:a16="http://schemas.microsoft.com/office/drawing/2014/main"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2" name="Google Shape;10294;p15">
                <a:extLst>
                  <a:ext uri="{FF2B5EF4-FFF2-40B4-BE49-F238E27FC236}">
                    <a16:creationId xmlns="" xmlns:a16="http://schemas.microsoft.com/office/drawing/2014/main"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3" name="Google Shape;10295;p15">
                <a:extLst>
                  <a:ext uri="{FF2B5EF4-FFF2-40B4-BE49-F238E27FC236}">
                    <a16:creationId xmlns="" xmlns:a16="http://schemas.microsoft.com/office/drawing/2014/main"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4" name="Google Shape;10296;p15">
                <a:extLst>
                  <a:ext uri="{FF2B5EF4-FFF2-40B4-BE49-F238E27FC236}">
                    <a16:creationId xmlns="" xmlns:a16="http://schemas.microsoft.com/office/drawing/2014/main"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5" name="Google Shape;10297;p15">
                <a:extLst>
                  <a:ext uri="{FF2B5EF4-FFF2-40B4-BE49-F238E27FC236}">
                    <a16:creationId xmlns="" xmlns:a16="http://schemas.microsoft.com/office/drawing/2014/main"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6" name="Google Shape;10298;p15">
                <a:extLst>
                  <a:ext uri="{FF2B5EF4-FFF2-40B4-BE49-F238E27FC236}">
                    <a16:creationId xmlns="" xmlns:a16="http://schemas.microsoft.com/office/drawing/2014/main"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7" name="Google Shape;10299;p15">
                <a:extLst>
                  <a:ext uri="{FF2B5EF4-FFF2-40B4-BE49-F238E27FC236}">
                    <a16:creationId xmlns="" xmlns:a16="http://schemas.microsoft.com/office/drawing/2014/main"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8" name="Google Shape;10300;p15">
                <a:extLst>
                  <a:ext uri="{FF2B5EF4-FFF2-40B4-BE49-F238E27FC236}">
                    <a16:creationId xmlns="" xmlns:a16="http://schemas.microsoft.com/office/drawing/2014/main"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9" name="Google Shape;10301;p15">
                <a:extLst>
                  <a:ext uri="{FF2B5EF4-FFF2-40B4-BE49-F238E27FC236}">
                    <a16:creationId xmlns="" xmlns:a16="http://schemas.microsoft.com/office/drawing/2014/main"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0" name="Google Shape;10302;p15">
                <a:extLst>
                  <a:ext uri="{FF2B5EF4-FFF2-40B4-BE49-F238E27FC236}">
                    <a16:creationId xmlns="" xmlns:a16="http://schemas.microsoft.com/office/drawing/2014/main"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1" name="Google Shape;10303;p15">
                <a:extLst>
                  <a:ext uri="{FF2B5EF4-FFF2-40B4-BE49-F238E27FC236}">
                    <a16:creationId xmlns="" xmlns:a16="http://schemas.microsoft.com/office/drawing/2014/main"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2" name="Google Shape;10304;p15">
                <a:extLst>
                  <a:ext uri="{FF2B5EF4-FFF2-40B4-BE49-F238E27FC236}">
                    <a16:creationId xmlns="" xmlns:a16="http://schemas.microsoft.com/office/drawing/2014/main"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3" name="Google Shape;10305;p15">
                <a:extLst>
                  <a:ext uri="{FF2B5EF4-FFF2-40B4-BE49-F238E27FC236}">
                    <a16:creationId xmlns="" xmlns:a16="http://schemas.microsoft.com/office/drawing/2014/main"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4" name="Google Shape;10306;p15">
                <a:extLst>
                  <a:ext uri="{FF2B5EF4-FFF2-40B4-BE49-F238E27FC236}">
                    <a16:creationId xmlns="" xmlns:a16="http://schemas.microsoft.com/office/drawing/2014/main"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5" name="Google Shape;10307;p15">
                <a:extLst>
                  <a:ext uri="{FF2B5EF4-FFF2-40B4-BE49-F238E27FC236}">
                    <a16:creationId xmlns="" xmlns:a16="http://schemas.microsoft.com/office/drawing/2014/main"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6" name="Google Shape;10308;p15">
                <a:extLst>
                  <a:ext uri="{FF2B5EF4-FFF2-40B4-BE49-F238E27FC236}">
                    <a16:creationId xmlns="" xmlns:a16="http://schemas.microsoft.com/office/drawing/2014/main"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7" name="Google Shape;10309;p15">
                <a:extLst>
                  <a:ext uri="{FF2B5EF4-FFF2-40B4-BE49-F238E27FC236}">
                    <a16:creationId xmlns="" xmlns:a16="http://schemas.microsoft.com/office/drawing/2014/main"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8" name="Google Shape;10310;p15">
                <a:extLst>
                  <a:ext uri="{FF2B5EF4-FFF2-40B4-BE49-F238E27FC236}">
                    <a16:creationId xmlns="" xmlns:a16="http://schemas.microsoft.com/office/drawing/2014/main"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9" name="Google Shape;10311;p15">
                <a:extLst>
                  <a:ext uri="{FF2B5EF4-FFF2-40B4-BE49-F238E27FC236}">
                    <a16:creationId xmlns="" xmlns:a16="http://schemas.microsoft.com/office/drawing/2014/main"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0" name="Google Shape;10312;p15">
                <a:extLst>
                  <a:ext uri="{FF2B5EF4-FFF2-40B4-BE49-F238E27FC236}">
                    <a16:creationId xmlns="" xmlns:a16="http://schemas.microsoft.com/office/drawing/2014/main"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1" name="Google Shape;10313;p15">
                <a:extLst>
                  <a:ext uri="{FF2B5EF4-FFF2-40B4-BE49-F238E27FC236}">
                    <a16:creationId xmlns="" xmlns:a16="http://schemas.microsoft.com/office/drawing/2014/main"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2" name="Google Shape;10314;p15">
                <a:extLst>
                  <a:ext uri="{FF2B5EF4-FFF2-40B4-BE49-F238E27FC236}">
                    <a16:creationId xmlns="" xmlns:a16="http://schemas.microsoft.com/office/drawing/2014/main"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3" name="Google Shape;10315;p15">
                <a:extLst>
                  <a:ext uri="{FF2B5EF4-FFF2-40B4-BE49-F238E27FC236}">
                    <a16:creationId xmlns="" xmlns:a16="http://schemas.microsoft.com/office/drawing/2014/main"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4" name="Google Shape;10316;p15">
                <a:extLst>
                  <a:ext uri="{FF2B5EF4-FFF2-40B4-BE49-F238E27FC236}">
                    <a16:creationId xmlns="" xmlns:a16="http://schemas.microsoft.com/office/drawing/2014/main"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5" name="Google Shape;10317;p15">
                <a:extLst>
                  <a:ext uri="{FF2B5EF4-FFF2-40B4-BE49-F238E27FC236}">
                    <a16:creationId xmlns="" xmlns:a16="http://schemas.microsoft.com/office/drawing/2014/main"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6" name="Google Shape;10318;p15">
                <a:extLst>
                  <a:ext uri="{FF2B5EF4-FFF2-40B4-BE49-F238E27FC236}">
                    <a16:creationId xmlns="" xmlns:a16="http://schemas.microsoft.com/office/drawing/2014/main"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7" name="Google Shape;10319;p15">
                <a:extLst>
                  <a:ext uri="{FF2B5EF4-FFF2-40B4-BE49-F238E27FC236}">
                    <a16:creationId xmlns="" xmlns:a16="http://schemas.microsoft.com/office/drawing/2014/main"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8" name="Google Shape;10320;p15">
                <a:extLst>
                  <a:ext uri="{FF2B5EF4-FFF2-40B4-BE49-F238E27FC236}">
                    <a16:creationId xmlns="" xmlns:a16="http://schemas.microsoft.com/office/drawing/2014/main"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9" name="Google Shape;10321;p15">
                <a:extLst>
                  <a:ext uri="{FF2B5EF4-FFF2-40B4-BE49-F238E27FC236}">
                    <a16:creationId xmlns="" xmlns:a16="http://schemas.microsoft.com/office/drawing/2014/main"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0" name="Google Shape;10322;p15">
                <a:extLst>
                  <a:ext uri="{FF2B5EF4-FFF2-40B4-BE49-F238E27FC236}">
                    <a16:creationId xmlns="" xmlns:a16="http://schemas.microsoft.com/office/drawing/2014/main"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1" name="Google Shape;10323;p15">
                <a:extLst>
                  <a:ext uri="{FF2B5EF4-FFF2-40B4-BE49-F238E27FC236}">
                    <a16:creationId xmlns="" xmlns:a16="http://schemas.microsoft.com/office/drawing/2014/main"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2" name="Google Shape;10324;p15">
                <a:extLst>
                  <a:ext uri="{FF2B5EF4-FFF2-40B4-BE49-F238E27FC236}">
                    <a16:creationId xmlns="" xmlns:a16="http://schemas.microsoft.com/office/drawing/2014/main"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3" name="Google Shape;10325;p15">
                <a:extLst>
                  <a:ext uri="{FF2B5EF4-FFF2-40B4-BE49-F238E27FC236}">
                    <a16:creationId xmlns="" xmlns:a16="http://schemas.microsoft.com/office/drawing/2014/main"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4" name="Google Shape;10326;p15">
                <a:extLst>
                  <a:ext uri="{FF2B5EF4-FFF2-40B4-BE49-F238E27FC236}">
                    <a16:creationId xmlns="" xmlns:a16="http://schemas.microsoft.com/office/drawing/2014/main"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5" name="Google Shape;10327;p15">
                <a:extLst>
                  <a:ext uri="{FF2B5EF4-FFF2-40B4-BE49-F238E27FC236}">
                    <a16:creationId xmlns="" xmlns:a16="http://schemas.microsoft.com/office/drawing/2014/main"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6" name="Google Shape;10328;p15">
                <a:extLst>
                  <a:ext uri="{FF2B5EF4-FFF2-40B4-BE49-F238E27FC236}">
                    <a16:creationId xmlns="" xmlns:a16="http://schemas.microsoft.com/office/drawing/2014/main"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7" name="Google Shape;10329;p15">
                <a:extLst>
                  <a:ext uri="{FF2B5EF4-FFF2-40B4-BE49-F238E27FC236}">
                    <a16:creationId xmlns="" xmlns:a16="http://schemas.microsoft.com/office/drawing/2014/main"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8" name="Google Shape;10330;p15">
                <a:extLst>
                  <a:ext uri="{FF2B5EF4-FFF2-40B4-BE49-F238E27FC236}">
                    <a16:creationId xmlns="" xmlns:a16="http://schemas.microsoft.com/office/drawing/2014/main"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9" name="Google Shape;10331;p15">
                <a:extLst>
                  <a:ext uri="{FF2B5EF4-FFF2-40B4-BE49-F238E27FC236}">
                    <a16:creationId xmlns="" xmlns:a16="http://schemas.microsoft.com/office/drawing/2014/main"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0" name="Google Shape;10332;p15">
                <a:extLst>
                  <a:ext uri="{FF2B5EF4-FFF2-40B4-BE49-F238E27FC236}">
                    <a16:creationId xmlns="" xmlns:a16="http://schemas.microsoft.com/office/drawing/2014/main"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1" name="Google Shape;10333;p15">
                <a:extLst>
                  <a:ext uri="{FF2B5EF4-FFF2-40B4-BE49-F238E27FC236}">
                    <a16:creationId xmlns="" xmlns:a16="http://schemas.microsoft.com/office/drawing/2014/main"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2" name="Google Shape;10334;p15">
                <a:extLst>
                  <a:ext uri="{FF2B5EF4-FFF2-40B4-BE49-F238E27FC236}">
                    <a16:creationId xmlns="" xmlns:a16="http://schemas.microsoft.com/office/drawing/2014/main"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3" name="Google Shape;10335;p15">
                <a:extLst>
                  <a:ext uri="{FF2B5EF4-FFF2-40B4-BE49-F238E27FC236}">
                    <a16:creationId xmlns="" xmlns:a16="http://schemas.microsoft.com/office/drawing/2014/main"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4" name="Google Shape;10336;p15">
                <a:extLst>
                  <a:ext uri="{FF2B5EF4-FFF2-40B4-BE49-F238E27FC236}">
                    <a16:creationId xmlns="" xmlns:a16="http://schemas.microsoft.com/office/drawing/2014/main"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5" name="Google Shape;10337;p15">
                <a:extLst>
                  <a:ext uri="{FF2B5EF4-FFF2-40B4-BE49-F238E27FC236}">
                    <a16:creationId xmlns="" xmlns:a16="http://schemas.microsoft.com/office/drawing/2014/main"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6" name="Google Shape;10338;p15">
                <a:extLst>
                  <a:ext uri="{FF2B5EF4-FFF2-40B4-BE49-F238E27FC236}">
                    <a16:creationId xmlns="" xmlns:a16="http://schemas.microsoft.com/office/drawing/2014/main"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7" name="Google Shape;10339;p15">
                <a:extLst>
                  <a:ext uri="{FF2B5EF4-FFF2-40B4-BE49-F238E27FC236}">
                    <a16:creationId xmlns="" xmlns:a16="http://schemas.microsoft.com/office/drawing/2014/main"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8" name="Google Shape;10340;p15">
                <a:extLst>
                  <a:ext uri="{FF2B5EF4-FFF2-40B4-BE49-F238E27FC236}">
                    <a16:creationId xmlns="" xmlns:a16="http://schemas.microsoft.com/office/drawing/2014/main"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9" name="Google Shape;10341;p15">
                <a:extLst>
                  <a:ext uri="{FF2B5EF4-FFF2-40B4-BE49-F238E27FC236}">
                    <a16:creationId xmlns="" xmlns:a16="http://schemas.microsoft.com/office/drawing/2014/main"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0" name="Google Shape;10342;p15">
                <a:extLst>
                  <a:ext uri="{FF2B5EF4-FFF2-40B4-BE49-F238E27FC236}">
                    <a16:creationId xmlns="" xmlns:a16="http://schemas.microsoft.com/office/drawing/2014/main"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1" name="Google Shape;10343;p15">
                <a:extLst>
                  <a:ext uri="{FF2B5EF4-FFF2-40B4-BE49-F238E27FC236}">
                    <a16:creationId xmlns="" xmlns:a16="http://schemas.microsoft.com/office/drawing/2014/main"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2" name="Google Shape;10344;p15">
                <a:extLst>
                  <a:ext uri="{FF2B5EF4-FFF2-40B4-BE49-F238E27FC236}">
                    <a16:creationId xmlns="" xmlns:a16="http://schemas.microsoft.com/office/drawing/2014/main"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3" name="Google Shape;10345;p15">
                <a:extLst>
                  <a:ext uri="{FF2B5EF4-FFF2-40B4-BE49-F238E27FC236}">
                    <a16:creationId xmlns="" xmlns:a16="http://schemas.microsoft.com/office/drawing/2014/main"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0" name="Google Shape;10346;p15">
              <a:extLst>
                <a:ext uri="{FF2B5EF4-FFF2-40B4-BE49-F238E27FC236}">
                  <a16:creationId xmlns="" xmlns:a16="http://schemas.microsoft.com/office/drawing/2014/main"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 xmlns:a16="http://schemas.microsoft.com/office/drawing/2014/main"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1" name="Google Shape;10348;p15">
                <a:extLst>
                  <a:ext uri="{FF2B5EF4-FFF2-40B4-BE49-F238E27FC236}">
                    <a16:creationId xmlns="" xmlns:a16="http://schemas.microsoft.com/office/drawing/2014/main"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2" name="Google Shape;10349;p15">
                <a:extLst>
                  <a:ext uri="{FF2B5EF4-FFF2-40B4-BE49-F238E27FC236}">
                    <a16:creationId xmlns="" xmlns:a16="http://schemas.microsoft.com/office/drawing/2014/main"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3" name="Google Shape;10350;p15">
                <a:extLst>
                  <a:ext uri="{FF2B5EF4-FFF2-40B4-BE49-F238E27FC236}">
                    <a16:creationId xmlns="" xmlns:a16="http://schemas.microsoft.com/office/drawing/2014/main"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4" name="Google Shape;10351;p15">
                <a:extLst>
                  <a:ext uri="{FF2B5EF4-FFF2-40B4-BE49-F238E27FC236}">
                    <a16:creationId xmlns="" xmlns:a16="http://schemas.microsoft.com/office/drawing/2014/main"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5" name="Google Shape;10352;p15">
                <a:extLst>
                  <a:ext uri="{FF2B5EF4-FFF2-40B4-BE49-F238E27FC236}">
                    <a16:creationId xmlns="" xmlns:a16="http://schemas.microsoft.com/office/drawing/2014/main"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6" name="Google Shape;10353;p15">
                <a:extLst>
                  <a:ext uri="{FF2B5EF4-FFF2-40B4-BE49-F238E27FC236}">
                    <a16:creationId xmlns="" xmlns:a16="http://schemas.microsoft.com/office/drawing/2014/main"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7" name="Google Shape;10354;p15">
                <a:extLst>
                  <a:ext uri="{FF2B5EF4-FFF2-40B4-BE49-F238E27FC236}">
                    <a16:creationId xmlns="" xmlns:a16="http://schemas.microsoft.com/office/drawing/2014/main"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8" name="Google Shape;10355;p15">
                <a:extLst>
                  <a:ext uri="{FF2B5EF4-FFF2-40B4-BE49-F238E27FC236}">
                    <a16:creationId xmlns="" xmlns:a16="http://schemas.microsoft.com/office/drawing/2014/main"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9" name="Google Shape;10356;p15">
                <a:extLst>
                  <a:ext uri="{FF2B5EF4-FFF2-40B4-BE49-F238E27FC236}">
                    <a16:creationId xmlns="" xmlns:a16="http://schemas.microsoft.com/office/drawing/2014/main"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0" name="Google Shape;10357;p15">
                <a:extLst>
                  <a:ext uri="{FF2B5EF4-FFF2-40B4-BE49-F238E27FC236}">
                    <a16:creationId xmlns="" xmlns:a16="http://schemas.microsoft.com/office/drawing/2014/main"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1" name="Google Shape;10358;p15">
                <a:extLst>
                  <a:ext uri="{FF2B5EF4-FFF2-40B4-BE49-F238E27FC236}">
                    <a16:creationId xmlns="" xmlns:a16="http://schemas.microsoft.com/office/drawing/2014/main"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2" name="Google Shape;10359;p15">
                <a:extLst>
                  <a:ext uri="{FF2B5EF4-FFF2-40B4-BE49-F238E27FC236}">
                    <a16:creationId xmlns="" xmlns:a16="http://schemas.microsoft.com/office/drawing/2014/main"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3" name="Google Shape;10360;p15">
                <a:extLst>
                  <a:ext uri="{FF2B5EF4-FFF2-40B4-BE49-F238E27FC236}">
                    <a16:creationId xmlns="" xmlns:a16="http://schemas.microsoft.com/office/drawing/2014/main"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4" name="Google Shape;10361;p15">
                <a:extLst>
                  <a:ext uri="{FF2B5EF4-FFF2-40B4-BE49-F238E27FC236}">
                    <a16:creationId xmlns="" xmlns:a16="http://schemas.microsoft.com/office/drawing/2014/main"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5" name="Google Shape;10362;p15">
                <a:extLst>
                  <a:ext uri="{FF2B5EF4-FFF2-40B4-BE49-F238E27FC236}">
                    <a16:creationId xmlns="" xmlns:a16="http://schemas.microsoft.com/office/drawing/2014/main"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6" name="Google Shape;10363;p15">
                <a:extLst>
                  <a:ext uri="{FF2B5EF4-FFF2-40B4-BE49-F238E27FC236}">
                    <a16:creationId xmlns="" xmlns:a16="http://schemas.microsoft.com/office/drawing/2014/main"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7" name="Google Shape;10364;p15">
                <a:extLst>
                  <a:ext uri="{FF2B5EF4-FFF2-40B4-BE49-F238E27FC236}">
                    <a16:creationId xmlns="" xmlns:a16="http://schemas.microsoft.com/office/drawing/2014/main"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8" name="Google Shape;10365;p15">
                <a:extLst>
                  <a:ext uri="{FF2B5EF4-FFF2-40B4-BE49-F238E27FC236}">
                    <a16:creationId xmlns="" xmlns:a16="http://schemas.microsoft.com/office/drawing/2014/main"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9" name="Google Shape;10366;p15">
                <a:extLst>
                  <a:ext uri="{FF2B5EF4-FFF2-40B4-BE49-F238E27FC236}">
                    <a16:creationId xmlns="" xmlns:a16="http://schemas.microsoft.com/office/drawing/2014/main"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0" name="Google Shape;10367;p15">
                <a:extLst>
                  <a:ext uri="{FF2B5EF4-FFF2-40B4-BE49-F238E27FC236}">
                    <a16:creationId xmlns="" xmlns:a16="http://schemas.microsoft.com/office/drawing/2014/main"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1" name="Google Shape;10368;p15">
                <a:extLst>
                  <a:ext uri="{FF2B5EF4-FFF2-40B4-BE49-F238E27FC236}">
                    <a16:creationId xmlns="" xmlns:a16="http://schemas.microsoft.com/office/drawing/2014/main"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2" name="Google Shape;10369;p15">
                <a:extLst>
                  <a:ext uri="{FF2B5EF4-FFF2-40B4-BE49-F238E27FC236}">
                    <a16:creationId xmlns="" xmlns:a16="http://schemas.microsoft.com/office/drawing/2014/main"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3" name="Google Shape;10370;p15">
                <a:extLst>
                  <a:ext uri="{FF2B5EF4-FFF2-40B4-BE49-F238E27FC236}">
                    <a16:creationId xmlns="" xmlns:a16="http://schemas.microsoft.com/office/drawing/2014/main"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4" name="Google Shape;10371;p15">
                <a:extLst>
                  <a:ext uri="{FF2B5EF4-FFF2-40B4-BE49-F238E27FC236}">
                    <a16:creationId xmlns="" xmlns:a16="http://schemas.microsoft.com/office/drawing/2014/main"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5" name="Google Shape;10372;p15">
                <a:extLst>
                  <a:ext uri="{FF2B5EF4-FFF2-40B4-BE49-F238E27FC236}">
                    <a16:creationId xmlns="" xmlns:a16="http://schemas.microsoft.com/office/drawing/2014/main"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6" name="Google Shape;10373;p15">
                <a:extLst>
                  <a:ext uri="{FF2B5EF4-FFF2-40B4-BE49-F238E27FC236}">
                    <a16:creationId xmlns="" xmlns:a16="http://schemas.microsoft.com/office/drawing/2014/main"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7" name="Google Shape;10374;p15">
                <a:extLst>
                  <a:ext uri="{FF2B5EF4-FFF2-40B4-BE49-F238E27FC236}">
                    <a16:creationId xmlns="" xmlns:a16="http://schemas.microsoft.com/office/drawing/2014/main"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8" name="Google Shape;10375;p15">
                <a:extLst>
                  <a:ext uri="{FF2B5EF4-FFF2-40B4-BE49-F238E27FC236}">
                    <a16:creationId xmlns="" xmlns:a16="http://schemas.microsoft.com/office/drawing/2014/main"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9" name="Google Shape;10376;p15">
                <a:extLst>
                  <a:ext uri="{FF2B5EF4-FFF2-40B4-BE49-F238E27FC236}">
                    <a16:creationId xmlns="" xmlns:a16="http://schemas.microsoft.com/office/drawing/2014/main"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0" name="Google Shape;10377;p15">
                <a:extLst>
                  <a:ext uri="{FF2B5EF4-FFF2-40B4-BE49-F238E27FC236}">
                    <a16:creationId xmlns="" xmlns:a16="http://schemas.microsoft.com/office/drawing/2014/main"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1" name="Google Shape;10378;p15">
                <a:extLst>
                  <a:ext uri="{FF2B5EF4-FFF2-40B4-BE49-F238E27FC236}">
                    <a16:creationId xmlns="" xmlns:a16="http://schemas.microsoft.com/office/drawing/2014/main"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2" name="Google Shape;10379;p15">
                <a:extLst>
                  <a:ext uri="{FF2B5EF4-FFF2-40B4-BE49-F238E27FC236}">
                    <a16:creationId xmlns="" xmlns:a16="http://schemas.microsoft.com/office/drawing/2014/main"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3" name="Google Shape;10380;p15">
                <a:extLst>
                  <a:ext uri="{FF2B5EF4-FFF2-40B4-BE49-F238E27FC236}">
                    <a16:creationId xmlns="" xmlns:a16="http://schemas.microsoft.com/office/drawing/2014/main"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4" name="Google Shape;10381;p15">
                <a:extLst>
                  <a:ext uri="{FF2B5EF4-FFF2-40B4-BE49-F238E27FC236}">
                    <a16:creationId xmlns="" xmlns:a16="http://schemas.microsoft.com/office/drawing/2014/main"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5" name="Google Shape;10382;p15">
                <a:extLst>
                  <a:ext uri="{FF2B5EF4-FFF2-40B4-BE49-F238E27FC236}">
                    <a16:creationId xmlns="" xmlns:a16="http://schemas.microsoft.com/office/drawing/2014/main"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6" name="Google Shape;10383;p15">
                <a:extLst>
                  <a:ext uri="{FF2B5EF4-FFF2-40B4-BE49-F238E27FC236}">
                    <a16:creationId xmlns="" xmlns:a16="http://schemas.microsoft.com/office/drawing/2014/main"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7" name="Google Shape;10384;p15">
                <a:extLst>
                  <a:ext uri="{FF2B5EF4-FFF2-40B4-BE49-F238E27FC236}">
                    <a16:creationId xmlns="" xmlns:a16="http://schemas.microsoft.com/office/drawing/2014/main"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8" name="Google Shape;10385;p15">
                <a:extLst>
                  <a:ext uri="{FF2B5EF4-FFF2-40B4-BE49-F238E27FC236}">
                    <a16:creationId xmlns="" xmlns:a16="http://schemas.microsoft.com/office/drawing/2014/main"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9" name="Google Shape;10386;p15">
                <a:extLst>
                  <a:ext uri="{FF2B5EF4-FFF2-40B4-BE49-F238E27FC236}">
                    <a16:creationId xmlns="" xmlns:a16="http://schemas.microsoft.com/office/drawing/2014/main"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0" name="Google Shape;10387;p15">
                <a:extLst>
                  <a:ext uri="{FF2B5EF4-FFF2-40B4-BE49-F238E27FC236}">
                    <a16:creationId xmlns="" xmlns:a16="http://schemas.microsoft.com/office/drawing/2014/main"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1" name="Google Shape;10388;p15">
                <a:extLst>
                  <a:ext uri="{FF2B5EF4-FFF2-40B4-BE49-F238E27FC236}">
                    <a16:creationId xmlns="" xmlns:a16="http://schemas.microsoft.com/office/drawing/2014/main"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2" name="Google Shape;10389;p15">
                <a:extLst>
                  <a:ext uri="{FF2B5EF4-FFF2-40B4-BE49-F238E27FC236}">
                    <a16:creationId xmlns="" xmlns:a16="http://schemas.microsoft.com/office/drawing/2014/main"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3" name="Google Shape;10390;p15">
                <a:extLst>
                  <a:ext uri="{FF2B5EF4-FFF2-40B4-BE49-F238E27FC236}">
                    <a16:creationId xmlns="" xmlns:a16="http://schemas.microsoft.com/office/drawing/2014/main"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4" name="Google Shape;10391;p15">
                <a:extLst>
                  <a:ext uri="{FF2B5EF4-FFF2-40B4-BE49-F238E27FC236}">
                    <a16:creationId xmlns="" xmlns:a16="http://schemas.microsoft.com/office/drawing/2014/main"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5" name="Google Shape;10392;p15">
                <a:extLst>
                  <a:ext uri="{FF2B5EF4-FFF2-40B4-BE49-F238E27FC236}">
                    <a16:creationId xmlns="" xmlns:a16="http://schemas.microsoft.com/office/drawing/2014/main"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6" name="Google Shape;10393;p15">
                <a:extLst>
                  <a:ext uri="{FF2B5EF4-FFF2-40B4-BE49-F238E27FC236}">
                    <a16:creationId xmlns="" xmlns:a16="http://schemas.microsoft.com/office/drawing/2014/main"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7" name="Google Shape;10394;p15">
                <a:extLst>
                  <a:ext uri="{FF2B5EF4-FFF2-40B4-BE49-F238E27FC236}">
                    <a16:creationId xmlns="" xmlns:a16="http://schemas.microsoft.com/office/drawing/2014/main"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8" name="Google Shape;10395;p15">
                <a:extLst>
                  <a:ext uri="{FF2B5EF4-FFF2-40B4-BE49-F238E27FC236}">
                    <a16:creationId xmlns="" xmlns:a16="http://schemas.microsoft.com/office/drawing/2014/main"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9" name="Google Shape;10396;p15">
                <a:extLst>
                  <a:ext uri="{FF2B5EF4-FFF2-40B4-BE49-F238E27FC236}">
                    <a16:creationId xmlns="" xmlns:a16="http://schemas.microsoft.com/office/drawing/2014/main"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0" name="Google Shape;10397;p15">
                <a:extLst>
                  <a:ext uri="{FF2B5EF4-FFF2-40B4-BE49-F238E27FC236}">
                    <a16:creationId xmlns="" xmlns:a16="http://schemas.microsoft.com/office/drawing/2014/main"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1" name="Google Shape;10398;p15">
                <a:extLst>
                  <a:ext uri="{FF2B5EF4-FFF2-40B4-BE49-F238E27FC236}">
                    <a16:creationId xmlns="" xmlns:a16="http://schemas.microsoft.com/office/drawing/2014/main"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2" name="Google Shape;10399;p15">
                <a:extLst>
                  <a:ext uri="{FF2B5EF4-FFF2-40B4-BE49-F238E27FC236}">
                    <a16:creationId xmlns="" xmlns:a16="http://schemas.microsoft.com/office/drawing/2014/main"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3" name="Google Shape;10400;p15">
                <a:extLst>
                  <a:ext uri="{FF2B5EF4-FFF2-40B4-BE49-F238E27FC236}">
                    <a16:creationId xmlns="" xmlns:a16="http://schemas.microsoft.com/office/drawing/2014/main"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4" name="Google Shape;10401;p15">
                <a:extLst>
                  <a:ext uri="{FF2B5EF4-FFF2-40B4-BE49-F238E27FC236}">
                    <a16:creationId xmlns="" xmlns:a16="http://schemas.microsoft.com/office/drawing/2014/main"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5" name="Google Shape;10402;p15">
                <a:extLst>
                  <a:ext uri="{FF2B5EF4-FFF2-40B4-BE49-F238E27FC236}">
                    <a16:creationId xmlns="" xmlns:a16="http://schemas.microsoft.com/office/drawing/2014/main"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6" name="Google Shape;10403;p15">
                <a:extLst>
                  <a:ext uri="{FF2B5EF4-FFF2-40B4-BE49-F238E27FC236}">
                    <a16:creationId xmlns="" xmlns:a16="http://schemas.microsoft.com/office/drawing/2014/main"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7" name="Google Shape;10404;p15">
                <a:extLst>
                  <a:ext uri="{FF2B5EF4-FFF2-40B4-BE49-F238E27FC236}">
                    <a16:creationId xmlns="" xmlns:a16="http://schemas.microsoft.com/office/drawing/2014/main"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8" name="Google Shape;10405;p15">
                <a:extLst>
                  <a:ext uri="{FF2B5EF4-FFF2-40B4-BE49-F238E27FC236}">
                    <a16:creationId xmlns="" xmlns:a16="http://schemas.microsoft.com/office/drawing/2014/main"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9" name="Google Shape;10406;p15">
                <a:extLst>
                  <a:ext uri="{FF2B5EF4-FFF2-40B4-BE49-F238E27FC236}">
                    <a16:creationId xmlns="" xmlns:a16="http://schemas.microsoft.com/office/drawing/2014/main"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0" name="Google Shape;10407;p15">
                <a:extLst>
                  <a:ext uri="{FF2B5EF4-FFF2-40B4-BE49-F238E27FC236}">
                    <a16:creationId xmlns="" xmlns:a16="http://schemas.microsoft.com/office/drawing/2014/main"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1" name="Google Shape;10408;p15">
                <a:extLst>
                  <a:ext uri="{FF2B5EF4-FFF2-40B4-BE49-F238E27FC236}">
                    <a16:creationId xmlns="" xmlns:a16="http://schemas.microsoft.com/office/drawing/2014/main"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2" name="Google Shape;10409;p15">
                <a:extLst>
                  <a:ext uri="{FF2B5EF4-FFF2-40B4-BE49-F238E27FC236}">
                    <a16:creationId xmlns="" xmlns:a16="http://schemas.microsoft.com/office/drawing/2014/main"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3" name="Google Shape;10410;p15">
                <a:extLst>
                  <a:ext uri="{FF2B5EF4-FFF2-40B4-BE49-F238E27FC236}">
                    <a16:creationId xmlns="" xmlns:a16="http://schemas.microsoft.com/office/drawing/2014/main"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4" name="Google Shape;10411;p15">
                <a:extLst>
                  <a:ext uri="{FF2B5EF4-FFF2-40B4-BE49-F238E27FC236}">
                    <a16:creationId xmlns="" xmlns:a16="http://schemas.microsoft.com/office/drawing/2014/main"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5" name="Google Shape;10412;p15">
                <a:extLst>
                  <a:ext uri="{FF2B5EF4-FFF2-40B4-BE49-F238E27FC236}">
                    <a16:creationId xmlns="" xmlns:a16="http://schemas.microsoft.com/office/drawing/2014/main"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6" name="Google Shape;10413;p15">
                <a:extLst>
                  <a:ext uri="{FF2B5EF4-FFF2-40B4-BE49-F238E27FC236}">
                    <a16:creationId xmlns="" xmlns:a16="http://schemas.microsoft.com/office/drawing/2014/main"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7" name="Google Shape;10414;p15">
                <a:extLst>
                  <a:ext uri="{FF2B5EF4-FFF2-40B4-BE49-F238E27FC236}">
                    <a16:creationId xmlns="" xmlns:a16="http://schemas.microsoft.com/office/drawing/2014/main"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8" name="Google Shape;10415;p15">
                <a:extLst>
                  <a:ext uri="{FF2B5EF4-FFF2-40B4-BE49-F238E27FC236}">
                    <a16:creationId xmlns="" xmlns:a16="http://schemas.microsoft.com/office/drawing/2014/main"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9" name="Google Shape;10416;p15">
                <a:extLst>
                  <a:ext uri="{FF2B5EF4-FFF2-40B4-BE49-F238E27FC236}">
                    <a16:creationId xmlns="" xmlns:a16="http://schemas.microsoft.com/office/drawing/2014/main"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0" name="Google Shape;10417;p15">
                <a:extLst>
                  <a:ext uri="{FF2B5EF4-FFF2-40B4-BE49-F238E27FC236}">
                    <a16:creationId xmlns="" xmlns:a16="http://schemas.microsoft.com/office/drawing/2014/main"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1" name="Google Shape;10418;p15">
                <a:extLst>
                  <a:ext uri="{FF2B5EF4-FFF2-40B4-BE49-F238E27FC236}">
                    <a16:creationId xmlns="" xmlns:a16="http://schemas.microsoft.com/office/drawing/2014/main"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1" name="Google Shape;10419;p15">
              <a:extLst>
                <a:ext uri="{FF2B5EF4-FFF2-40B4-BE49-F238E27FC236}">
                  <a16:creationId xmlns="" xmlns:a16="http://schemas.microsoft.com/office/drawing/2014/main"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 xmlns:a16="http://schemas.microsoft.com/office/drawing/2014/main"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9" name="Google Shape;10421;p15">
                <a:extLst>
                  <a:ext uri="{FF2B5EF4-FFF2-40B4-BE49-F238E27FC236}">
                    <a16:creationId xmlns="" xmlns:a16="http://schemas.microsoft.com/office/drawing/2014/main"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0" name="Google Shape;10422;p15">
                <a:extLst>
                  <a:ext uri="{FF2B5EF4-FFF2-40B4-BE49-F238E27FC236}">
                    <a16:creationId xmlns="" xmlns:a16="http://schemas.microsoft.com/office/drawing/2014/main"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1" name="Google Shape;10423;p15">
                <a:extLst>
                  <a:ext uri="{FF2B5EF4-FFF2-40B4-BE49-F238E27FC236}">
                    <a16:creationId xmlns="" xmlns:a16="http://schemas.microsoft.com/office/drawing/2014/main"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2" name="Google Shape;10424;p15">
                <a:extLst>
                  <a:ext uri="{FF2B5EF4-FFF2-40B4-BE49-F238E27FC236}">
                    <a16:creationId xmlns="" xmlns:a16="http://schemas.microsoft.com/office/drawing/2014/main"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3" name="Google Shape;10425;p15">
                <a:extLst>
                  <a:ext uri="{FF2B5EF4-FFF2-40B4-BE49-F238E27FC236}">
                    <a16:creationId xmlns="" xmlns:a16="http://schemas.microsoft.com/office/drawing/2014/main"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4" name="Google Shape;10426;p15">
                <a:extLst>
                  <a:ext uri="{FF2B5EF4-FFF2-40B4-BE49-F238E27FC236}">
                    <a16:creationId xmlns="" xmlns:a16="http://schemas.microsoft.com/office/drawing/2014/main"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5" name="Google Shape;10427;p15">
                <a:extLst>
                  <a:ext uri="{FF2B5EF4-FFF2-40B4-BE49-F238E27FC236}">
                    <a16:creationId xmlns="" xmlns:a16="http://schemas.microsoft.com/office/drawing/2014/main"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6" name="Google Shape;10428;p15">
                <a:extLst>
                  <a:ext uri="{FF2B5EF4-FFF2-40B4-BE49-F238E27FC236}">
                    <a16:creationId xmlns="" xmlns:a16="http://schemas.microsoft.com/office/drawing/2014/main"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7" name="Google Shape;10429;p15">
                <a:extLst>
                  <a:ext uri="{FF2B5EF4-FFF2-40B4-BE49-F238E27FC236}">
                    <a16:creationId xmlns="" xmlns:a16="http://schemas.microsoft.com/office/drawing/2014/main"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8" name="Google Shape;10430;p15">
                <a:extLst>
                  <a:ext uri="{FF2B5EF4-FFF2-40B4-BE49-F238E27FC236}">
                    <a16:creationId xmlns="" xmlns:a16="http://schemas.microsoft.com/office/drawing/2014/main"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9" name="Google Shape;10431;p15">
                <a:extLst>
                  <a:ext uri="{FF2B5EF4-FFF2-40B4-BE49-F238E27FC236}">
                    <a16:creationId xmlns="" xmlns:a16="http://schemas.microsoft.com/office/drawing/2014/main"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0" name="Google Shape;10432;p15">
                <a:extLst>
                  <a:ext uri="{FF2B5EF4-FFF2-40B4-BE49-F238E27FC236}">
                    <a16:creationId xmlns="" xmlns:a16="http://schemas.microsoft.com/office/drawing/2014/main"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1" name="Google Shape;10433;p15">
                <a:extLst>
                  <a:ext uri="{FF2B5EF4-FFF2-40B4-BE49-F238E27FC236}">
                    <a16:creationId xmlns="" xmlns:a16="http://schemas.microsoft.com/office/drawing/2014/main"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2" name="Google Shape;10434;p15">
                <a:extLst>
                  <a:ext uri="{FF2B5EF4-FFF2-40B4-BE49-F238E27FC236}">
                    <a16:creationId xmlns="" xmlns:a16="http://schemas.microsoft.com/office/drawing/2014/main"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3" name="Google Shape;10435;p15">
                <a:extLst>
                  <a:ext uri="{FF2B5EF4-FFF2-40B4-BE49-F238E27FC236}">
                    <a16:creationId xmlns="" xmlns:a16="http://schemas.microsoft.com/office/drawing/2014/main"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4" name="Google Shape;10436;p15">
                <a:extLst>
                  <a:ext uri="{FF2B5EF4-FFF2-40B4-BE49-F238E27FC236}">
                    <a16:creationId xmlns="" xmlns:a16="http://schemas.microsoft.com/office/drawing/2014/main"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5" name="Google Shape;10437;p15">
                <a:extLst>
                  <a:ext uri="{FF2B5EF4-FFF2-40B4-BE49-F238E27FC236}">
                    <a16:creationId xmlns="" xmlns:a16="http://schemas.microsoft.com/office/drawing/2014/main"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6" name="Google Shape;10438;p15">
                <a:extLst>
                  <a:ext uri="{FF2B5EF4-FFF2-40B4-BE49-F238E27FC236}">
                    <a16:creationId xmlns="" xmlns:a16="http://schemas.microsoft.com/office/drawing/2014/main"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7" name="Google Shape;10439;p15">
                <a:extLst>
                  <a:ext uri="{FF2B5EF4-FFF2-40B4-BE49-F238E27FC236}">
                    <a16:creationId xmlns="" xmlns:a16="http://schemas.microsoft.com/office/drawing/2014/main"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8" name="Google Shape;10440;p15">
                <a:extLst>
                  <a:ext uri="{FF2B5EF4-FFF2-40B4-BE49-F238E27FC236}">
                    <a16:creationId xmlns="" xmlns:a16="http://schemas.microsoft.com/office/drawing/2014/main"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9" name="Google Shape;10441;p15">
                <a:extLst>
                  <a:ext uri="{FF2B5EF4-FFF2-40B4-BE49-F238E27FC236}">
                    <a16:creationId xmlns="" xmlns:a16="http://schemas.microsoft.com/office/drawing/2014/main"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0" name="Google Shape;10442;p15">
                <a:extLst>
                  <a:ext uri="{FF2B5EF4-FFF2-40B4-BE49-F238E27FC236}">
                    <a16:creationId xmlns="" xmlns:a16="http://schemas.microsoft.com/office/drawing/2014/main"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1" name="Google Shape;10443;p15">
                <a:extLst>
                  <a:ext uri="{FF2B5EF4-FFF2-40B4-BE49-F238E27FC236}">
                    <a16:creationId xmlns="" xmlns:a16="http://schemas.microsoft.com/office/drawing/2014/main"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2" name="Google Shape;10444;p15">
                <a:extLst>
                  <a:ext uri="{FF2B5EF4-FFF2-40B4-BE49-F238E27FC236}">
                    <a16:creationId xmlns="" xmlns:a16="http://schemas.microsoft.com/office/drawing/2014/main"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3" name="Google Shape;10445;p15">
                <a:extLst>
                  <a:ext uri="{FF2B5EF4-FFF2-40B4-BE49-F238E27FC236}">
                    <a16:creationId xmlns="" xmlns:a16="http://schemas.microsoft.com/office/drawing/2014/main"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4" name="Google Shape;10446;p15">
                <a:extLst>
                  <a:ext uri="{FF2B5EF4-FFF2-40B4-BE49-F238E27FC236}">
                    <a16:creationId xmlns="" xmlns:a16="http://schemas.microsoft.com/office/drawing/2014/main"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5" name="Google Shape;10447;p15">
                <a:extLst>
                  <a:ext uri="{FF2B5EF4-FFF2-40B4-BE49-F238E27FC236}">
                    <a16:creationId xmlns="" xmlns:a16="http://schemas.microsoft.com/office/drawing/2014/main"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6" name="Google Shape;10448;p15">
                <a:extLst>
                  <a:ext uri="{FF2B5EF4-FFF2-40B4-BE49-F238E27FC236}">
                    <a16:creationId xmlns="" xmlns:a16="http://schemas.microsoft.com/office/drawing/2014/main"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7" name="Google Shape;10449;p15">
                <a:extLst>
                  <a:ext uri="{FF2B5EF4-FFF2-40B4-BE49-F238E27FC236}">
                    <a16:creationId xmlns="" xmlns:a16="http://schemas.microsoft.com/office/drawing/2014/main"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8" name="Google Shape;10450;p15">
                <a:extLst>
                  <a:ext uri="{FF2B5EF4-FFF2-40B4-BE49-F238E27FC236}">
                    <a16:creationId xmlns="" xmlns:a16="http://schemas.microsoft.com/office/drawing/2014/main"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9" name="Google Shape;10451;p15">
                <a:extLst>
                  <a:ext uri="{FF2B5EF4-FFF2-40B4-BE49-F238E27FC236}">
                    <a16:creationId xmlns="" xmlns:a16="http://schemas.microsoft.com/office/drawing/2014/main"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0" name="Google Shape;10452;p15">
                <a:extLst>
                  <a:ext uri="{FF2B5EF4-FFF2-40B4-BE49-F238E27FC236}">
                    <a16:creationId xmlns="" xmlns:a16="http://schemas.microsoft.com/office/drawing/2014/main"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1" name="Google Shape;10453;p15">
                <a:extLst>
                  <a:ext uri="{FF2B5EF4-FFF2-40B4-BE49-F238E27FC236}">
                    <a16:creationId xmlns="" xmlns:a16="http://schemas.microsoft.com/office/drawing/2014/main"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2" name="Google Shape;10454;p15">
                <a:extLst>
                  <a:ext uri="{FF2B5EF4-FFF2-40B4-BE49-F238E27FC236}">
                    <a16:creationId xmlns="" xmlns:a16="http://schemas.microsoft.com/office/drawing/2014/main"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3" name="Google Shape;10455;p15">
                <a:extLst>
                  <a:ext uri="{FF2B5EF4-FFF2-40B4-BE49-F238E27FC236}">
                    <a16:creationId xmlns="" xmlns:a16="http://schemas.microsoft.com/office/drawing/2014/main"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4" name="Google Shape;10456;p15">
                <a:extLst>
                  <a:ext uri="{FF2B5EF4-FFF2-40B4-BE49-F238E27FC236}">
                    <a16:creationId xmlns="" xmlns:a16="http://schemas.microsoft.com/office/drawing/2014/main"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5" name="Google Shape;10457;p15">
                <a:extLst>
                  <a:ext uri="{FF2B5EF4-FFF2-40B4-BE49-F238E27FC236}">
                    <a16:creationId xmlns="" xmlns:a16="http://schemas.microsoft.com/office/drawing/2014/main"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6" name="Google Shape;10458;p15">
                <a:extLst>
                  <a:ext uri="{FF2B5EF4-FFF2-40B4-BE49-F238E27FC236}">
                    <a16:creationId xmlns="" xmlns:a16="http://schemas.microsoft.com/office/drawing/2014/main"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7" name="Google Shape;10459;p15">
                <a:extLst>
                  <a:ext uri="{FF2B5EF4-FFF2-40B4-BE49-F238E27FC236}">
                    <a16:creationId xmlns="" xmlns:a16="http://schemas.microsoft.com/office/drawing/2014/main"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8" name="Google Shape;10460;p15">
                <a:extLst>
                  <a:ext uri="{FF2B5EF4-FFF2-40B4-BE49-F238E27FC236}">
                    <a16:creationId xmlns="" xmlns:a16="http://schemas.microsoft.com/office/drawing/2014/main"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9" name="Google Shape;10461;p15">
                <a:extLst>
                  <a:ext uri="{FF2B5EF4-FFF2-40B4-BE49-F238E27FC236}">
                    <a16:creationId xmlns="" xmlns:a16="http://schemas.microsoft.com/office/drawing/2014/main"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0" name="Google Shape;10462;p15">
                <a:extLst>
                  <a:ext uri="{FF2B5EF4-FFF2-40B4-BE49-F238E27FC236}">
                    <a16:creationId xmlns="" xmlns:a16="http://schemas.microsoft.com/office/drawing/2014/main"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1" name="Google Shape;10463;p15">
                <a:extLst>
                  <a:ext uri="{FF2B5EF4-FFF2-40B4-BE49-F238E27FC236}">
                    <a16:creationId xmlns="" xmlns:a16="http://schemas.microsoft.com/office/drawing/2014/main"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2" name="Google Shape;10464;p15">
                <a:extLst>
                  <a:ext uri="{FF2B5EF4-FFF2-40B4-BE49-F238E27FC236}">
                    <a16:creationId xmlns="" xmlns:a16="http://schemas.microsoft.com/office/drawing/2014/main"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3" name="Google Shape;10465;p15">
                <a:extLst>
                  <a:ext uri="{FF2B5EF4-FFF2-40B4-BE49-F238E27FC236}">
                    <a16:creationId xmlns="" xmlns:a16="http://schemas.microsoft.com/office/drawing/2014/main"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4" name="Google Shape;10466;p15">
                <a:extLst>
                  <a:ext uri="{FF2B5EF4-FFF2-40B4-BE49-F238E27FC236}">
                    <a16:creationId xmlns="" xmlns:a16="http://schemas.microsoft.com/office/drawing/2014/main"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5" name="Google Shape;10467;p15">
                <a:extLst>
                  <a:ext uri="{FF2B5EF4-FFF2-40B4-BE49-F238E27FC236}">
                    <a16:creationId xmlns="" xmlns:a16="http://schemas.microsoft.com/office/drawing/2014/main"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6" name="Google Shape;10468;p15">
                <a:extLst>
                  <a:ext uri="{FF2B5EF4-FFF2-40B4-BE49-F238E27FC236}">
                    <a16:creationId xmlns="" xmlns:a16="http://schemas.microsoft.com/office/drawing/2014/main"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7" name="Google Shape;10469;p15">
                <a:extLst>
                  <a:ext uri="{FF2B5EF4-FFF2-40B4-BE49-F238E27FC236}">
                    <a16:creationId xmlns="" xmlns:a16="http://schemas.microsoft.com/office/drawing/2014/main"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8" name="Google Shape;10470;p15">
                <a:extLst>
                  <a:ext uri="{FF2B5EF4-FFF2-40B4-BE49-F238E27FC236}">
                    <a16:creationId xmlns="" xmlns:a16="http://schemas.microsoft.com/office/drawing/2014/main"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9" name="Google Shape;10471;p15">
                <a:extLst>
                  <a:ext uri="{FF2B5EF4-FFF2-40B4-BE49-F238E27FC236}">
                    <a16:creationId xmlns="" xmlns:a16="http://schemas.microsoft.com/office/drawing/2014/main"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0" name="Google Shape;10472;p15">
                <a:extLst>
                  <a:ext uri="{FF2B5EF4-FFF2-40B4-BE49-F238E27FC236}">
                    <a16:creationId xmlns="" xmlns:a16="http://schemas.microsoft.com/office/drawing/2014/main"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1" name="Google Shape;10473;p15">
                <a:extLst>
                  <a:ext uri="{FF2B5EF4-FFF2-40B4-BE49-F238E27FC236}">
                    <a16:creationId xmlns="" xmlns:a16="http://schemas.microsoft.com/office/drawing/2014/main"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2" name="Google Shape;10474;p15">
                <a:extLst>
                  <a:ext uri="{FF2B5EF4-FFF2-40B4-BE49-F238E27FC236}">
                    <a16:creationId xmlns="" xmlns:a16="http://schemas.microsoft.com/office/drawing/2014/main"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3" name="Google Shape;10475;p15">
                <a:extLst>
                  <a:ext uri="{FF2B5EF4-FFF2-40B4-BE49-F238E27FC236}">
                    <a16:creationId xmlns="" xmlns:a16="http://schemas.microsoft.com/office/drawing/2014/main"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4" name="Google Shape;10476;p15">
                <a:extLst>
                  <a:ext uri="{FF2B5EF4-FFF2-40B4-BE49-F238E27FC236}">
                    <a16:creationId xmlns="" xmlns:a16="http://schemas.microsoft.com/office/drawing/2014/main"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5" name="Google Shape;10477;p15">
                <a:extLst>
                  <a:ext uri="{FF2B5EF4-FFF2-40B4-BE49-F238E27FC236}">
                    <a16:creationId xmlns="" xmlns:a16="http://schemas.microsoft.com/office/drawing/2014/main"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6" name="Google Shape;10478;p15">
                <a:extLst>
                  <a:ext uri="{FF2B5EF4-FFF2-40B4-BE49-F238E27FC236}">
                    <a16:creationId xmlns="" xmlns:a16="http://schemas.microsoft.com/office/drawing/2014/main"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7" name="Google Shape;10479;p15">
                <a:extLst>
                  <a:ext uri="{FF2B5EF4-FFF2-40B4-BE49-F238E27FC236}">
                    <a16:creationId xmlns="" xmlns:a16="http://schemas.microsoft.com/office/drawing/2014/main"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8" name="Google Shape;10480;p15">
                <a:extLst>
                  <a:ext uri="{FF2B5EF4-FFF2-40B4-BE49-F238E27FC236}">
                    <a16:creationId xmlns="" xmlns:a16="http://schemas.microsoft.com/office/drawing/2014/main"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9" name="Google Shape;10481;p15">
                <a:extLst>
                  <a:ext uri="{FF2B5EF4-FFF2-40B4-BE49-F238E27FC236}">
                    <a16:creationId xmlns="" xmlns:a16="http://schemas.microsoft.com/office/drawing/2014/main"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0" name="Google Shape;10482;p15">
                <a:extLst>
                  <a:ext uri="{FF2B5EF4-FFF2-40B4-BE49-F238E27FC236}">
                    <a16:creationId xmlns="" xmlns:a16="http://schemas.microsoft.com/office/drawing/2014/main"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1" name="Google Shape;10483;p15">
                <a:extLst>
                  <a:ext uri="{FF2B5EF4-FFF2-40B4-BE49-F238E27FC236}">
                    <a16:creationId xmlns="" xmlns:a16="http://schemas.microsoft.com/office/drawing/2014/main"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2" name="Google Shape;10484;p15">
                <a:extLst>
                  <a:ext uri="{FF2B5EF4-FFF2-40B4-BE49-F238E27FC236}">
                    <a16:creationId xmlns="" xmlns:a16="http://schemas.microsoft.com/office/drawing/2014/main"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3" name="Google Shape;10485;p15">
                <a:extLst>
                  <a:ext uri="{FF2B5EF4-FFF2-40B4-BE49-F238E27FC236}">
                    <a16:creationId xmlns="" xmlns:a16="http://schemas.microsoft.com/office/drawing/2014/main"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4" name="Google Shape;10486;p15">
                <a:extLst>
                  <a:ext uri="{FF2B5EF4-FFF2-40B4-BE49-F238E27FC236}">
                    <a16:creationId xmlns="" xmlns:a16="http://schemas.microsoft.com/office/drawing/2014/main"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5" name="Google Shape;10487;p15">
                <a:extLst>
                  <a:ext uri="{FF2B5EF4-FFF2-40B4-BE49-F238E27FC236}">
                    <a16:creationId xmlns="" xmlns:a16="http://schemas.microsoft.com/office/drawing/2014/main"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6" name="Google Shape;10488;p15">
                <a:extLst>
                  <a:ext uri="{FF2B5EF4-FFF2-40B4-BE49-F238E27FC236}">
                    <a16:creationId xmlns="" xmlns:a16="http://schemas.microsoft.com/office/drawing/2014/main"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7" name="Google Shape;10489;p15">
                <a:extLst>
                  <a:ext uri="{FF2B5EF4-FFF2-40B4-BE49-F238E27FC236}">
                    <a16:creationId xmlns="" xmlns:a16="http://schemas.microsoft.com/office/drawing/2014/main"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8" name="Google Shape;10490;p15">
                <a:extLst>
                  <a:ext uri="{FF2B5EF4-FFF2-40B4-BE49-F238E27FC236}">
                    <a16:creationId xmlns="" xmlns:a16="http://schemas.microsoft.com/office/drawing/2014/main"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9" name="Google Shape;10491;p15">
                <a:extLst>
                  <a:ext uri="{FF2B5EF4-FFF2-40B4-BE49-F238E27FC236}">
                    <a16:creationId xmlns="" xmlns:a16="http://schemas.microsoft.com/office/drawing/2014/main"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10492;p15">
              <a:extLst>
                <a:ext uri="{FF2B5EF4-FFF2-40B4-BE49-F238E27FC236}">
                  <a16:creationId xmlns="" xmlns:a16="http://schemas.microsoft.com/office/drawing/2014/main"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 xmlns:a16="http://schemas.microsoft.com/office/drawing/2014/main"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7" name="Google Shape;10494;p15">
                <a:extLst>
                  <a:ext uri="{FF2B5EF4-FFF2-40B4-BE49-F238E27FC236}">
                    <a16:creationId xmlns="" xmlns:a16="http://schemas.microsoft.com/office/drawing/2014/main"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8" name="Google Shape;10495;p15">
                <a:extLst>
                  <a:ext uri="{FF2B5EF4-FFF2-40B4-BE49-F238E27FC236}">
                    <a16:creationId xmlns="" xmlns:a16="http://schemas.microsoft.com/office/drawing/2014/main"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9" name="Google Shape;10496;p15">
                <a:extLst>
                  <a:ext uri="{FF2B5EF4-FFF2-40B4-BE49-F238E27FC236}">
                    <a16:creationId xmlns="" xmlns:a16="http://schemas.microsoft.com/office/drawing/2014/main"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0" name="Google Shape;10497;p15">
                <a:extLst>
                  <a:ext uri="{FF2B5EF4-FFF2-40B4-BE49-F238E27FC236}">
                    <a16:creationId xmlns="" xmlns:a16="http://schemas.microsoft.com/office/drawing/2014/main"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1" name="Google Shape;10498;p15">
                <a:extLst>
                  <a:ext uri="{FF2B5EF4-FFF2-40B4-BE49-F238E27FC236}">
                    <a16:creationId xmlns="" xmlns:a16="http://schemas.microsoft.com/office/drawing/2014/main"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2" name="Google Shape;10499;p15">
                <a:extLst>
                  <a:ext uri="{FF2B5EF4-FFF2-40B4-BE49-F238E27FC236}">
                    <a16:creationId xmlns="" xmlns:a16="http://schemas.microsoft.com/office/drawing/2014/main"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3" name="Google Shape;10500;p15">
                <a:extLst>
                  <a:ext uri="{FF2B5EF4-FFF2-40B4-BE49-F238E27FC236}">
                    <a16:creationId xmlns="" xmlns:a16="http://schemas.microsoft.com/office/drawing/2014/main"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4" name="Google Shape;10501;p15">
                <a:extLst>
                  <a:ext uri="{FF2B5EF4-FFF2-40B4-BE49-F238E27FC236}">
                    <a16:creationId xmlns="" xmlns:a16="http://schemas.microsoft.com/office/drawing/2014/main"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5" name="Google Shape;10502;p15">
                <a:extLst>
                  <a:ext uri="{FF2B5EF4-FFF2-40B4-BE49-F238E27FC236}">
                    <a16:creationId xmlns="" xmlns:a16="http://schemas.microsoft.com/office/drawing/2014/main"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6" name="Google Shape;10503;p15">
                <a:extLst>
                  <a:ext uri="{FF2B5EF4-FFF2-40B4-BE49-F238E27FC236}">
                    <a16:creationId xmlns="" xmlns:a16="http://schemas.microsoft.com/office/drawing/2014/main"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7" name="Google Shape;10504;p15">
                <a:extLst>
                  <a:ext uri="{FF2B5EF4-FFF2-40B4-BE49-F238E27FC236}">
                    <a16:creationId xmlns="" xmlns:a16="http://schemas.microsoft.com/office/drawing/2014/main"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8" name="Google Shape;10505;p15">
                <a:extLst>
                  <a:ext uri="{FF2B5EF4-FFF2-40B4-BE49-F238E27FC236}">
                    <a16:creationId xmlns="" xmlns:a16="http://schemas.microsoft.com/office/drawing/2014/main"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9" name="Google Shape;10506;p15">
                <a:extLst>
                  <a:ext uri="{FF2B5EF4-FFF2-40B4-BE49-F238E27FC236}">
                    <a16:creationId xmlns="" xmlns:a16="http://schemas.microsoft.com/office/drawing/2014/main"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0" name="Google Shape;10507;p15">
                <a:extLst>
                  <a:ext uri="{FF2B5EF4-FFF2-40B4-BE49-F238E27FC236}">
                    <a16:creationId xmlns="" xmlns:a16="http://schemas.microsoft.com/office/drawing/2014/main"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1" name="Google Shape;10508;p15">
                <a:extLst>
                  <a:ext uri="{FF2B5EF4-FFF2-40B4-BE49-F238E27FC236}">
                    <a16:creationId xmlns="" xmlns:a16="http://schemas.microsoft.com/office/drawing/2014/main"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2" name="Google Shape;10509;p15">
                <a:extLst>
                  <a:ext uri="{FF2B5EF4-FFF2-40B4-BE49-F238E27FC236}">
                    <a16:creationId xmlns="" xmlns:a16="http://schemas.microsoft.com/office/drawing/2014/main"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3" name="Google Shape;10510;p15">
                <a:extLst>
                  <a:ext uri="{FF2B5EF4-FFF2-40B4-BE49-F238E27FC236}">
                    <a16:creationId xmlns="" xmlns:a16="http://schemas.microsoft.com/office/drawing/2014/main"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4" name="Google Shape;10511;p15">
                <a:extLst>
                  <a:ext uri="{FF2B5EF4-FFF2-40B4-BE49-F238E27FC236}">
                    <a16:creationId xmlns="" xmlns:a16="http://schemas.microsoft.com/office/drawing/2014/main"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5" name="Google Shape;10512;p15">
                <a:extLst>
                  <a:ext uri="{FF2B5EF4-FFF2-40B4-BE49-F238E27FC236}">
                    <a16:creationId xmlns="" xmlns:a16="http://schemas.microsoft.com/office/drawing/2014/main"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6" name="Google Shape;10513;p15">
                <a:extLst>
                  <a:ext uri="{FF2B5EF4-FFF2-40B4-BE49-F238E27FC236}">
                    <a16:creationId xmlns="" xmlns:a16="http://schemas.microsoft.com/office/drawing/2014/main"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7" name="Google Shape;10514;p15">
                <a:extLst>
                  <a:ext uri="{FF2B5EF4-FFF2-40B4-BE49-F238E27FC236}">
                    <a16:creationId xmlns="" xmlns:a16="http://schemas.microsoft.com/office/drawing/2014/main"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8" name="Google Shape;10515;p15">
                <a:extLst>
                  <a:ext uri="{FF2B5EF4-FFF2-40B4-BE49-F238E27FC236}">
                    <a16:creationId xmlns="" xmlns:a16="http://schemas.microsoft.com/office/drawing/2014/main"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9" name="Google Shape;10516;p15">
                <a:extLst>
                  <a:ext uri="{FF2B5EF4-FFF2-40B4-BE49-F238E27FC236}">
                    <a16:creationId xmlns="" xmlns:a16="http://schemas.microsoft.com/office/drawing/2014/main"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0" name="Google Shape;10517;p15">
                <a:extLst>
                  <a:ext uri="{FF2B5EF4-FFF2-40B4-BE49-F238E27FC236}">
                    <a16:creationId xmlns="" xmlns:a16="http://schemas.microsoft.com/office/drawing/2014/main"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1" name="Google Shape;10518;p15">
                <a:extLst>
                  <a:ext uri="{FF2B5EF4-FFF2-40B4-BE49-F238E27FC236}">
                    <a16:creationId xmlns="" xmlns:a16="http://schemas.microsoft.com/office/drawing/2014/main"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2" name="Google Shape;10519;p15">
                <a:extLst>
                  <a:ext uri="{FF2B5EF4-FFF2-40B4-BE49-F238E27FC236}">
                    <a16:creationId xmlns="" xmlns:a16="http://schemas.microsoft.com/office/drawing/2014/main"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3" name="Google Shape;10520;p15">
                <a:extLst>
                  <a:ext uri="{FF2B5EF4-FFF2-40B4-BE49-F238E27FC236}">
                    <a16:creationId xmlns="" xmlns:a16="http://schemas.microsoft.com/office/drawing/2014/main"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4" name="Google Shape;10521;p15">
                <a:extLst>
                  <a:ext uri="{FF2B5EF4-FFF2-40B4-BE49-F238E27FC236}">
                    <a16:creationId xmlns="" xmlns:a16="http://schemas.microsoft.com/office/drawing/2014/main"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5" name="Google Shape;10522;p15">
                <a:extLst>
                  <a:ext uri="{FF2B5EF4-FFF2-40B4-BE49-F238E27FC236}">
                    <a16:creationId xmlns="" xmlns:a16="http://schemas.microsoft.com/office/drawing/2014/main"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6" name="Google Shape;10523;p15">
                <a:extLst>
                  <a:ext uri="{FF2B5EF4-FFF2-40B4-BE49-F238E27FC236}">
                    <a16:creationId xmlns="" xmlns:a16="http://schemas.microsoft.com/office/drawing/2014/main"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7" name="Google Shape;10524;p15">
                <a:extLst>
                  <a:ext uri="{FF2B5EF4-FFF2-40B4-BE49-F238E27FC236}">
                    <a16:creationId xmlns="" xmlns:a16="http://schemas.microsoft.com/office/drawing/2014/main"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8" name="Google Shape;10525;p15">
                <a:extLst>
                  <a:ext uri="{FF2B5EF4-FFF2-40B4-BE49-F238E27FC236}">
                    <a16:creationId xmlns="" xmlns:a16="http://schemas.microsoft.com/office/drawing/2014/main"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9" name="Google Shape;10526;p15">
                <a:extLst>
                  <a:ext uri="{FF2B5EF4-FFF2-40B4-BE49-F238E27FC236}">
                    <a16:creationId xmlns="" xmlns:a16="http://schemas.microsoft.com/office/drawing/2014/main"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0" name="Google Shape;10527;p15">
                <a:extLst>
                  <a:ext uri="{FF2B5EF4-FFF2-40B4-BE49-F238E27FC236}">
                    <a16:creationId xmlns="" xmlns:a16="http://schemas.microsoft.com/office/drawing/2014/main"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1" name="Google Shape;10528;p15">
                <a:extLst>
                  <a:ext uri="{FF2B5EF4-FFF2-40B4-BE49-F238E27FC236}">
                    <a16:creationId xmlns="" xmlns:a16="http://schemas.microsoft.com/office/drawing/2014/main"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2" name="Google Shape;10529;p15">
                <a:extLst>
                  <a:ext uri="{FF2B5EF4-FFF2-40B4-BE49-F238E27FC236}">
                    <a16:creationId xmlns="" xmlns:a16="http://schemas.microsoft.com/office/drawing/2014/main"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3" name="Google Shape;10530;p15">
                <a:extLst>
                  <a:ext uri="{FF2B5EF4-FFF2-40B4-BE49-F238E27FC236}">
                    <a16:creationId xmlns="" xmlns:a16="http://schemas.microsoft.com/office/drawing/2014/main"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4" name="Google Shape;10531;p15">
                <a:extLst>
                  <a:ext uri="{FF2B5EF4-FFF2-40B4-BE49-F238E27FC236}">
                    <a16:creationId xmlns="" xmlns:a16="http://schemas.microsoft.com/office/drawing/2014/main"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5" name="Google Shape;10532;p15">
                <a:extLst>
                  <a:ext uri="{FF2B5EF4-FFF2-40B4-BE49-F238E27FC236}">
                    <a16:creationId xmlns="" xmlns:a16="http://schemas.microsoft.com/office/drawing/2014/main"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6" name="Google Shape;10533;p15">
                <a:extLst>
                  <a:ext uri="{FF2B5EF4-FFF2-40B4-BE49-F238E27FC236}">
                    <a16:creationId xmlns="" xmlns:a16="http://schemas.microsoft.com/office/drawing/2014/main"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7" name="Google Shape;10534;p15">
                <a:extLst>
                  <a:ext uri="{FF2B5EF4-FFF2-40B4-BE49-F238E27FC236}">
                    <a16:creationId xmlns="" xmlns:a16="http://schemas.microsoft.com/office/drawing/2014/main"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8" name="Google Shape;10535;p15">
                <a:extLst>
                  <a:ext uri="{FF2B5EF4-FFF2-40B4-BE49-F238E27FC236}">
                    <a16:creationId xmlns="" xmlns:a16="http://schemas.microsoft.com/office/drawing/2014/main"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9" name="Google Shape;10536;p15">
                <a:extLst>
                  <a:ext uri="{FF2B5EF4-FFF2-40B4-BE49-F238E27FC236}">
                    <a16:creationId xmlns="" xmlns:a16="http://schemas.microsoft.com/office/drawing/2014/main"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0" name="Google Shape;10537;p15">
                <a:extLst>
                  <a:ext uri="{FF2B5EF4-FFF2-40B4-BE49-F238E27FC236}">
                    <a16:creationId xmlns="" xmlns:a16="http://schemas.microsoft.com/office/drawing/2014/main"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1" name="Google Shape;10538;p15">
                <a:extLst>
                  <a:ext uri="{FF2B5EF4-FFF2-40B4-BE49-F238E27FC236}">
                    <a16:creationId xmlns="" xmlns:a16="http://schemas.microsoft.com/office/drawing/2014/main"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2" name="Google Shape;10539;p15">
                <a:extLst>
                  <a:ext uri="{FF2B5EF4-FFF2-40B4-BE49-F238E27FC236}">
                    <a16:creationId xmlns="" xmlns:a16="http://schemas.microsoft.com/office/drawing/2014/main"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3" name="Google Shape;10540;p15">
                <a:extLst>
                  <a:ext uri="{FF2B5EF4-FFF2-40B4-BE49-F238E27FC236}">
                    <a16:creationId xmlns="" xmlns:a16="http://schemas.microsoft.com/office/drawing/2014/main"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4" name="Google Shape;10541;p15">
                <a:extLst>
                  <a:ext uri="{FF2B5EF4-FFF2-40B4-BE49-F238E27FC236}">
                    <a16:creationId xmlns="" xmlns:a16="http://schemas.microsoft.com/office/drawing/2014/main"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5" name="Google Shape;10542;p15">
                <a:extLst>
                  <a:ext uri="{FF2B5EF4-FFF2-40B4-BE49-F238E27FC236}">
                    <a16:creationId xmlns="" xmlns:a16="http://schemas.microsoft.com/office/drawing/2014/main"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6" name="Google Shape;10543;p15">
                <a:extLst>
                  <a:ext uri="{FF2B5EF4-FFF2-40B4-BE49-F238E27FC236}">
                    <a16:creationId xmlns="" xmlns:a16="http://schemas.microsoft.com/office/drawing/2014/main"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7" name="Google Shape;10544;p15">
                <a:extLst>
                  <a:ext uri="{FF2B5EF4-FFF2-40B4-BE49-F238E27FC236}">
                    <a16:creationId xmlns="" xmlns:a16="http://schemas.microsoft.com/office/drawing/2014/main"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8" name="Google Shape;10545;p15">
                <a:extLst>
                  <a:ext uri="{FF2B5EF4-FFF2-40B4-BE49-F238E27FC236}">
                    <a16:creationId xmlns="" xmlns:a16="http://schemas.microsoft.com/office/drawing/2014/main"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9" name="Google Shape;10546;p15">
                <a:extLst>
                  <a:ext uri="{FF2B5EF4-FFF2-40B4-BE49-F238E27FC236}">
                    <a16:creationId xmlns="" xmlns:a16="http://schemas.microsoft.com/office/drawing/2014/main"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0" name="Google Shape;10547;p15">
                <a:extLst>
                  <a:ext uri="{FF2B5EF4-FFF2-40B4-BE49-F238E27FC236}">
                    <a16:creationId xmlns="" xmlns:a16="http://schemas.microsoft.com/office/drawing/2014/main"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1" name="Google Shape;10548;p15">
                <a:extLst>
                  <a:ext uri="{FF2B5EF4-FFF2-40B4-BE49-F238E27FC236}">
                    <a16:creationId xmlns="" xmlns:a16="http://schemas.microsoft.com/office/drawing/2014/main"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2" name="Google Shape;10549;p15">
                <a:extLst>
                  <a:ext uri="{FF2B5EF4-FFF2-40B4-BE49-F238E27FC236}">
                    <a16:creationId xmlns="" xmlns:a16="http://schemas.microsoft.com/office/drawing/2014/main"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3" name="Google Shape;10550;p15">
                <a:extLst>
                  <a:ext uri="{FF2B5EF4-FFF2-40B4-BE49-F238E27FC236}">
                    <a16:creationId xmlns="" xmlns:a16="http://schemas.microsoft.com/office/drawing/2014/main"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4" name="Google Shape;10551;p15">
                <a:extLst>
                  <a:ext uri="{FF2B5EF4-FFF2-40B4-BE49-F238E27FC236}">
                    <a16:creationId xmlns="" xmlns:a16="http://schemas.microsoft.com/office/drawing/2014/main"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5" name="Google Shape;10552;p15">
                <a:extLst>
                  <a:ext uri="{FF2B5EF4-FFF2-40B4-BE49-F238E27FC236}">
                    <a16:creationId xmlns="" xmlns:a16="http://schemas.microsoft.com/office/drawing/2014/main"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6" name="Google Shape;10553;p15">
                <a:extLst>
                  <a:ext uri="{FF2B5EF4-FFF2-40B4-BE49-F238E27FC236}">
                    <a16:creationId xmlns="" xmlns:a16="http://schemas.microsoft.com/office/drawing/2014/main"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7" name="Google Shape;10554;p15">
                <a:extLst>
                  <a:ext uri="{FF2B5EF4-FFF2-40B4-BE49-F238E27FC236}">
                    <a16:creationId xmlns="" xmlns:a16="http://schemas.microsoft.com/office/drawing/2014/main"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8" name="Google Shape;10555;p15">
                <a:extLst>
                  <a:ext uri="{FF2B5EF4-FFF2-40B4-BE49-F238E27FC236}">
                    <a16:creationId xmlns="" xmlns:a16="http://schemas.microsoft.com/office/drawing/2014/main"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9" name="Google Shape;10556;p15">
                <a:extLst>
                  <a:ext uri="{FF2B5EF4-FFF2-40B4-BE49-F238E27FC236}">
                    <a16:creationId xmlns="" xmlns:a16="http://schemas.microsoft.com/office/drawing/2014/main"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0" name="Google Shape;10557;p15">
                <a:extLst>
                  <a:ext uri="{FF2B5EF4-FFF2-40B4-BE49-F238E27FC236}">
                    <a16:creationId xmlns="" xmlns:a16="http://schemas.microsoft.com/office/drawing/2014/main"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1" name="Google Shape;10558;p15">
                <a:extLst>
                  <a:ext uri="{FF2B5EF4-FFF2-40B4-BE49-F238E27FC236}">
                    <a16:creationId xmlns="" xmlns:a16="http://schemas.microsoft.com/office/drawing/2014/main"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2" name="Google Shape;10559;p15">
                <a:extLst>
                  <a:ext uri="{FF2B5EF4-FFF2-40B4-BE49-F238E27FC236}">
                    <a16:creationId xmlns="" xmlns:a16="http://schemas.microsoft.com/office/drawing/2014/main"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3" name="Google Shape;10560;p15">
                <a:extLst>
                  <a:ext uri="{FF2B5EF4-FFF2-40B4-BE49-F238E27FC236}">
                    <a16:creationId xmlns="" xmlns:a16="http://schemas.microsoft.com/office/drawing/2014/main"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4" name="Google Shape;10561;p15">
                <a:extLst>
                  <a:ext uri="{FF2B5EF4-FFF2-40B4-BE49-F238E27FC236}">
                    <a16:creationId xmlns="" xmlns:a16="http://schemas.microsoft.com/office/drawing/2014/main"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5" name="Google Shape;10562;p15">
                <a:extLst>
                  <a:ext uri="{FF2B5EF4-FFF2-40B4-BE49-F238E27FC236}">
                    <a16:creationId xmlns="" xmlns:a16="http://schemas.microsoft.com/office/drawing/2014/main"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6" name="Google Shape;10563;p15">
                <a:extLst>
                  <a:ext uri="{FF2B5EF4-FFF2-40B4-BE49-F238E27FC236}">
                    <a16:creationId xmlns="" xmlns:a16="http://schemas.microsoft.com/office/drawing/2014/main"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7" name="Google Shape;10564;p15">
                <a:extLst>
                  <a:ext uri="{FF2B5EF4-FFF2-40B4-BE49-F238E27FC236}">
                    <a16:creationId xmlns="" xmlns:a16="http://schemas.microsoft.com/office/drawing/2014/main"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10565;p15">
              <a:extLst>
                <a:ext uri="{FF2B5EF4-FFF2-40B4-BE49-F238E27FC236}">
                  <a16:creationId xmlns="" xmlns:a16="http://schemas.microsoft.com/office/drawing/2014/main"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 xmlns:a16="http://schemas.microsoft.com/office/drawing/2014/main"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5" name="Google Shape;10567;p15">
                <a:extLst>
                  <a:ext uri="{FF2B5EF4-FFF2-40B4-BE49-F238E27FC236}">
                    <a16:creationId xmlns="" xmlns:a16="http://schemas.microsoft.com/office/drawing/2014/main"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6" name="Google Shape;10568;p15">
                <a:extLst>
                  <a:ext uri="{FF2B5EF4-FFF2-40B4-BE49-F238E27FC236}">
                    <a16:creationId xmlns="" xmlns:a16="http://schemas.microsoft.com/office/drawing/2014/main"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7" name="Google Shape;10569;p15">
                <a:extLst>
                  <a:ext uri="{FF2B5EF4-FFF2-40B4-BE49-F238E27FC236}">
                    <a16:creationId xmlns="" xmlns:a16="http://schemas.microsoft.com/office/drawing/2014/main"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8" name="Google Shape;10570;p15">
                <a:extLst>
                  <a:ext uri="{FF2B5EF4-FFF2-40B4-BE49-F238E27FC236}">
                    <a16:creationId xmlns="" xmlns:a16="http://schemas.microsoft.com/office/drawing/2014/main"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9" name="Google Shape;10571;p15">
                <a:extLst>
                  <a:ext uri="{FF2B5EF4-FFF2-40B4-BE49-F238E27FC236}">
                    <a16:creationId xmlns="" xmlns:a16="http://schemas.microsoft.com/office/drawing/2014/main"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0" name="Google Shape;10572;p15">
                <a:extLst>
                  <a:ext uri="{FF2B5EF4-FFF2-40B4-BE49-F238E27FC236}">
                    <a16:creationId xmlns="" xmlns:a16="http://schemas.microsoft.com/office/drawing/2014/main"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1" name="Google Shape;10573;p15">
                <a:extLst>
                  <a:ext uri="{FF2B5EF4-FFF2-40B4-BE49-F238E27FC236}">
                    <a16:creationId xmlns="" xmlns:a16="http://schemas.microsoft.com/office/drawing/2014/main"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2" name="Google Shape;10574;p15">
                <a:extLst>
                  <a:ext uri="{FF2B5EF4-FFF2-40B4-BE49-F238E27FC236}">
                    <a16:creationId xmlns="" xmlns:a16="http://schemas.microsoft.com/office/drawing/2014/main"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3" name="Google Shape;10575;p15">
                <a:extLst>
                  <a:ext uri="{FF2B5EF4-FFF2-40B4-BE49-F238E27FC236}">
                    <a16:creationId xmlns="" xmlns:a16="http://schemas.microsoft.com/office/drawing/2014/main"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4" name="Google Shape;10576;p15">
                <a:extLst>
                  <a:ext uri="{FF2B5EF4-FFF2-40B4-BE49-F238E27FC236}">
                    <a16:creationId xmlns="" xmlns:a16="http://schemas.microsoft.com/office/drawing/2014/main"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5" name="Google Shape;10577;p15">
                <a:extLst>
                  <a:ext uri="{FF2B5EF4-FFF2-40B4-BE49-F238E27FC236}">
                    <a16:creationId xmlns="" xmlns:a16="http://schemas.microsoft.com/office/drawing/2014/main"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6" name="Google Shape;10578;p15">
                <a:extLst>
                  <a:ext uri="{FF2B5EF4-FFF2-40B4-BE49-F238E27FC236}">
                    <a16:creationId xmlns="" xmlns:a16="http://schemas.microsoft.com/office/drawing/2014/main"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7" name="Google Shape;10579;p15">
                <a:extLst>
                  <a:ext uri="{FF2B5EF4-FFF2-40B4-BE49-F238E27FC236}">
                    <a16:creationId xmlns="" xmlns:a16="http://schemas.microsoft.com/office/drawing/2014/main"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8" name="Google Shape;10580;p15">
                <a:extLst>
                  <a:ext uri="{FF2B5EF4-FFF2-40B4-BE49-F238E27FC236}">
                    <a16:creationId xmlns="" xmlns:a16="http://schemas.microsoft.com/office/drawing/2014/main"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9" name="Google Shape;10581;p15">
                <a:extLst>
                  <a:ext uri="{FF2B5EF4-FFF2-40B4-BE49-F238E27FC236}">
                    <a16:creationId xmlns="" xmlns:a16="http://schemas.microsoft.com/office/drawing/2014/main"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0" name="Google Shape;10582;p15">
                <a:extLst>
                  <a:ext uri="{FF2B5EF4-FFF2-40B4-BE49-F238E27FC236}">
                    <a16:creationId xmlns="" xmlns:a16="http://schemas.microsoft.com/office/drawing/2014/main"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1" name="Google Shape;10583;p15">
                <a:extLst>
                  <a:ext uri="{FF2B5EF4-FFF2-40B4-BE49-F238E27FC236}">
                    <a16:creationId xmlns="" xmlns:a16="http://schemas.microsoft.com/office/drawing/2014/main"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2" name="Google Shape;10584;p15">
                <a:extLst>
                  <a:ext uri="{FF2B5EF4-FFF2-40B4-BE49-F238E27FC236}">
                    <a16:creationId xmlns="" xmlns:a16="http://schemas.microsoft.com/office/drawing/2014/main"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3" name="Google Shape;10585;p15">
                <a:extLst>
                  <a:ext uri="{FF2B5EF4-FFF2-40B4-BE49-F238E27FC236}">
                    <a16:creationId xmlns="" xmlns:a16="http://schemas.microsoft.com/office/drawing/2014/main"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4" name="Google Shape;10586;p15">
                <a:extLst>
                  <a:ext uri="{FF2B5EF4-FFF2-40B4-BE49-F238E27FC236}">
                    <a16:creationId xmlns="" xmlns:a16="http://schemas.microsoft.com/office/drawing/2014/main"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5" name="Google Shape;10587;p15">
                <a:extLst>
                  <a:ext uri="{FF2B5EF4-FFF2-40B4-BE49-F238E27FC236}">
                    <a16:creationId xmlns="" xmlns:a16="http://schemas.microsoft.com/office/drawing/2014/main"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6" name="Google Shape;10588;p15">
                <a:extLst>
                  <a:ext uri="{FF2B5EF4-FFF2-40B4-BE49-F238E27FC236}">
                    <a16:creationId xmlns="" xmlns:a16="http://schemas.microsoft.com/office/drawing/2014/main"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7" name="Google Shape;10589;p15">
                <a:extLst>
                  <a:ext uri="{FF2B5EF4-FFF2-40B4-BE49-F238E27FC236}">
                    <a16:creationId xmlns="" xmlns:a16="http://schemas.microsoft.com/office/drawing/2014/main"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8" name="Google Shape;10590;p15">
                <a:extLst>
                  <a:ext uri="{FF2B5EF4-FFF2-40B4-BE49-F238E27FC236}">
                    <a16:creationId xmlns="" xmlns:a16="http://schemas.microsoft.com/office/drawing/2014/main"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9" name="Google Shape;10591;p15">
                <a:extLst>
                  <a:ext uri="{FF2B5EF4-FFF2-40B4-BE49-F238E27FC236}">
                    <a16:creationId xmlns="" xmlns:a16="http://schemas.microsoft.com/office/drawing/2014/main"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0" name="Google Shape;10592;p15">
                <a:extLst>
                  <a:ext uri="{FF2B5EF4-FFF2-40B4-BE49-F238E27FC236}">
                    <a16:creationId xmlns="" xmlns:a16="http://schemas.microsoft.com/office/drawing/2014/main"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1" name="Google Shape;10593;p15">
                <a:extLst>
                  <a:ext uri="{FF2B5EF4-FFF2-40B4-BE49-F238E27FC236}">
                    <a16:creationId xmlns="" xmlns:a16="http://schemas.microsoft.com/office/drawing/2014/main"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2" name="Google Shape;10594;p15">
                <a:extLst>
                  <a:ext uri="{FF2B5EF4-FFF2-40B4-BE49-F238E27FC236}">
                    <a16:creationId xmlns="" xmlns:a16="http://schemas.microsoft.com/office/drawing/2014/main"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3" name="Google Shape;10595;p15">
                <a:extLst>
                  <a:ext uri="{FF2B5EF4-FFF2-40B4-BE49-F238E27FC236}">
                    <a16:creationId xmlns="" xmlns:a16="http://schemas.microsoft.com/office/drawing/2014/main"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4" name="Google Shape;10596;p15">
                <a:extLst>
                  <a:ext uri="{FF2B5EF4-FFF2-40B4-BE49-F238E27FC236}">
                    <a16:creationId xmlns="" xmlns:a16="http://schemas.microsoft.com/office/drawing/2014/main"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5" name="Google Shape;10597;p15">
                <a:extLst>
                  <a:ext uri="{FF2B5EF4-FFF2-40B4-BE49-F238E27FC236}">
                    <a16:creationId xmlns="" xmlns:a16="http://schemas.microsoft.com/office/drawing/2014/main"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6" name="Google Shape;10598;p15">
                <a:extLst>
                  <a:ext uri="{FF2B5EF4-FFF2-40B4-BE49-F238E27FC236}">
                    <a16:creationId xmlns="" xmlns:a16="http://schemas.microsoft.com/office/drawing/2014/main"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7" name="Google Shape;10599;p15">
                <a:extLst>
                  <a:ext uri="{FF2B5EF4-FFF2-40B4-BE49-F238E27FC236}">
                    <a16:creationId xmlns="" xmlns:a16="http://schemas.microsoft.com/office/drawing/2014/main"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8" name="Google Shape;10600;p15">
                <a:extLst>
                  <a:ext uri="{FF2B5EF4-FFF2-40B4-BE49-F238E27FC236}">
                    <a16:creationId xmlns="" xmlns:a16="http://schemas.microsoft.com/office/drawing/2014/main"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9" name="Google Shape;10601;p15">
                <a:extLst>
                  <a:ext uri="{FF2B5EF4-FFF2-40B4-BE49-F238E27FC236}">
                    <a16:creationId xmlns="" xmlns:a16="http://schemas.microsoft.com/office/drawing/2014/main"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0" name="Google Shape;10602;p15">
                <a:extLst>
                  <a:ext uri="{FF2B5EF4-FFF2-40B4-BE49-F238E27FC236}">
                    <a16:creationId xmlns="" xmlns:a16="http://schemas.microsoft.com/office/drawing/2014/main"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1" name="Google Shape;10603;p15">
                <a:extLst>
                  <a:ext uri="{FF2B5EF4-FFF2-40B4-BE49-F238E27FC236}">
                    <a16:creationId xmlns="" xmlns:a16="http://schemas.microsoft.com/office/drawing/2014/main"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2" name="Google Shape;10604;p15">
                <a:extLst>
                  <a:ext uri="{FF2B5EF4-FFF2-40B4-BE49-F238E27FC236}">
                    <a16:creationId xmlns="" xmlns:a16="http://schemas.microsoft.com/office/drawing/2014/main"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3" name="Google Shape;10605;p15">
                <a:extLst>
                  <a:ext uri="{FF2B5EF4-FFF2-40B4-BE49-F238E27FC236}">
                    <a16:creationId xmlns="" xmlns:a16="http://schemas.microsoft.com/office/drawing/2014/main"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4" name="Google Shape;10606;p15">
                <a:extLst>
                  <a:ext uri="{FF2B5EF4-FFF2-40B4-BE49-F238E27FC236}">
                    <a16:creationId xmlns="" xmlns:a16="http://schemas.microsoft.com/office/drawing/2014/main"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5" name="Google Shape;10607;p15">
                <a:extLst>
                  <a:ext uri="{FF2B5EF4-FFF2-40B4-BE49-F238E27FC236}">
                    <a16:creationId xmlns="" xmlns:a16="http://schemas.microsoft.com/office/drawing/2014/main"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6" name="Google Shape;10608;p15">
                <a:extLst>
                  <a:ext uri="{FF2B5EF4-FFF2-40B4-BE49-F238E27FC236}">
                    <a16:creationId xmlns="" xmlns:a16="http://schemas.microsoft.com/office/drawing/2014/main"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7" name="Google Shape;10609;p15">
                <a:extLst>
                  <a:ext uri="{FF2B5EF4-FFF2-40B4-BE49-F238E27FC236}">
                    <a16:creationId xmlns="" xmlns:a16="http://schemas.microsoft.com/office/drawing/2014/main"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8" name="Google Shape;10610;p15">
                <a:extLst>
                  <a:ext uri="{FF2B5EF4-FFF2-40B4-BE49-F238E27FC236}">
                    <a16:creationId xmlns="" xmlns:a16="http://schemas.microsoft.com/office/drawing/2014/main"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9" name="Google Shape;10611;p15">
                <a:extLst>
                  <a:ext uri="{FF2B5EF4-FFF2-40B4-BE49-F238E27FC236}">
                    <a16:creationId xmlns="" xmlns:a16="http://schemas.microsoft.com/office/drawing/2014/main"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0" name="Google Shape;10612;p15">
                <a:extLst>
                  <a:ext uri="{FF2B5EF4-FFF2-40B4-BE49-F238E27FC236}">
                    <a16:creationId xmlns="" xmlns:a16="http://schemas.microsoft.com/office/drawing/2014/main"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1" name="Google Shape;10613;p15">
                <a:extLst>
                  <a:ext uri="{FF2B5EF4-FFF2-40B4-BE49-F238E27FC236}">
                    <a16:creationId xmlns="" xmlns:a16="http://schemas.microsoft.com/office/drawing/2014/main"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2" name="Google Shape;10614;p15">
                <a:extLst>
                  <a:ext uri="{FF2B5EF4-FFF2-40B4-BE49-F238E27FC236}">
                    <a16:creationId xmlns="" xmlns:a16="http://schemas.microsoft.com/office/drawing/2014/main"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3" name="Google Shape;10615;p15">
                <a:extLst>
                  <a:ext uri="{FF2B5EF4-FFF2-40B4-BE49-F238E27FC236}">
                    <a16:creationId xmlns="" xmlns:a16="http://schemas.microsoft.com/office/drawing/2014/main"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4" name="Google Shape;10616;p15">
                <a:extLst>
                  <a:ext uri="{FF2B5EF4-FFF2-40B4-BE49-F238E27FC236}">
                    <a16:creationId xmlns="" xmlns:a16="http://schemas.microsoft.com/office/drawing/2014/main"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5" name="Google Shape;10617;p15">
                <a:extLst>
                  <a:ext uri="{FF2B5EF4-FFF2-40B4-BE49-F238E27FC236}">
                    <a16:creationId xmlns="" xmlns:a16="http://schemas.microsoft.com/office/drawing/2014/main"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6" name="Google Shape;10618;p15">
                <a:extLst>
                  <a:ext uri="{FF2B5EF4-FFF2-40B4-BE49-F238E27FC236}">
                    <a16:creationId xmlns="" xmlns:a16="http://schemas.microsoft.com/office/drawing/2014/main"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7" name="Google Shape;10619;p15">
                <a:extLst>
                  <a:ext uri="{FF2B5EF4-FFF2-40B4-BE49-F238E27FC236}">
                    <a16:creationId xmlns="" xmlns:a16="http://schemas.microsoft.com/office/drawing/2014/main"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8" name="Google Shape;10620;p15">
                <a:extLst>
                  <a:ext uri="{FF2B5EF4-FFF2-40B4-BE49-F238E27FC236}">
                    <a16:creationId xmlns="" xmlns:a16="http://schemas.microsoft.com/office/drawing/2014/main"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9" name="Google Shape;10621;p15">
                <a:extLst>
                  <a:ext uri="{FF2B5EF4-FFF2-40B4-BE49-F238E27FC236}">
                    <a16:creationId xmlns="" xmlns:a16="http://schemas.microsoft.com/office/drawing/2014/main"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0" name="Google Shape;10622;p15">
                <a:extLst>
                  <a:ext uri="{FF2B5EF4-FFF2-40B4-BE49-F238E27FC236}">
                    <a16:creationId xmlns="" xmlns:a16="http://schemas.microsoft.com/office/drawing/2014/main"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1" name="Google Shape;10623;p15">
                <a:extLst>
                  <a:ext uri="{FF2B5EF4-FFF2-40B4-BE49-F238E27FC236}">
                    <a16:creationId xmlns="" xmlns:a16="http://schemas.microsoft.com/office/drawing/2014/main"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2" name="Google Shape;10624;p15">
                <a:extLst>
                  <a:ext uri="{FF2B5EF4-FFF2-40B4-BE49-F238E27FC236}">
                    <a16:creationId xmlns="" xmlns:a16="http://schemas.microsoft.com/office/drawing/2014/main"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3" name="Google Shape;10625;p15">
                <a:extLst>
                  <a:ext uri="{FF2B5EF4-FFF2-40B4-BE49-F238E27FC236}">
                    <a16:creationId xmlns="" xmlns:a16="http://schemas.microsoft.com/office/drawing/2014/main"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4" name="Google Shape;10626;p15">
                <a:extLst>
                  <a:ext uri="{FF2B5EF4-FFF2-40B4-BE49-F238E27FC236}">
                    <a16:creationId xmlns="" xmlns:a16="http://schemas.microsoft.com/office/drawing/2014/main"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5" name="Google Shape;10627;p15">
                <a:extLst>
                  <a:ext uri="{FF2B5EF4-FFF2-40B4-BE49-F238E27FC236}">
                    <a16:creationId xmlns="" xmlns:a16="http://schemas.microsoft.com/office/drawing/2014/main"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6" name="Google Shape;10628;p15">
                <a:extLst>
                  <a:ext uri="{FF2B5EF4-FFF2-40B4-BE49-F238E27FC236}">
                    <a16:creationId xmlns="" xmlns:a16="http://schemas.microsoft.com/office/drawing/2014/main"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7" name="Google Shape;10629;p15">
                <a:extLst>
                  <a:ext uri="{FF2B5EF4-FFF2-40B4-BE49-F238E27FC236}">
                    <a16:creationId xmlns="" xmlns:a16="http://schemas.microsoft.com/office/drawing/2014/main"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8" name="Google Shape;10630;p15">
                <a:extLst>
                  <a:ext uri="{FF2B5EF4-FFF2-40B4-BE49-F238E27FC236}">
                    <a16:creationId xmlns="" xmlns:a16="http://schemas.microsoft.com/office/drawing/2014/main"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9" name="Google Shape;10631;p15">
                <a:extLst>
                  <a:ext uri="{FF2B5EF4-FFF2-40B4-BE49-F238E27FC236}">
                    <a16:creationId xmlns="" xmlns:a16="http://schemas.microsoft.com/office/drawing/2014/main"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0" name="Google Shape;10632;p15">
                <a:extLst>
                  <a:ext uri="{FF2B5EF4-FFF2-40B4-BE49-F238E27FC236}">
                    <a16:creationId xmlns="" xmlns:a16="http://schemas.microsoft.com/office/drawing/2014/main"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1" name="Google Shape;10633;p15">
                <a:extLst>
                  <a:ext uri="{FF2B5EF4-FFF2-40B4-BE49-F238E27FC236}">
                    <a16:creationId xmlns="" xmlns:a16="http://schemas.microsoft.com/office/drawing/2014/main"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2" name="Google Shape;10634;p15">
                <a:extLst>
                  <a:ext uri="{FF2B5EF4-FFF2-40B4-BE49-F238E27FC236}">
                    <a16:creationId xmlns="" xmlns:a16="http://schemas.microsoft.com/office/drawing/2014/main"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3" name="Google Shape;10635;p15">
                <a:extLst>
                  <a:ext uri="{FF2B5EF4-FFF2-40B4-BE49-F238E27FC236}">
                    <a16:creationId xmlns="" xmlns:a16="http://schemas.microsoft.com/office/drawing/2014/main"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4" name="Google Shape;10636;p15">
                <a:extLst>
                  <a:ext uri="{FF2B5EF4-FFF2-40B4-BE49-F238E27FC236}">
                    <a16:creationId xmlns="" xmlns:a16="http://schemas.microsoft.com/office/drawing/2014/main"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5" name="Google Shape;10637;p15">
                <a:extLst>
                  <a:ext uri="{FF2B5EF4-FFF2-40B4-BE49-F238E27FC236}">
                    <a16:creationId xmlns="" xmlns:a16="http://schemas.microsoft.com/office/drawing/2014/main"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10638;p15">
              <a:extLst>
                <a:ext uri="{FF2B5EF4-FFF2-40B4-BE49-F238E27FC236}">
                  <a16:creationId xmlns="" xmlns:a16="http://schemas.microsoft.com/office/drawing/2014/main"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 xmlns:a16="http://schemas.microsoft.com/office/drawing/2014/main"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3" name="Google Shape;10640;p15">
                <a:extLst>
                  <a:ext uri="{FF2B5EF4-FFF2-40B4-BE49-F238E27FC236}">
                    <a16:creationId xmlns="" xmlns:a16="http://schemas.microsoft.com/office/drawing/2014/main"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4" name="Google Shape;10641;p15">
                <a:extLst>
                  <a:ext uri="{FF2B5EF4-FFF2-40B4-BE49-F238E27FC236}">
                    <a16:creationId xmlns="" xmlns:a16="http://schemas.microsoft.com/office/drawing/2014/main"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5" name="Google Shape;10642;p15">
                <a:extLst>
                  <a:ext uri="{FF2B5EF4-FFF2-40B4-BE49-F238E27FC236}">
                    <a16:creationId xmlns="" xmlns:a16="http://schemas.microsoft.com/office/drawing/2014/main"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6" name="Google Shape;10643;p15">
                <a:extLst>
                  <a:ext uri="{FF2B5EF4-FFF2-40B4-BE49-F238E27FC236}">
                    <a16:creationId xmlns="" xmlns:a16="http://schemas.microsoft.com/office/drawing/2014/main"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7" name="Google Shape;10644;p15">
                <a:extLst>
                  <a:ext uri="{FF2B5EF4-FFF2-40B4-BE49-F238E27FC236}">
                    <a16:creationId xmlns="" xmlns:a16="http://schemas.microsoft.com/office/drawing/2014/main"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8" name="Google Shape;10645;p15">
                <a:extLst>
                  <a:ext uri="{FF2B5EF4-FFF2-40B4-BE49-F238E27FC236}">
                    <a16:creationId xmlns="" xmlns:a16="http://schemas.microsoft.com/office/drawing/2014/main"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9" name="Google Shape;10646;p15">
                <a:extLst>
                  <a:ext uri="{FF2B5EF4-FFF2-40B4-BE49-F238E27FC236}">
                    <a16:creationId xmlns="" xmlns:a16="http://schemas.microsoft.com/office/drawing/2014/main"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0" name="Google Shape;10647;p15">
                <a:extLst>
                  <a:ext uri="{FF2B5EF4-FFF2-40B4-BE49-F238E27FC236}">
                    <a16:creationId xmlns="" xmlns:a16="http://schemas.microsoft.com/office/drawing/2014/main"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1" name="Google Shape;10648;p15">
                <a:extLst>
                  <a:ext uri="{FF2B5EF4-FFF2-40B4-BE49-F238E27FC236}">
                    <a16:creationId xmlns="" xmlns:a16="http://schemas.microsoft.com/office/drawing/2014/main"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2" name="Google Shape;10649;p15">
                <a:extLst>
                  <a:ext uri="{FF2B5EF4-FFF2-40B4-BE49-F238E27FC236}">
                    <a16:creationId xmlns="" xmlns:a16="http://schemas.microsoft.com/office/drawing/2014/main"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3" name="Google Shape;10650;p15">
                <a:extLst>
                  <a:ext uri="{FF2B5EF4-FFF2-40B4-BE49-F238E27FC236}">
                    <a16:creationId xmlns="" xmlns:a16="http://schemas.microsoft.com/office/drawing/2014/main"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4" name="Google Shape;10651;p15">
                <a:extLst>
                  <a:ext uri="{FF2B5EF4-FFF2-40B4-BE49-F238E27FC236}">
                    <a16:creationId xmlns="" xmlns:a16="http://schemas.microsoft.com/office/drawing/2014/main"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5" name="Google Shape;10652;p15">
                <a:extLst>
                  <a:ext uri="{FF2B5EF4-FFF2-40B4-BE49-F238E27FC236}">
                    <a16:creationId xmlns="" xmlns:a16="http://schemas.microsoft.com/office/drawing/2014/main"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6" name="Google Shape;10653;p15">
                <a:extLst>
                  <a:ext uri="{FF2B5EF4-FFF2-40B4-BE49-F238E27FC236}">
                    <a16:creationId xmlns="" xmlns:a16="http://schemas.microsoft.com/office/drawing/2014/main"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7" name="Google Shape;10654;p15">
                <a:extLst>
                  <a:ext uri="{FF2B5EF4-FFF2-40B4-BE49-F238E27FC236}">
                    <a16:creationId xmlns="" xmlns:a16="http://schemas.microsoft.com/office/drawing/2014/main"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8" name="Google Shape;10655;p15">
                <a:extLst>
                  <a:ext uri="{FF2B5EF4-FFF2-40B4-BE49-F238E27FC236}">
                    <a16:creationId xmlns="" xmlns:a16="http://schemas.microsoft.com/office/drawing/2014/main"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9" name="Google Shape;10656;p15">
                <a:extLst>
                  <a:ext uri="{FF2B5EF4-FFF2-40B4-BE49-F238E27FC236}">
                    <a16:creationId xmlns="" xmlns:a16="http://schemas.microsoft.com/office/drawing/2014/main"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0" name="Google Shape;10657;p15">
                <a:extLst>
                  <a:ext uri="{FF2B5EF4-FFF2-40B4-BE49-F238E27FC236}">
                    <a16:creationId xmlns="" xmlns:a16="http://schemas.microsoft.com/office/drawing/2014/main"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1" name="Google Shape;10658;p15">
                <a:extLst>
                  <a:ext uri="{FF2B5EF4-FFF2-40B4-BE49-F238E27FC236}">
                    <a16:creationId xmlns="" xmlns:a16="http://schemas.microsoft.com/office/drawing/2014/main"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2" name="Google Shape;10659;p15">
                <a:extLst>
                  <a:ext uri="{FF2B5EF4-FFF2-40B4-BE49-F238E27FC236}">
                    <a16:creationId xmlns="" xmlns:a16="http://schemas.microsoft.com/office/drawing/2014/main"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3" name="Google Shape;10660;p15">
                <a:extLst>
                  <a:ext uri="{FF2B5EF4-FFF2-40B4-BE49-F238E27FC236}">
                    <a16:creationId xmlns="" xmlns:a16="http://schemas.microsoft.com/office/drawing/2014/main"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4" name="Google Shape;10661;p15">
                <a:extLst>
                  <a:ext uri="{FF2B5EF4-FFF2-40B4-BE49-F238E27FC236}">
                    <a16:creationId xmlns="" xmlns:a16="http://schemas.microsoft.com/office/drawing/2014/main"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5" name="Google Shape;10662;p15">
                <a:extLst>
                  <a:ext uri="{FF2B5EF4-FFF2-40B4-BE49-F238E27FC236}">
                    <a16:creationId xmlns="" xmlns:a16="http://schemas.microsoft.com/office/drawing/2014/main"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6" name="Google Shape;10663;p15">
                <a:extLst>
                  <a:ext uri="{FF2B5EF4-FFF2-40B4-BE49-F238E27FC236}">
                    <a16:creationId xmlns="" xmlns:a16="http://schemas.microsoft.com/office/drawing/2014/main"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7" name="Google Shape;10664;p15">
                <a:extLst>
                  <a:ext uri="{FF2B5EF4-FFF2-40B4-BE49-F238E27FC236}">
                    <a16:creationId xmlns="" xmlns:a16="http://schemas.microsoft.com/office/drawing/2014/main"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8" name="Google Shape;10665;p15">
                <a:extLst>
                  <a:ext uri="{FF2B5EF4-FFF2-40B4-BE49-F238E27FC236}">
                    <a16:creationId xmlns="" xmlns:a16="http://schemas.microsoft.com/office/drawing/2014/main"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9" name="Google Shape;10666;p15">
                <a:extLst>
                  <a:ext uri="{FF2B5EF4-FFF2-40B4-BE49-F238E27FC236}">
                    <a16:creationId xmlns="" xmlns:a16="http://schemas.microsoft.com/office/drawing/2014/main"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0" name="Google Shape;10667;p15">
                <a:extLst>
                  <a:ext uri="{FF2B5EF4-FFF2-40B4-BE49-F238E27FC236}">
                    <a16:creationId xmlns="" xmlns:a16="http://schemas.microsoft.com/office/drawing/2014/main"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1" name="Google Shape;10668;p15">
                <a:extLst>
                  <a:ext uri="{FF2B5EF4-FFF2-40B4-BE49-F238E27FC236}">
                    <a16:creationId xmlns="" xmlns:a16="http://schemas.microsoft.com/office/drawing/2014/main"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2" name="Google Shape;10669;p15">
                <a:extLst>
                  <a:ext uri="{FF2B5EF4-FFF2-40B4-BE49-F238E27FC236}">
                    <a16:creationId xmlns="" xmlns:a16="http://schemas.microsoft.com/office/drawing/2014/main"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3" name="Google Shape;10670;p15">
                <a:extLst>
                  <a:ext uri="{FF2B5EF4-FFF2-40B4-BE49-F238E27FC236}">
                    <a16:creationId xmlns="" xmlns:a16="http://schemas.microsoft.com/office/drawing/2014/main"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4" name="Google Shape;10671;p15">
                <a:extLst>
                  <a:ext uri="{FF2B5EF4-FFF2-40B4-BE49-F238E27FC236}">
                    <a16:creationId xmlns="" xmlns:a16="http://schemas.microsoft.com/office/drawing/2014/main"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5" name="Google Shape;10672;p15">
                <a:extLst>
                  <a:ext uri="{FF2B5EF4-FFF2-40B4-BE49-F238E27FC236}">
                    <a16:creationId xmlns="" xmlns:a16="http://schemas.microsoft.com/office/drawing/2014/main"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6" name="Google Shape;10673;p15">
                <a:extLst>
                  <a:ext uri="{FF2B5EF4-FFF2-40B4-BE49-F238E27FC236}">
                    <a16:creationId xmlns="" xmlns:a16="http://schemas.microsoft.com/office/drawing/2014/main"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7" name="Google Shape;10674;p15">
                <a:extLst>
                  <a:ext uri="{FF2B5EF4-FFF2-40B4-BE49-F238E27FC236}">
                    <a16:creationId xmlns="" xmlns:a16="http://schemas.microsoft.com/office/drawing/2014/main"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8" name="Google Shape;10675;p15">
                <a:extLst>
                  <a:ext uri="{FF2B5EF4-FFF2-40B4-BE49-F238E27FC236}">
                    <a16:creationId xmlns="" xmlns:a16="http://schemas.microsoft.com/office/drawing/2014/main"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9" name="Google Shape;10676;p15">
                <a:extLst>
                  <a:ext uri="{FF2B5EF4-FFF2-40B4-BE49-F238E27FC236}">
                    <a16:creationId xmlns="" xmlns:a16="http://schemas.microsoft.com/office/drawing/2014/main"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0" name="Google Shape;10677;p15">
                <a:extLst>
                  <a:ext uri="{FF2B5EF4-FFF2-40B4-BE49-F238E27FC236}">
                    <a16:creationId xmlns="" xmlns:a16="http://schemas.microsoft.com/office/drawing/2014/main"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1" name="Google Shape;10678;p15">
                <a:extLst>
                  <a:ext uri="{FF2B5EF4-FFF2-40B4-BE49-F238E27FC236}">
                    <a16:creationId xmlns="" xmlns:a16="http://schemas.microsoft.com/office/drawing/2014/main"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2" name="Google Shape;10679;p15">
                <a:extLst>
                  <a:ext uri="{FF2B5EF4-FFF2-40B4-BE49-F238E27FC236}">
                    <a16:creationId xmlns="" xmlns:a16="http://schemas.microsoft.com/office/drawing/2014/main"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3" name="Google Shape;10680;p15">
                <a:extLst>
                  <a:ext uri="{FF2B5EF4-FFF2-40B4-BE49-F238E27FC236}">
                    <a16:creationId xmlns="" xmlns:a16="http://schemas.microsoft.com/office/drawing/2014/main"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4" name="Google Shape;10681;p15">
                <a:extLst>
                  <a:ext uri="{FF2B5EF4-FFF2-40B4-BE49-F238E27FC236}">
                    <a16:creationId xmlns="" xmlns:a16="http://schemas.microsoft.com/office/drawing/2014/main"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5" name="Google Shape;10682;p15">
                <a:extLst>
                  <a:ext uri="{FF2B5EF4-FFF2-40B4-BE49-F238E27FC236}">
                    <a16:creationId xmlns="" xmlns:a16="http://schemas.microsoft.com/office/drawing/2014/main"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6" name="Google Shape;10683;p15">
                <a:extLst>
                  <a:ext uri="{FF2B5EF4-FFF2-40B4-BE49-F238E27FC236}">
                    <a16:creationId xmlns="" xmlns:a16="http://schemas.microsoft.com/office/drawing/2014/main"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7" name="Google Shape;10684;p15">
                <a:extLst>
                  <a:ext uri="{FF2B5EF4-FFF2-40B4-BE49-F238E27FC236}">
                    <a16:creationId xmlns="" xmlns:a16="http://schemas.microsoft.com/office/drawing/2014/main"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8" name="Google Shape;10685;p15">
                <a:extLst>
                  <a:ext uri="{FF2B5EF4-FFF2-40B4-BE49-F238E27FC236}">
                    <a16:creationId xmlns="" xmlns:a16="http://schemas.microsoft.com/office/drawing/2014/main"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9" name="Google Shape;10686;p15">
                <a:extLst>
                  <a:ext uri="{FF2B5EF4-FFF2-40B4-BE49-F238E27FC236}">
                    <a16:creationId xmlns="" xmlns:a16="http://schemas.microsoft.com/office/drawing/2014/main"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0" name="Google Shape;10687;p15">
                <a:extLst>
                  <a:ext uri="{FF2B5EF4-FFF2-40B4-BE49-F238E27FC236}">
                    <a16:creationId xmlns="" xmlns:a16="http://schemas.microsoft.com/office/drawing/2014/main"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1" name="Google Shape;10688;p15">
                <a:extLst>
                  <a:ext uri="{FF2B5EF4-FFF2-40B4-BE49-F238E27FC236}">
                    <a16:creationId xmlns="" xmlns:a16="http://schemas.microsoft.com/office/drawing/2014/main"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2" name="Google Shape;10689;p15">
                <a:extLst>
                  <a:ext uri="{FF2B5EF4-FFF2-40B4-BE49-F238E27FC236}">
                    <a16:creationId xmlns="" xmlns:a16="http://schemas.microsoft.com/office/drawing/2014/main"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3" name="Google Shape;10690;p15">
                <a:extLst>
                  <a:ext uri="{FF2B5EF4-FFF2-40B4-BE49-F238E27FC236}">
                    <a16:creationId xmlns="" xmlns:a16="http://schemas.microsoft.com/office/drawing/2014/main"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4" name="Google Shape;10691;p15">
                <a:extLst>
                  <a:ext uri="{FF2B5EF4-FFF2-40B4-BE49-F238E27FC236}">
                    <a16:creationId xmlns="" xmlns:a16="http://schemas.microsoft.com/office/drawing/2014/main"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5" name="Google Shape;10692;p15">
                <a:extLst>
                  <a:ext uri="{FF2B5EF4-FFF2-40B4-BE49-F238E27FC236}">
                    <a16:creationId xmlns="" xmlns:a16="http://schemas.microsoft.com/office/drawing/2014/main"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6" name="Google Shape;10693;p15">
                <a:extLst>
                  <a:ext uri="{FF2B5EF4-FFF2-40B4-BE49-F238E27FC236}">
                    <a16:creationId xmlns="" xmlns:a16="http://schemas.microsoft.com/office/drawing/2014/main"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7" name="Google Shape;10694;p15">
                <a:extLst>
                  <a:ext uri="{FF2B5EF4-FFF2-40B4-BE49-F238E27FC236}">
                    <a16:creationId xmlns="" xmlns:a16="http://schemas.microsoft.com/office/drawing/2014/main"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8" name="Google Shape;10695;p15">
                <a:extLst>
                  <a:ext uri="{FF2B5EF4-FFF2-40B4-BE49-F238E27FC236}">
                    <a16:creationId xmlns="" xmlns:a16="http://schemas.microsoft.com/office/drawing/2014/main"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9" name="Google Shape;10696;p15">
                <a:extLst>
                  <a:ext uri="{FF2B5EF4-FFF2-40B4-BE49-F238E27FC236}">
                    <a16:creationId xmlns="" xmlns:a16="http://schemas.microsoft.com/office/drawing/2014/main"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0" name="Google Shape;10697;p15">
                <a:extLst>
                  <a:ext uri="{FF2B5EF4-FFF2-40B4-BE49-F238E27FC236}">
                    <a16:creationId xmlns="" xmlns:a16="http://schemas.microsoft.com/office/drawing/2014/main"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1" name="Google Shape;10698;p15">
                <a:extLst>
                  <a:ext uri="{FF2B5EF4-FFF2-40B4-BE49-F238E27FC236}">
                    <a16:creationId xmlns="" xmlns:a16="http://schemas.microsoft.com/office/drawing/2014/main"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2" name="Google Shape;10699;p15">
                <a:extLst>
                  <a:ext uri="{FF2B5EF4-FFF2-40B4-BE49-F238E27FC236}">
                    <a16:creationId xmlns="" xmlns:a16="http://schemas.microsoft.com/office/drawing/2014/main"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3" name="Google Shape;10700;p15">
                <a:extLst>
                  <a:ext uri="{FF2B5EF4-FFF2-40B4-BE49-F238E27FC236}">
                    <a16:creationId xmlns="" xmlns:a16="http://schemas.microsoft.com/office/drawing/2014/main"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4" name="Google Shape;10701;p15">
                <a:extLst>
                  <a:ext uri="{FF2B5EF4-FFF2-40B4-BE49-F238E27FC236}">
                    <a16:creationId xmlns="" xmlns:a16="http://schemas.microsoft.com/office/drawing/2014/main"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5" name="Google Shape;10702;p15">
                <a:extLst>
                  <a:ext uri="{FF2B5EF4-FFF2-40B4-BE49-F238E27FC236}">
                    <a16:creationId xmlns="" xmlns:a16="http://schemas.microsoft.com/office/drawing/2014/main"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6" name="Google Shape;10703;p15">
                <a:extLst>
                  <a:ext uri="{FF2B5EF4-FFF2-40B4-BE49-F238E27FC236}">
                    <a16:creationId xmlns="" xmlns:a16="http://schemas.microsoft.com/office/drawing/2014/main"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7" name="Google Shape;10704;p15">
                <a:extLst>
                  <a:ext uri="{FF2B5EF4-FFF2-40B4-BE49-F238E27FC236}">
                    <a16:creationId xmlns="" xmlns:a16="http://schemas.microsoft.com/office/drawing/2014/main"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8" name="Google Shape;10705;p15">
                <a:extLst>
                  <a:ext uri="{FF2B5EF4-FFF2-40B4-BE49-F238E27FC236}">
                    <a16:creationId xmlns="" xmlns:a16="http://schemas.microsoft.com/office/drawing/2014/main"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9" name="Google Shape;10706;p15">
                <a:extLst>
                  <a:ext uri="{FF2B5EF4-FFF2-40B4-BE49-F238E27FC236}">
                    <a16:creationId xmlns="" xmlns:a16="http://schemas.microsoft.com/office/drawing/2014/main"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0" name="Google Shape;10707;p15">
                <a:extLst>
                  <a:ext uri="{FF2B5EF4-FFF2-40B4-BE49-F238E27FC236}">
                    <a16:creationId xmlns="" xmlns:a16="http://schemas.microsoft.com/office/drawing/2014/main"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1" name="Google Shape;10708;p15">
                <a:extLst>
                  <a:ext uri="{FF2B5EF4-FFF2-40B4-BE49-F238E27FC236}">
                    <a16:creationId xmlns="" xmlns:a16="http://schemas.microsoft.com/office/drawing/2014/main"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2" name="Google Shape;10709;p15">
                <a:extLst>
                  <a:ext uri="{FF2B5EF4-FFF2-40B4-BE49-F238E27FC236}">
                    <a16:creationId xmlns="" xmlns:a16="http://schemas.microsoft.com/office/drawing/2014/main"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3" name="Google Shape;10710;p15">
                <a:extLst>
                  <a:ext uri="{FF2B5EF4-FFF2-40B4-BE49-F238E27FC236}">
                    <a16:creationId xmlns="" xmlns:a16="http://schemas.microsoft.com/office/drawing/2014/main"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10711;p15">
              <a:extLst>
                <a:ext uri="{FF2B5EF4-FFF2-40B4-BE49-F238E27FC236}">
                  <a16:creationId xmlns="" xmlns:a16="http://schemas.microsoft.com/office/drawing/2014/main"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 xmlns:a16="http://schemas.microsoft.com/office/drawing/2014/main"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1" name="Google Shape;10713;p15">
                <a:extLst>
                  <a:ext uri="{FF2B5EF4-FFF2-40B4-BE49-F238E27FC236}">
                    <a16:creationId xmlns="" xmlns:a16="http://schemas.microsoft.com/office/drawing/2014/main"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2" name="Google Shape;10714;p15">
                <a:extLst>
                  <a:ext uri="{FF2B5EF4-FFF2-40B4-BE49-F238E27FC236}">
                    <a16:creationId xmlns="" xmlns:a16="http://schemas.microsoft.com/office/drawing/2014/main"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3" name="Google Shape;10715;p15">
                <a:extLst>
                  <a:ext uri="{FF2B5EF4-FFF2-40B4-BE49-F238E27FC236}">
                    <a16:creationId xmlns="" xmlns:a16="http://schemas.microsoft.com/office/drawing/2014/main"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4" name="Google Shape;10716;p15">
                <a:extLst>
                  <a:ext uri="{FF2B5EF4-FFF2-40B4-BE49-F238E27FC236}">
                    <a16:creationId xmlns="" xmlns:a16="http://schemas.microsoft.com/office/drawing/2014/main"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5" name="Google Shape;10717;p15">
                <a:extLst>
                  <a:ext uri="{FF2B5EF4-FFF2-40B4-BE49-F238E27FC236}">
                    <a16:creationId xmlns="" xmlns:a16="http://schemas.microsoft.com/office/drawing/2014/main"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6" name="Google Shape;10718;p15">
                <a:extLst>
                  <a:ext uri="{FF2B5EF4-FFF2-40B4-BE49-F238E27FC236}">
                    <a16:creationId xmlns="" xmlns:a16="http://schemas.microsoft.com/office/drawing/2014/main"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7" name="Google Shape;10719;p15">
                <a:extLst>
                  <a:ext uri="{FF2B5EF4-FFF2-40B4-BE49-F238E27FC236}">
                    <a16:creationId xmlns="" xmlns:a16="http://schemas.microsoft.com/office/drawing/2014/main"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8" name="Google Shape;10720;p15">
                <a:extLst>
                  <a:ext uri="{FF2B5EF4-FFF2-40B4-BE49-F238E27FC236}">
                    <a16:creationId xmlns="" xmlns:a16="http://schemas.microsoft.com/office/drawing/2014/main"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9" name="Google Shape;10721;p15">
                <a:extLst>
                  <a:ext uri="{FF2B5EF4-FFF2-40B4-BE49-F238E27FC236}">
                    <a16:creationId xmlns="" xmlns:a16="http://schemas.microsoft.com/office/drawing/2014/main"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0" name="Google Shape;10722;p15">
                <a:extLst>
                  <a:ext uri="{FF2B5EF4-FFF2-40B4-BE49-F238E27FC236}">
                    <a16:creationId xmlns="" xmlns:a16="http://schemas.microsoft.com/office/drawing/2014/main"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1" name="Google Shape;10723;p15">
                <a:extLst>
                  <a:ext uri="{FF2B5EF4-FFF2-40B4-BE49-F238E27FC236}">
                    <a16:creationId xmlns="" xmlns:a16="http://schemas.microsoft.com/office/drawing/2014/main"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2" name="Google Shape;10724;p15">
                <a:extLst>
                  <a:ext uri="{FF2B5EF4-FFF2-40B4-BE49-F238E27FC236}">
                    <a16:creationId xmlns="" xmlns:a16="http://schemas.microsoft.com/office/drawing/2014/main"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3" name="Google Shape;10725;p15">
                <a:extLst>
                  <a:ext uri="{FF2B5EF4-FFF2-40B4-BE49-F238E27FC236}">
                    <a16:creationId xmlns="" xmlns:a16="http://schemas.microsoft.com/office/drawing/2014/main"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4" name="Google Shape;10726;p15">
                <a:extLst>
                  <a:ext uri="{FF2B5EF4-FFF2-40B4-BE49-F238E27FC236}">
                    <a16:creationId xmlns="" xmlns:a16="http://schemas.microsoft.com/office/drawing/2014/main"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5" name="Google Shape;10727;p15">
                <a:extLst>
                  <a:ext uri="{FF2B5EF4-FFF2-40B4-BE49-F238E27FC236}">
                    <a16:creationId xmlns="" xmlns:a16="http://schemas.microsoft.com/office/drawing/2014/main"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6" name="Google Shape;10728;p15">
                <a:extLst>
                  <a:ext uri="{FF2B5EF4-FFF2-40B4-BE49-F238E27FC236}">
                    <a16:creationId xmlns="" xmlns:a16="http://schemas.microsoft.com/office/drawing/2014/main"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7" name="Google Shape;10729;p15">
                <a:extLst>
                  <a:ext uri="{FF2B5EF4-FFF2-40B4-BE49-F238E27FC236}">
                    <a16:creationId xmlns="" xmlns:a16="http://schemas.microsoft.com/office/drawing/2014/main"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8" name="Google Shape;10730;p15">
                <a:extLst>
                  <a:ext uri="{FF2B5EF4-FFF2-40B4-BE49-F238E27FC236}">
                    <a16:creationId xmlns="" xmlns:a16="http://schemas.microsoft.com/office/drawing/2014/main"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9" name="Google Shape;10731;p15">
                <a:extLst>
                  <a:ext uri="{FF2B5EF4-FFF2-40B4-BE49-F238E27FC236}">
                    <a16:creationId xmlns="" xmlns:a16="http://schemas.microsoft.com/office/drawing/2014/main"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0" name="Google Shape;10732;p15">
                <a:extLst>
                  <a:ext uri="{FF2B5EF4-FFF2-40B4-BE49-F238E27FC236}">
                    <a16:creationId xmlns="" xmlns:a16="http://schemas.microsoft.com/office/drawing/2014/main"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1" name="Google Shape;10733;p15">
                <a:extLst>
                  <a:ext uri="{FF2B5EF4-FFF2-40B4-BE49-F238E27FC236}">
                    <a16:creationId xmlns="" xmlns:a16="http://schemas.microsoft.com/office/drawing/2014/main"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2" name="Google Shape;10734;p15">
                <a:extLst>
                  <a:ext uri="{FF2B5EF4-FFF2-40B4-BE49-F238E27FC236}">
                    <a16:creationId xmlns="" xmlns:a16="http://schemas.microsoft.com/office/drawing/2014/main"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3" name="Google Shape;10735;p15">
                <a:extLst>
                  <a:ext uri="{FF2B5EF4-FFF2-40B4-BE49-F238E27FC236}">
                    <a16:creationId xmlns="" xmlns:a16="http://schemas.microsoft.com/office/drawing/2014/main"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4" name="Google Shape;10736;p15">
                <a:extLst>
                  <a:ext uri="{FF2B5EF4-FFF2-40B4-BE49-F238E27FC236}">
                    <a16:creationId xmlns="" xmlns:a16="http://schemas.microsoft.com/office/drawing/2014/main"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5" name="Google Shape;10737;p15">
                <a:extLst>
                  <a:ext uri="{FF2B5EF4-FFF2-40B4-BE49-F238E27FC236}">
                    <a16:creationId xmlns="" xmlns:a16="http://schemas.microsoft.com/office/drawing/2014/main"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6" name="Google Shape;10738;p15">
                <a:extLst>
                  <a:ext uri="{FF2B5EF4-FFF2-40B4-BE49-F238E27FC236}">
                    <a16:creationId xmlns="" xmlns:a16="http://schemas.microsoft.com/office/drawing/2014/main"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7" name="Google Shape;10739;p15">
                <a:extLst>
                  <a:ext uri="{FF2B5EF4-FFF2-40B4-BE49-F238E27FC236}">
                    <a16:creationId xmlns="" xmlns:a16="http://schemas.microsoft.com/office/drawing/2014/main"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8" name="Google Shape;10740;p15">
                <a:extLst>
                  <a:ext uri="{FF2B5EF4-FFF2-40B4-BE49-F238E27FC236}">
                    <a16:creationId xmlns="" xmlns:a16="http://schemas.microsoft.com/office/drawing/2014/main"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9" name="Google Shape;10741;p15">
                <a:extLst>
                  <a:ext uri="{FF2B5EF4-FFF2-40B4-BE49-F238E27FC236}">
                    <a16:creationId xmlns="" xmlns:a16="http://schemas.microsoft.com/office/drawing/2014/main"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0" name="Google Shape;10742;p15">
                <a:extLst>
                  <a:ext uri="{FF2B5EF4-FFF2-40B4-BE49-F238E27FC236}">
                    <a16:creationId xmlns="" xmlns:a16="http://schemas.microsoft.com/office/drawing/2014/main"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1" name="Google Shape;10743;p15">
                <a:extLst>
                  <a:ext uri="{FF2B5EF4-FFF2-40B4-BE49-F238E27FC236}">
                    <a16:creationId xmlns="" xmlns:a16="http://schemas.microsoft.com/office/drawing/2014/main"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2" name="Google Shape;10744;p15">
                <a:extLst>
                  <a:ext uri="{FF2B5EF4-FFF2-40B4-BE49-F238E27FC236}">
                    <a16:creationId xmlns="" xmlns:a16="http://schemas.microsoft.com/office/drawing/2014/main"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3" name="Google Shape;10745;p15">
                <a:extLst>
                  <a:ext uri="{FF2B5EF4-FFF2-40B4-BE49-F238E27FC236}">
                    <a16:creationId xmlns="" xmlns:a16="http://schemas.microsoft.com/office/drawing/2014/main"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4" name="Google Shape;10746;p15">
                <a:extLst>
                  <a:ext uri="{FF2B5EF4-FFF2-40B4-BE49-F238E27FC236}">
                    <a16:creationId xmlns="" xmlns:a16="http://schemas.microsoft.com/office/drawing/2014/main"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5" name="Google Shape;10747;p15">
                <a:extLst>
                  <a:ext uri="{FF2B5EF4-FFF2-40B4-BE49-F238E27FC236}">
                    <a16:creationId xmlns="" xmlns:a16="http://schemas.microsoft.com/office/drawing/2014/main"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6" name="Google Shape;10748;p15">
                <a:extLst>
                  <a:ext uri="{FF2B5EF4-FFF2-40B4-BE49-F238E27FC236}">
                    <a16:creationId xmlns="" xmlns:a16="http://schemas.microsoft.com/office/drawing/2014/main"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7" name="Google Shape;10749;p15">
                <a:extLst>
                  <a:ext uri="{FF2B5EF4-FFF2-40B4-BE49-F238E27FC236}">
                    <a16:creationId xmlns="" xmlns:a16="http://schemas.microsoft.com/office/drawing/2014/main"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8" name="Google Shape;10750;p15">
                <a:extLst>
                  <a:ext uri="{FF2B5EF4-FFF2-40B4-BE49-F238E27FC236}">
                    <a16:creationId xmlns="" xmlns:a16="http://schemas.microsoft.com/office/drawing/2014/main"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9" name="Google Shape;10751;p15">
                <a:extLst>
                  <a:ext uri="{FF2B5EF4-FFF2-40B4-BE49-F238E27FC236}">
                    <a16:creationId xmlns="" xmlns:a16="http://schemas.microsoft.com/office/drawing/2014/main"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0" name="Google Shape;10752;p15">
                <a:extLst>
                  <a:ext uri="{FF2B5EF4-FFF2-40B4-BE49-F238E27FC236}">
                    <a16:creationId xmlns="" xmlns:a16="http://schemas.microsoft.com/office/drawing/2014/main"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1" name="Google Shape;10753;p15">
                <a:extLst>
                  <a:ext uri="{FF2B5EF4-FFF2-40B4-BE49-F238E27FC236}">
                    <a16:creationId xmlns="" xmlns:a16="http://schemas.microsoft.com/office/drawing/2014/main"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2" name="Google Shape;10754;p15">
                <a:extLst>
                  <a:ext uri="{FF2B5EF4-FFF2-40B4-BE49-F238E27FC236}">
                    <a16:creationId xmlns="" xmlns:a16="http://schemas.microsoft.com/office/drawing/2014/main"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3" name="Google Shape;10755;p15">
                <a:extLst>
                  <a:ext uri="{FF2B5EF4-FFF2-40B4-BE49-F238E27FC236}">
                    <a16:creationId xmlns="" xmlns:a16="http://schemas.microsoft.com/office/drawing/2014/main"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4" name="Google Shape;10756;p15">
                <a:extLst>
                  <a:ext uri="{FF2B5EF4-FFF2-40B4-BE49-F238E27FC236}">
                    <a16:creationId xmlns="" xmlns:a16="http://schemas.microsoft.com/office/drawing/2014/main"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5" name="Google Shape;10757;p15">
                <a:extLst>
                  <a:ext uri="{FF2B5EF4-FFF2-40B4-BE49-F238E27FC236}">
                    <a16:creationId xmlns="" xmlns:a16="http://schemas.microsoft.com/office/drawing/2014/main"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6" name="Google Shape;10758;p15">
                <a:extLst>
                  <a:ext uri="{FF2B5EF4-FFF2-40B4-BE49-F238E27FC236}">
                    <a16:creationId xmlns="" xmlns:a16="http://schemas.microsoft.com/office/drawing/2014/main"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7" name="Google Shape;10759;p15">
                <a:extLst>
                  <a:ext uri="{FF2B5EF4-FFF2-40B4-BE49-F238E27FC236}">
                    <a16:creationId xmlns="" xmlns:a16="http://schemas.microsoft.com/office/drawing/2014/main"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8" name="Google Shape;10760;p15">
                <a:extLst>
                  <a:ext uri="{FF2B5EF4-FFF2-40B4-BE49-F238E27FC236}">
                    <a16:creationId xmlns="" xmlns:a16="http://schemas.microsoft.com/office/drawing/2014/main"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9" name="Google Shape;10761;p15">
                <a:extLst>
                  <a:ext uri="{FF2B5EF4-FFF2-40B4-BE49-F238E27FC236}">
                    <a16:creationId xmlns="" xmlns:a16="http://schemas.microsoft.com/office/drawing/2014/main"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0" name="Google Shape;10762;p15">
                <a:extLst>
                  <a:ext uri="{FF2B5EF4-FFF2-40B4-BE49-F238E27FC236}">
                    <a16:creationId xmlns="" xmlns:a16="http://schemas.microsoft.com/office/drawing/2014/main"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1" name="Google Shape;10763;p15">
                <a:extLst>
                  <a:ext uri="{FF2B5EF4-FFF2-40B4-BE49-F238E27FC236}">
                    <a16:creationId xmlns="" xmlns:a16="http://schemas.microsoft.com/office/drawing/2014/main"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2" name="Google Shape;10764;p15">
                <a:extLst>
                  <a:ext uri="{FF2B5EF4-FFF2-40B4-BE49-F238E27FC236}">
                    <a16:creationId xmlns="" xmlns:a16="http://schemas.microsoft.com/office/drawing/2014/main"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3" name="Google Shape;10765;p15">
                <a:extLst>
                  <a:ext uri="{FF2B5EF4-FFF2-40B4-BE49-F238E27FC236}">
                    <a16:creationId xmlns="" xmlns:a16="http://schemas.microsoft.com/office/drawing/2014/main"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4" name="Google Shape;10766;p15">
                <a:extLst>
                  <a:ext uri="{FF2B5EF4-FFF2-40B4-BE49-F238E27FC236}">
                    <a16:creationId xmlns="" xmlns:a16="http://schemas.microsoft.com/office/drawing/2014/main"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5" name="Google Shape;10767;p15">
                <a:extLst>
                  <a:ext uri="{FF2B5EF4-FFF2-40B4-BE49-F238E27FC236}">
                    <a16:creationId xmlns="" xmlns:a16="http://schemas.microsoft.com/office/drawing/2014/main"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6" name="Google Shape;10768;p15">
                <a:extLst>
                  <a:ext uri="{FF2B5EF4-FFF2-40B4-BE49-F238E27FC236}">
                    <a16:creationId xmlns="" xmlns:a16="http://schemas.microsoft.com/office/drawing/2014/main"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7" name="Google Shape;10769;p15">
                <a:extLst>
                  <a:ext uri="{FF2B5EF4-FFF2-40B4-BE49-F238E27FC236}">
                    <a16:creationId xmlns="" xmlns:a16="http://schemas.microsoft.com/office/drawing/2014/main"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8" name="Google Shape;10770;p15">
                <a:extLst>
                  <a:ext uri="{FF2B5EF4-FFF2-40B4-BE49-F238E27FC236}">
                    <a16:creationId xmlns="" xmlns:a16="http://schemas.microsoft.com/office/drawing/2014/main"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9" name="Google Shape;10771;p15">
                <a:extLst>
                  <a:ext uri="{FF2B5EF4-FFF2-40B4-BE49-F238E27FC236}">
                    <a16:creationId xmlns="" xmlns:a16="http://schemas.microsoft.com/office/drawing/2014/main"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0" name="Google Shape;10772;p15">
                <a:extLst>
                  <a:ext uri="{FF2B5EF4-FFF2-40B4-BE49-F238E27FC236}">
                    <a16:creationId xmlns="" xmlns:a16="http://schemas.microsoft.com/office/drawing/2014/main"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1" name="Google Shape;10773;p15">
                <a:extLst>
                  <a:ext uri="{FF2B5EF4-FFF2-40B4-BE49-F238E27FC236}">
                    <a16:creationId xmlns="" xmlns:a16="http://schemas.microsoft.com/office/drawing/2014/main"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2" name="Google Shape;10774;p15">
                <a:extLst>
                  <a:ext uri="{FF2B5EF4-FFF2-40B4-BE49-F238E27FC236}">
                    <a16:creationId xmlns="" xmlns:a16="http://schemas.microsoft.com/office/drawing/2014/main"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3" name="Google Shape;10775;p15">
                <a:extLst>
                  <a:ext uri="{FF2B5EF4-FFF2-40B4-BE49-F238E27FC236}">
                    <a16:creationId xmlns="" xmlns:a16="http://schemas.microsoft.com/office/drawing/2014/main"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4" name="Google Shape;10776;p15">
                <a:extLst>
                  <a:ext uri="{FF2B5EF4-FFF2-40B4-BE49-F238E27FC236}">
                    <a16:creationId xmlns="" xmlns:a16="http://schemas.microsoft.com/office/drawing/2014/main"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5" name="Google Shape;10777;p15">
                <a:extLst>
                  <a:ext uri="{FF2B5EF4-FFF2-40B4-BE49-F238E27FC236}">
                    <a16:creationId xmlns="" xmlns:a16="http://schemas.microsoft.com/office/drawing/2014/main"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6" name="Google Shape;10778;p15">
                <a:extLst>
                  <a:ext uri="{FF2B5EF4-FFF2-40B4-BE49-F238E27FC236}">
                    <a16:creationId xmlns="" xmlns:a16="http://schemas.microsoft.com/office/drawing/2014/main"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7" name="Google Shape;10779;p15">
                <a:extLst>
                  <a:ext uri="{FF2B5EF4-FFF2-40B4-BE49-F238E27FC236}">
                    <a16:creationId xmlns="" xmlns:a16="http://schemas.microsoft.com/office/drawing/2014/main"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8" name="Google Shape;10780;p15">
                <a:extLst>
                  <a:ext uri="{FF2B5EF4-FFF2-40B4-BE49-F238E27FC236}">
                    <a16:creationId xmlns="" xmlns:a16="http://schemas.microsoft.com/office/drawing/2014/main"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9" name="Google Shape;10781;p15">
                <a:extLst>
                  <a:ext uri="{FF2B5EF4-FFF2-40B4-BE49-F238E27FC236}">
                    <a16:creationId xmlns="" xmlns:a16="http://schemas.microsoft.com/office/drawing/2014/main"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0" name="Google Shape;10782;p15">
                <a:extLst>
                  <a:ext uri="{FF2B5EF4-FFF2-40B4-BE49-F238E27FC236}">
                    <a16:creationId xmlns="" xmlns:a16="http://schemas.microsoft.com/office/drawing/2014/main"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1" name="Google Shape;10783;p15">
                <a:extLst>
                  <a:ext uri="{FF2B5EF4-FFF2-40B4-BE49-F238E27FC236}">
                    <a16:creationId xmlns="" xmlns:a16="http://schemas.microsoft.com/office/drawing/2014/main"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10784;p15">
              <a:extLst>
                <a:ext uri="{FF2B5EF4-FFF2-40B4-BE49-F238E27FC236}">
                  <a16:creationId xmlns="" xmlns:a16="http://schemas.microsoft.com/office/drawing/2014/main"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 xmlns:a16="http://schemas.microsoft.com/office/drawing/2014/main"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9" name="Google Shape;10786;p15">
                <a:extLst>
                  <a:ext uri="{FF2B5EF4-FFF2-40B4-BE49-F238E27FC236}">
                    <a16:creationId xmlns="" xmlns:a16="http://schemas.microsoft.com/office/drawing/2014/main"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0" name="Google Shape;10787;p15">
                <a:extLst>
                  <a:ext uri="{FF2B5EF4-FFF2-40B4-BE49-F238E27FC236}">
                    <a16:creationId xmlns="" xmlns:a16="http://schemas.microsoft.com/office/drawing/2014/main"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1" name="Google Shape;10788;p15">
                <a:extLst>
                  <a:ext uri="{FF2B5EF4-FFF2-40B4-BE49-F238E27FC236}">
                    <a16:creationId xmlns="" xmlns:a16="http://schemas.microsoft.com/office/drawing/2014/main"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2" name="Google Shape;10789;p15">
                <a:extLst>
                  <a:ext uri="{FF2B5EF4-FFF2-40B4-BE49-F238E27FC236}">
                    <a16:creationId xmlns="" xmlns:a16="http://schemas.microsoft.com/office/drawing/2014/main"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3" name="Google Shape;10790;p15">
                <a:extLst>
                  <a:ext uri="{FF2B5EF4-FFF2-40B4-BE49-F238E27FC236}">
                    <a16:creationId xmlns="" xmlns:a16="http://schemas.microsoft.com/office/drawing/2014/main"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4" name="Google Shape;10791;p15">
                <a:extLst>
                  <a:ext uri="{FF2B5EF4-FFF2-40B4-BE49-F238E27FC236}">
                    <a16:creationId xmlns="" xmlns:a16="http://schemas.microsoft.com/office/drawing/2014/main"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5" name="Google Shape;10792;p15">
                <a:extLst>
                  <a:ext uri="{FF2B5EF4-FFF2-40B4-BE49-F238E27FC236}">
                    <a16:creationId xmlns="" xmlns:a16="http://schemas.microsoft.com/office/drawing/2014/main"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6" name="Google Shape;10793;p15">
                <a:extLst>
                  <a:ext uri="{FF2B5EF4-FFF2-40B4-BE49-F238E27FC236}">
                    <a16:creationId xmlns="" xmlns:a16="http://schemas.microsoft.com/office/drawing/2014/main"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7" name="Google Shape;10794;p15">
                <a:extLst>
                  <a:ext uri="{FF2B5EF4-FFF2-40B4-BE49-F238E27FC236}">
                    <a16:creationId xmlns="" xmlns:a16="http://schemas.microsoft.com/office/drawing/2014/main"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8" name="Google Shape;10795;p15">
                <a:extLst>
                  <a:ext uri="{FF2B5EF4-FFF2-40B4-BE49-F238E27FC236}">
                    <a16:creationId xmlns="" xmlns:a16="http://schemas.microsoft.com/office/drawing/2014/main"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9" name="Google Shape;10796;p15">
                <a:extLst>
                  <a:ext uri="{FF2B5EF4-FFF2-40B4-BE49-F238E27FC236}">
                    <a16:creationId xmlns="" xmlns:a16="http://schemas.microsoft.com/office/drawing/2014/main"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0" name="Google Shape;10797;p15">
                <a:extLst>
                  <a:ext uri="{FF2B5EF4-FFF2-40B4-BE49-F238E27FC236}">
                    <a16:creationId xmlns="" xmlns:a16="http://schemas.microsoft.com/office/drawing/2014/main"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1" name="Google Shape;10798;p15">
                <a:extLst>
                  <a:ext uri="{FF2B5EF4-FFF2-40B4-BE49-F238E27FC236}">
                    <a16:creationId xmlns="" xmlns:a16="http://schemas.microsoft.com/office/drawing/2014/main"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2" name="Google Shape;10799;p15">
                <a:extLst>
                  <a:ext uri="{FF2B5EF4-FFF2-40B4-BE49-F238E27FC236}">
                    <a16:creationId xmlns="" xmlns:a16="http://schemas.microsoft.com/office/drawing/2014/main"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3" name="Google Shape;10800;p15">
                <a:extLst>
                  <a:ext uri="{FF2B5EF4-FFF2-40B4-BE49-F238E27FC236}">
                    <a16:creationId xmlns="" xmlns:a16="http://schemas.microsoft.com/office/drawing/2014/main"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4" name="Google Shape;10801;p15">
                <a:extLst>
                  <a:ext uri="{FF2B5EF4-FFF2-40B4-BE49-F238E27FC236}">
                    <a16:creationId xmlns="" xmlns:a16="http://schemas.microsoft.com/office/drawing/2014/main"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5" name="Google Shape;10802;p15">
                <a:extLst>
                  <a:ext uri="{FF2B5EF4-FFF2-40B4-BE49-F238E27FC236}">
                    <a16:creationId xmlns="" xmlns:a16="http://schemas.microsoft.com/office/drawing/2014/main"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6" name="Google Shape;10803;p15">
                <a:extLst>
                  <a:ext uri="{FF2B5EF4-FFF2-40B4-BE49-F238E27FC236}">
                    <a16:creationId xmlns="" xmlns:a16="http://schemas.microsoft.com/office/drawing/2014/main"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7" name="Google Shape;10804;p15">
                <a:extLst>
                  <a:ext uri="{FF2B5EF4-FFF2-40B4-BE49-F238E27FC236}">
                    <a16:creationId xmlns="" xmlns:a16="http://schemas.microsoft.com/office/drawing/2014/main"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8" name="Google Shape;10805;p15">
                <a:extLst>
                  <a:ext uri="{FF2B5EF4-FFF2-40B4-BE49-F238E27FC236}">
                    <a16:creationId xmlns="" xmlns:a16="http://schemas.microsoft.com/office/drawing/2014/main"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9" name="Google Shape;10806;p15">
                <a:extLst>
                  <a:ext uri="{FF2B5EF4-FFF2-40B4-BE49-F238E27FC236}">
                    <a16:creationId xmlns="" xmlns:a16="http://schemas.microsoft.com/office/drawing/2014/main"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0" name="Google Shape;10807;p15">
                <a:extLst>
                  <a:ext uri="{FF2B5EF4-FFF2-40B4-BE49-F238E27FC236}">
                    <a16:creationId xmlns="" xmlns:a16="http://schemas.microsoft.com/office/drawing/2014/main"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1" name="Google Shape;10808;p15">
                <a:extLst>
                  <a:ext uri="{FF2B5EF4-FFF2-40B4-BE49-F238E27FC236}">
                    <a16:creationId xmlns="" xmlns:a16="http://schemas.microsoft.com/office/drawing/2014/main"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2" name="Google Shape;10809;p15">
                <a:extLst>
                  <a:ext uri="{FF2B5EF4-FFF2-40B4-BE49-F238E27FC236}">
                    <a16:creationId xmlns="" xmlns:a16="http://schemas.microsoft.com/office/drawing/2014/main"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3" name="Google Shape;10810;p15">
                <a:extLst>
                  <a:ext uri="{FF2B5EF4-FFF2-40B4-BE49-F238E27FC236}">
                    <a16:creationId xmlns="" xmlns:a16="http://schemas.microsoft.com/office/drawing/2014/main"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4" name="Google Shape;10811;p15">
                <a:extLst>
                  <a:ext uri="{FF2B5EF4-FFF2-40B4-BE49-F238E27FC236}">
                    <a16:creationId xmlns="" xmlns:a16="http://schemas.microsoft.com/office/drawing/2014/main"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5" name="Google Shape;10812;p15">
                <a:extLst>
                  <a:ext uri="{FF2B5EF4-FFF2-40B4-BE49-F238E27FC236}">
                    <a16:creationId xmlns="" xmlns:a16="http://schemas.microsoft.com/office/drawing/2014/main"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6" name="Google Shape;10813;p15">
                <a:extLst>
                  <a:ext uri="{FF2B5EF4-FFF2-40B4-BE49-F238E27FC236}">
                    <a16:creationId xmlns="" xmlns:a16="http://schemas.microsoft.com/office/drawing/2014/main"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7" name="Google Shape;10814;p15">
                <a:extLst>
                  <a:ext uri="{FF2B5EF4-FFF2-40B4-BE49-F238E27FC236}">
                    <a16:creationId xmlns="" xmlns:a16="http://schemas.microsoft.com/office/drawing/2014/main"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8" name="Google Shape;10815;p15">
                <a:extLst>
                  <a:ext uri="{FF2B5EF4-FFF2-40B4-BE49-F238E27FC236}">
                    <a16:creationId xmlns="" xmlns:a16="http://schemas.microsoft.com/office/drawing/2014/main"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9" name="Google Shape;10816;p15">
                <a:extLst>
                  <a:ext uri="{FF2B5EF4-FFF2-40B4-BE49-F238E27FC236}">
                    <a16:creationId xmlns="" xmlns:a16="http://schemas.microsoft.com/office/drawing/2014/main"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0" name="Google Shape;10817;p15">
                <a:extLst>
                  <a:ext uri="{FF2B5EF4-FFF2-40B4-BE49-F238E27FC236}">
                    <a16:creationId xmlns="" xmlns:a16="http://schemas.microsoft.com/office/drawing/2014/main"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1" name="Google Shape;10818;p15">
                <a:extLst>
                  <a:ext uri="{FF2B5EF4-FFF2-40B4-BE49-F238E27FC236}">
                    <a16:creationId xmlns="" xmlns:a16="http://schemas.microsoft.com/office/drawing/2014/main"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2" name="Google Shape;10819;p15">
                <a:extLst>
                  <a:ext uri="{FF2B5EF4-FFF2-40B4-BE49-F238E27FC236}">
                    <a16:creationId xmlns="" xmlns:a16="http://schemas.microsoft.com/office/drawing/2014/main"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3" name="Google Shape;10820;p15">
                <a:extLst>
                  <a:ext uri="{FF2B5EF4-FFF2-40B4-BE49-F238E27FC236}">
                    <a16:creationId xmlns="" xmlns:a16="http://schemas.microsoft.com/office/drawing/2014/main"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4" name="Google Shape;10821;p15">
                <a:extLst>
                  <a:ext uri="{FF2B5EF4-FFF2-40B4-BE49-F238E27FC236}">
                    <a16:creationId xmlns="" xmlns:a16="http://schemas.microsoft.com/office/drawing/2014/main"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5" name="Google Shape;10822;p15">
                <a:extLst>
                  <a:ext uri="{FF2B5EF4-FFF2-40B4-BE49-F238E27FC236}">
                    <a16:creationId xmlns="" xmlns:a16="http://schemas.microsoft.com/office/drawing/2014/main"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6" name="Google Shape;10823;p15">
                <a:extLst>
                  <a:ext uri="{FF2B5EF4-FFF2-40B4-BE49-F238E27FC236}">
                    <a16:creationId xmlns="" xmlns:a16="http://schemas.microsoft.com/office/drawing/2014/main"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7" name="Google Shape;10824;p15">
                <a:extLst>
                  <a:ext uri="{FF2B5EF4-FFF2-40B4-BE49-F238E27FC236}">
                    <a16:creationId xmlns="" xmlns:a16="http://schemas.microsoft.com/office/drawing/2014/main"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8" name="Google Shape;10825;p15">
                <a:extLst>
                  <a:ext uri="{FF2B5EF4-FFF2-40B4-BE49-F238E27FC236}">
                    <a16:creationId xmlns="" xmlns:a16="http://schemas.microsoft.com/office/drawing/2014/main"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9" name="Google Shape;10826;p15">
                <a:extLst>
                  <a:ext uri="{FF2B5EF4-FFF2-40B4-BE49-F238E27FC236}">
                    <a16:creationId xmlns="" xmlns:a16="http://schemas.microsoft.com/office/drawing/2014/main"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0" name="Google Shape;10827;p15">
                <a:extLst>
                  <a:ext uri="{FF2B5EF4-FFF2-40B4-BE49-F238E27FC236}">
                    <a16:creationId xmlns="" xmlns:a16="http://schemas.microsoft.com/office/drawing/2014/main"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1" name="Google Shape;10828;p15">
                <a:extLst>
                  <a:ext uri="{FF2B5EF4-FFF2-40B4-BE49-F238E27FC236}">
                    <a16:creationId xmlns="" xmlns:a16="http://schemas.microsoft.com/office/drawing/2014/main"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2" name="Google Shape;10829;p15">
                <a:extLst>
                  <a:ext uri="{FF2B5EF4-FFF2-40B4-BE49-F238E27FC236}">
                    <a16:creationId xmlns="" xmlns:a16="http://schemas.microsoft.com/office/drawing/2014/main"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3" name="Google Shape;10830;p15">
                <a:extLst>
                  <a:ext uri="{FF2B5EF4-FFF2-40B4-BE49-F238E27FC236}">
                    <a16:creationId xmlns="" xmlns:a16="http://schemas.microsoft.com/office/drawing/2014/main"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4" name="Google Shape;10831;p15">
                <a:extLst>
                  <a:ext uri="{FF2B5EF4-FFF2-40B4-BE49-F238E27FC236}">
                    <a16:creationId xmlns="" xmlns:a16="http://schemas.microsoft.com/office/drawing/2014/main"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5" name="Google Shape;10832;p15">
                <a:extLst>
                  <a:ext uri="{FF2B5EF4-FFF2-40B4-BE49-F238E27FC236}">
                    <a16:creationId xmlns="" xmlns:a16="http://schemas.microsoft.com/office/drawing/2014/main"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6" name="Google Shape;10833;p15">
                <a:extLst>
                  <a:ext uri="{FF2B5EF4-FFF2-40B4-BE49-F238E27FC236}">
                    <a16:creationId xmlns="" xmlns:a16="http://schemas.microsoft.com/office/drawing/2014/main"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7" name="Google Shape;10834;p15">
                <a:extLst>
                  <a:ext uri="{FF2B5EF4-FFF2-40B4-BE49-F238E27FC236}">
                    <a16:creationId xmlns="" xmlns:a16="http://schemas.microsoft.com/office/drawing/2014/main"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8" name="Google Shape;10835;p15">
                <a:extLst>
                  <a:ext uri="{FF2B5EF4-FFF2-40B4-BE49-F238E27FC236}">
                    <a16:creationId xmlns="" xmlns:a16="http://schemas.microsoft.com/office/drawing/2014/main"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9" name="Google Shape;10836;p15">
                <a:extLst>
                  <a:ext uri="{FF2B5EF4-FFF2-40B4-BE49-F238E27FC236}">
                    <a16:creationId xmlns="" xmlns:a16="http://schemas.microsoft.com/office/drawing/2014/main"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0" name="Google Shape;10837;p15">
                <a:extLst>
                  <a:ext uri="{FF2B5EF4-FFF2-40B4-BE49-F238E27FC236}">
                    <a16:creationId xmlns="" xmlns:a16="http://schemas.microsoft.com/office/drawing/2014/main"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1" name="Google Shape;10838;p15">
                <a:extLst>
                  <a:ext uri="{FF2B5EF4-FFF2-40B4-BE49-F238E27FC236}">
                    <a16:creationId xmlns="" xmlns:a16="http://schemas.microsoft.com/office/drawing/2014/main"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2" name="Google Shape;10839;p15">
                <a:extLst>
                  <a:ext uri="{FF2B5EF4-FFF2-40B4-BE49-F238E27FC236}">
                    <a16:creationId xmlns="" xmlns:a16="http://schemas.microsoft.com/office/drawing/2014/main"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3" name="Google Shape;10840;p15">
                <a:extLst>
                  <a:ext uri="{FF2B5EF4-FFF2-40B4-BE49-F238E27FC236}">
                    <a16:creationId xmlns="" xmlns:a16="http://schemas.microsoft.com/office/drawing/2014/main"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4" name="Google Shape;10841;p15">
                <a:extLst>
                  <a:ext uri="{FF2B5EF4-FFF2-40B4-BE49-F238E27FC236}">
                    <a16:creationId xmlns="" xmlns:a16="http://schemas.microsoft.com/office/drawing/2014/main"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5" name="Google Shape;10842;p15">
                <a:extLst>
                  <a:ext uri="{FF2B5EF4-FFF2-40B4-BE49-F238E27FC236}">
                    <a16:creationId xmlns="" xmlns:a16="http://schemas.microsoft.com/office/drawing/2014/main"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6" name="Google Shape;10843;p15">
                <a:extLst>
                  <a:ext uri="{FF2B5EF4-FFF2-40B4-BE49-F238E27FC236}">
                    <a16:creationId xmlns="" xmlns:a16="http://schemas.microsoft.com/office/drawing/2014/main"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7" name="Google Shape;10844;p15">
                <a:extLst>
                  <a:ext uri="{FF2B5EF4-FFF2-40B4-BE49-F238E27FC236}">
                    <a16:creationId xmlns="" xmlns:a16="http://schemas.microsoft.com/office/drawing/2014/main"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8" name="Google Shape;10845;p15">
                <a:extLst>
                  <a:ext uri="{FF2B5EF4-FFF2-40B4-BE49-F238E27FC236}">
                    <a16:creationId xmlns="" xmlns:a16="http://schemas.microsoft.com/office/drawing/2014/main"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9" name="Google Shape;10846;p15">
                <a:extLst>
                  <a:ext uri="{FF2B5EF4-FFF2-40B4-BE49-F238E27FC236}">
                    <a16:creationId xmlns="" xmlns:a16="http://schemas.microsoft.com/office/drawing/2014/main"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0" name="Google Shape;10847;p15">
                <a:extLst>
                  <a:ext uri="{FF2B5EF4-FFF2-40B4-BE49-F238E27FC236}">
                    <a16:creationId xmlns="" xmlns:a16="http://schemas.microsoft.com/office/drawing/2014/main"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1" name="Google Shape;10848;p15">
                <a:extLst>
                  <a:ext uri="{FF2B5EF4-FFF2-40B4-BE49-F238E27FC236}">
                    <a16:creationId xmlns="" xmlns:a16="http://schemas.microsoft.com/office/drawing/2014/main"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2" name="Google Shape;10849;p15">
                <a:extLst>
                  <a:ext uri="{FF2B5EF4-FFF2-40B4-BE49-F238E27FC236}">
                    <a16:creationId xmlns="" xmlns:a16="http://schemas.microsoft.com/office/drawing/2014/main"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3" name="Google Shape;10850;p15">
                <a:extLst>
                  <a:ext uri="{FF2B5EF4-FFF2-40B4-BE49-F238E27FC236}">
                    <a16:creationId xmlns="" xmlns:a16="http://schemas.microsoft.com/office/drawing/2014/main"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4" name="Google Shape;10851;p15">
                <a:extLst>
                  <a:ext uri="{FF2B5EF4-FFF2-40B4-BE49-F238E27FC236}">
                    <a16:creationId xmlns="" xmlns:a16="http://schemas.microsoft.com/office/drawing/2014/main"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5" name="Google Shape;10852;p15">
                <a:extLst>
                  <a:ext uri="{FF2B5EF4-FFF2-40B4-BE49-F238E27FC236}">
                    <a16:creationId xmlns="" xmlns:a16="http://schemas.microsoft.com/office/drawing/2014/main"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6" name="Google Shape;10853;p15">
                <a:extLst>
                  <a:ext uri="{FF2B5EF4-FFF2-40B4-BE49-F238E27FC236}">
                    <a16:creationId xmlns="" xmlns:a16="http://schemas.microsoft.com/office/drawing/2014/main"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7" name="Google Shape;10854;p15">
                <a:extLst>
                  <a:ext uri="{FF2B5EF4-FFF2-40B4-BE49-F238E27FC236}">
                    <a16:creationId xmlns="" xmlns:a16="http://schemas.microsoft.com/office/drawing/2014/main"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8" name="Google Shape;10855;p15">
                <a:extLst>
                  <a:ext uri="{FF2B5EF4-FFF2-40B4-BE49-F238E27FC236}">
                    <a16:creationId xmlns="" xmlns:a16="http://schemas.microsoft.com/office/drawing/2014/main"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9" name="Google Shape;10856;p15">
                <a:extLst>
                  <a:ext uri="{FF2B5EF4-FFF2-40B4-BE49-F238E27FC236}">
                    <a16:creationId xmlns="" xmlns:a16="http://schemas.microsoft.com/office/drawing/2014/main"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7" name="Google Shape;10857;p15">
              <a:extLst>
                <a:ext uri="{FF2B5EF4-FFF2-40B4-BE49-F238E27FC236}">
                  <a16:creationId xmlns="" xmlns:a16="http://schemas.microsoft.com/office/drawing/2014/main"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 xmlns:a16="http://schemas.microsoft.com/office/drawing/2014/main"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7" name="Google Shape;10859;p15">
                <a:extLst>
                  <a:ext uri="{FF2B5EF4-FFF2-40B4-BE49-F238E27FC236}">
                    <a16:creationId xmlns="" xmlns:a16="http://schemas.microsoft.com/office/drawing/2014/main"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8" name="Google Shape;10860;p15">
                <a:extLst>
                  <a:ext uri="{FF2B5EF4-FFF2-40B4-BE49-F238E27FC236}">
                    <a16:creationId xmlns="" xmlns:a16="http://schemas.microsoft.com/office/drawing/2014/main"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9" name="Google Shape;10861;p15">
                <a:extLst>
                  <a:ext uri="{FF2B5EF4-FFF2-40B4-BE49-F238E27FC236}">
                    <a16:creationId xmlns="" xmlns:a16="http://schemas.microsoft.com/office/drawing/2014/main"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0" name="Google Shape;10862;p15">
                <a:extLst>
                  <a:ext uri="{FF2B5EF4-FFF2-40B4-BE49-F238E27FC236}">
                    <a16:creationId xmlns="" xmlns:a16="http://schemas.microsoft.com/office/drawing/2014/main"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1" name="Google Shape;10863;p15">
                <a:extLst>
                  <a:ext uri="{FF2B5EF4-FFF2-40B4-BE49-F238E27FC236}">
                    <a16:creationId xmlns="" xmlns:a16="http://schemas.microsoft.com/office/drawing/2014/main"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2" name="Google Shape;10864;p15">
                <a:extLst>
                  <a:ext uri="{FF2B5EF4-FFF2-40B4-BE49-F238E27FC236}">
                    <a16:creationId xmlns="" xmlns:a16="http://schemas.microsoft.com/office/drawing/2014/main"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3" name="Google Shape;10865;p15">
                <a:extLst>
                  <a:ext uri="{FF2B5EF4-FFF2-40B4-BE49-F238E27FC236}">
                    <a16:creationId xmlns="" xmlns:a16="http://schemas.microsoft.com/office/drawing/2014/main"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4" name="Google Shape;10866;p15">
                <a:extLst>
                  <a:ext uri="{FF2B5EF4-FFF2-40B4-BE49-F238E27FC236}">
                    <a16:creationId xmlns="" xmlns:a16="http://schemas.microsoft.com/office/drawing/2014/main"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5" name="Google Shape;10867;p15">
                <a:extLst>
                  <a:ext uri="{FF2B5EF4-FFF2-40B4-BE49-F238E27FC236}">
                    <a16:creationId xmlns="" xmlns:a16="http://schemas.microsoft.com/office/drawing/2014/main"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6" name="Google Shape;10868;p15">
                <a:extLst>
                  <a:ext uri="{FF2B5EF4-FFF2-40B4-BE49-F238E27FC236}">
                    <a16:creationId xmlns="" xmlns:a16="http://schemas.microsoft.com/office/drawing/2014/main"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7" name="Google Shape;10869;p15">
                <a:extLst>
                  <a:ext uri="{FF2B5EF4-FFF2-40B4-BE49-F238E27FC236}">
                    <a16:creationId xmlns="" xmlns:a16="http://schemas.microsoft.com/office/drawing/2014/main"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8" name="Google Shape;10870;p15">
                <a:extLst>
                  <a:ext uri="{FF2B5EF4-FFF2-40B4-BE49-F238E27FC236}">
                    <a16:creationId xmlns="" xmlns:a16="http://schemas.microsoft.com/office/drawing/2014/main"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9" name="Google Shape;10871;p15">
                <a:extLst>
                  <a:ext uri="{FF2B5EF4-FFF2-40B4-BE49-F238E27FC236}">
                    <a16:creationId xmlns="" xmlns:a16="http://schemas.microsoft.com/office/drawing/2014/main"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0" name="Google Shape;10872;p15">
                <a:extLst>
                  <a:ext uri="{FF2B5EF4-FFF2-40B4-BE49-F238E27FC236}">
                    <a16:creationId xmlns="" xmlns:a16="http://schemas.microsoft.com/office/drawing/2014/main"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1" name="Google Shape;10873;p15">
                <a:extLst>
                  <a:ext uri="{FF2B5EF4-FFF2-40B4-BE49-F238E27FC236}">
                    <a16:creationId xmlns="" xmlns:a16="http://schemas.microsoft.com/office/drawing/2014/main"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2" name="Google Shape;10874;p15">
                <a:extLst>
                  <a:ext uri="{FF2B5EF4-FFF2-40B4-BE49-F238E27FC236}">
                    <a16:creationId xmlns="" xmlns:a16="http://schemas.microsoft.com/office/drawing/2014/main"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3" name="Google Shape;10875;p15">
                <a:extLst>
                  <a:ext uri="{FF2B5EF4-FFF2-40B4-BE49-F238E27FC236}">
                    <a16:creationId xmlns="" xmlns:a16="http://schemas.microsoft.com/office/drawing/2014/main"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4" name="Google Shape;10876;p15">
                <a:extLst>
                  <a:ext uri="{FF2B5EF4-FFF2-40B4-BE49-F238E27FC236}">
                    <a16:creationId xmlns="" xmlns:a16="http://schemas.microsoft.com/office/drawing/2014/main"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5" name="Google Shape;10877;p15">
                <a:extLst>
                  <a:ext uri="{FF2B5EF4-FFF2-40B4-BE49-F238E27FC236}">
                    <a16:creationId xmlns="" xmlns:a16="http://schemas.microsoft.com/office/drawing/2014/main"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6" name="Google Shape;10878;p15">
                <a:extLst>
                  <a:ext uri="{FF2B5EF4-FFF2-40B4-BE49-F238E27FC236}">
                    <a16:creationId xmlns="" xmlns:a16="http://schemas.microsoft.com/office/drawing/2014/main"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7" name="Google Shape;10879;p15">
                <a:extLst>
                  <a:ext uri="{FF2B5EF4-FFF2-40B4-BE49-F238E27FC236}">
                    <a16:creationId xmlns="" xmlns:a16="http://schemas.microsoft.com/office/drawing/2014/main"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8" name="Google Shape;10880;p15">
                <a:extLst>
                  <a:ext uri="{FF2B5EF4-FFF2-40B4-BE49-F238E27FC236}">
                    <a16:creationId xmlns="" xmlns:a16="http://schemas.microsoft.com/office/drawing/2014/main"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9" name="Google Shape;10881;p15">
                <a:extLst>
                  <a:ext uri="{FF2B5EF4-FFF2-40B4-BE49-F238E27FC236}">
                    <a16:creationId xmlns="" xmlns:a16="http://schemas.microsoft.com/office/drawing/2014/main"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0" name="Google Shape;10882;p15">
                <a:extLst>
                  <a:ext uri="{FF2B5EF4-FFF2-40B4-BE49-F238E27FC236}">
                    <a16:creationId xmlns="" xmlns:a16="http://schemas.microsoft.com/office/drawing/2014/main"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1" name="Google Shape;10883;p15">
                <a:extLst>
                  <a:ext uri="{FF2B5EF4-FFF2-40B4-BE49-F238E27FC236}">
                    <a16:creationId xmlns="" xmlns:a16="http://schemas.microsoft.com/office/drawing/2014/main"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2" name="Google Shape;10884;p15">
                <a:extLst>
                  <a:ext uri="{FF2B5EF4-FFF2-40B4-BE49-F238E27FC236}">
                    <a16:creationId xmlns="" xmlns:a16="http://schemas.microsoft.com/office/drawing/2014/main"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3" name="Google Shape;10885;p15">
                <a:extLst>
                  <a:ext uri="{FF2B5EF4-FFF2-40B4-BE49-F238E27FC236}">
                    <a16:creationId xmlns="" xmlns:a16="http://schemas.microsoft.com/office/drawing/2014/main"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4" name="Google Shape;10886;p15">
                <a:extLst>
                  <a:ext uri="{FF2B5EF4-FFF2-40B4-BE49-F238E27FC236}">
                    <a16:creationId xmlns="" xmlns:a16="http://schemas.microsoft.com/office/drawing/2014/main"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5" name="Google Shape;10887;p15">
                <a:extLst>
                  <a:ext uri="{FF2B5EF4-FFF2-40B4-BE49-F238E27FC236}">
                    <a16:creationId xmlns="" xmlns:a16="http://schemas.microsoft.com/office/drawing/2014/main"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6" name="Google Shape;10888;p15">
                <a:extLst>
                  <a:ext uri="{FF2B5EF4-FFF2-40B4-BE49-F238E27FC236}">
                    <a16:creationId xmlns="" xmlns:a16="http://schemas.microsoft.com/office/drawing/2014/main"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7" name="Google Shape;10889;p15">
                <a:extLst>
                  <a:ext uri="{FF2B5EF4-FFF2-40B4-BE49-F238E27FC236}">
                    <a16:creationId xmlns="" xmlns:a16="http://schemas.microsoft.com/office/drawing/2014/main"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8" name="Google Shape;10890;p15">
                <a:extLst>
                  <a:ext uri="{FF2B5EF4-FFF2-40B4-BE49-F238E27FC236}">
                    <a16:creationId xmlns="" xmlns:a16="http://schemas.microsoft.com/office/drawing/2014/main"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9" name="Google Shape;10891;p15">
                <a:extLst>
                  <a:ext uri="{FF2B5EF4-FFF2-40B4-BE49-F238E27FC236}">
                    <a16:creationId xmlns="" xmlns:a16="http://schemas.microsoft.com/office/drawing/2014/main"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0" name="Google Shape;10892;p15">
                <a:extLst>
                  <a:ext uri="{FF2B5EF4-FFF2-40B4-BE49-F238E27FC236}">
                    <a16:creationId xmlns="" xmlns:a16="http://schemas.microsoft.com/office/drawing/2014/main"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1" name="Google Shape;10893;p15">
                <a:extLst>
                  <a:ext uri="{FF2B5EF4-FFF2-40B4-BE49-F238E27FC236}">
                    <a16:creationId xmlns="" xmlns:a16="http://schemas.microsoft.com/office/drawing/2014/main"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2" name="Google Shape;10894;p15">
                <a:extLst>
                  <a:ext uri="{FF2B5EF4-FFF2-40B4-BE49-F238E27FC236}">
                    <a16:creationId xmlns="" xmlns:a16="http://schemas.microsoft.com/office/drawing/2014/main"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3" name="Google Shape;10895;p15">
                <a:extLst>
                  <a:ext uri="{FF2B5EF4-FFF2-40B4-BE49-F238E27FC236}">
                    <a16:creationId xmlns="" xmlns:a16="http://schemas.microsoft.com/office/drawing/2014/main"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4" name="Google Shape;10896;p15">
                <a:extLst>
                  <a:ext uri="{FF2B5EF4-FFF2-40B4-BE49-F238E27FC236}">
                    <a16:creationId xmlns="" xmlns:a16="http://schemas.microsoft.com/office/drawing/2014/main"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5" name="Google Shape;10897;p15">
                <a:extLst>
                  <a:ext uri="{FF2B5EF4-FFF2-40B4-BE49-F238E27FC236}">
                    <a16:creationId xmlns="" xmlns:a16="http://schemas.microsoft.com/office/drawing/2014/main"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6" name="Google Shape;10898;p15">
                <a:extLst>
                  <a:ext uri="{FF2B5EF4-FFF2-40B4-BE49-F238E27FC236}">
                    <a16:creationId xmlns="" xmlns:a16="http://schemas.microsoft.com/office/drawing/2014/main"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7" name="Google Shape;10899;p15">
                <a:extLst>
                  <a:ext uri="{FF2B5EF4-FFF2-40B4-BE49-F238E27FC236}">
                    <a16:creationId xmlns="" xmlns:a16="http://schemas.microsoft.com/office/drawing/2014/main"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8" name="Google Shape;10900;p15">
                <a:extLst>
                  <a:ext uri="{FF2B5EF4-FFF2-40B4-BE49-F238E27FC236}">
                    <a16:creationId xmlns="" xmlns:a16="http://schemas.microsoft.com/office/drawing/2014/main"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9" name="Google Shape;10901;p15">
                <a:extLst>
                  <a:ext uri="{FF2B5EF4-FFF2-40B4-BE49-F238E27FC236}">
                    <a16:creationId xmlns="" xmlns:a16="http://schemas.microsoft.com/office/drawing/2014/main"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0" name="Google Shape;10902;p15">
                <a:extLst>
                  <a:ext uri="{FF2B5EF4-FFF2-40B4-BE49-F238E27FC236}">
                    <a16:creationId xmlns="" xmlns:a16="http://schemas.microsoft.com/office/drawing/2014/main"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1" name="Google Shape;10903;p15">
                <a:extLst>
                  <a:ext uri="{FF2B5EF4-FFF2-40B4-BE49-F238E27FC236}">
                    <a16:creationId xmlns="" xmlns:a16="http://schemas.microsoft.com/office/drawing/2014/main"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2" name="Google Shape;10904;p15">
                <a:extLst>
                  <a:ext uri="{FF2B5EF4-FFF2-40B4-BE49-F238E27FC236}">
                    <a16:creationId xmlns="" xmlns:a16="http://schemas.microsoft.com/office/drawing/2014/main"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3" name="Google Shape;10905;p15">
                <a:extLst>
                  <a:ext uri="{FF2B5EF4-FFF2-40B4-BE49-F238E27FC236}">
                    <a16:creationId xmlns="" xmlns:a16="http://schemas.microsoft.com/office/drawing/2014/main"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4" name="Google Shape;10906;p15">
                <a:extLst>
                  <a:ext uri="{FF2B5EF4-FFF2-40B4-BE49-F238E27FC236}">
                    <a16:creationId xmlns="" xmlns:a16="http://schemas.microsoft.com/office/drawing/2014/main"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5" name="Google Shape;10907;p15">
                <a:extLst>
                  <a:ext uri="{FF2B5EF4-FFF2-40B4-BE49-F238E27FC236}">
                    <a16:creationId xmlns="" xmlns:a16="http://schemas.microsoft.com/office/drawing/2014/main"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6" name="Google Shape;10908;p15">
                <a:extLst>
                  <a:ext uri="{FF2B5EF4-FFF2-40B4-BE49-F238E27FC236}">
                    <a16:creationId xmlns="" xmlns:a16="http://schemas.microsoft.com/office/drawing/2014/main"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7" name="Google Shape;10909;p15">
                <a:extLst>
                  <a:ext uri="{FF2B5EF4-FFF2-40B4-BE49-F238E27FC236}">
                    <a16:creationId xmlns="" xmlns:a16="http://schemas.microsoft.com/office/drawing/2014/main"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8" name="Google Shape;10910;p15">
                <a:extLst>
                  <a:ext uri="{FF2B5EF4-FFF2-40B4-BE49-F238E27FC236}">
                    <a16:creationId xmlns="" xmlns:a16="http://schemas.microsoft.com/office/drawing/2014/main"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9" name="Google Shape;10911;p15">
                <a:extLst>
                  <a:ext uri="{FF2B5EF4-FFF2-40B4-BE49-F238E27FC236}">
                    <a16:creationId xmlns="" xmlns:a16="http://schemas.microsoft.com/office/drawing/2014/main"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0" name="Google Shape;10912;p15">
                <a:extLst>
                  <a:ext uri="{FF2B5EF4-FFF2-40B4-BE49-F238E27FC236}">
                    <a16:creationId xmlns="" xmlns:a16="http://schemas.microsoft.com/office/drawing/2014/main"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1" name="Google Shape;10913;p15">
                <a:extLst>
                  <a:ext uri="{FF2B5EF4-FFF2-40B4-BE49-F238E27FC236}">
                    <a16:creationId xmlns="" xmlns:a16="http://schemas.microsoft.com/office/drawing/2014/main"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2" name="Google Shape;10914;p15">
                <a:extLst>
                  <a:ext uri="{FF2B5EF4-FFF2-40B4-BE49-F238E27FC236}">
                    <a16:creationId xmlns="" xmlns:a16="http://schemas.microsoft.com/office/drawing/2014/main"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3" name="Google Shape;10915;p15">
                <a:extLst>
                  <a:ext uri="{FF2B5EF4-FFF2-40B4-BE49-F238E27FC236}">
                    <a16:creationId xmlns="" xmlns:a16="http://schemas.microsoft.com/office/drawing/2014/main"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4" name="Google Shape;10916;p15">
                <a:extLst>
                  <a:ext uri="{FF2B5EF4-FFF2-40B4-BE49-F238E27FC236}">
                    <a16:creationId xmlns="" xmlns:a16="http://schemas.microsoft.com/office/drawing/2014/main"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5" name="Google Shape;10917;p15">
                <a:extLst>
                  <a:ext uri="{FF2B5EF4-FFF2-40B4-BE49-F238E27FC236}">
                    <a16:creationId xmlns="" xmlns:a16="http://schemas.microsoft.com/office/drawing/2014/main"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6" name="Google Shape;10918;p15">
                <a:extLst>
                  <a:ext uri="{FF2B5EF4-FFF2-40B4-BE49-F238E27FC236}">
                    <a16:creationId xmlns="" xmlns:a16="http://schemas.microsoft.com/office/drawing/2014/main"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7" name="Google Shape;10919;p15">
                <a:extLst>
                  <a:ext uri="{FF2B5EF4-FFF2-40B4-BE49-F238E27FC236}">
                    <a16:creationId xmlns="" xmlns:a16="http://schemas.microsoft.com/office/drawing/2014/main"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8" name="Google Shape;10920;p15">
                <a:extLst>
                  <a:ext uri="{FF2B5EF4-FFF2-40B4-BE49-F238E27FC236}">
                    <a16:creationId xmlns="" xmlns:a16="http://schemas.microsoft.com/office/drawing/2014/main"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9" name="Google Shape;10921;p15">
                <a:extLst>
                  <a:ext uri="{FF2B5EF4-FFF2-40B4-BE49-F238E27FC236}">
                    <a16:creationId xmlns="" xmlns:a16="http://schemas.microsoft.com/office/drawing/2014/main"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0" name="Google Shape;10922;p15">
                <a:extLst>
                  <a:ext uri="{FF2B5EF4-FFF2-40B4-BE49-F238E27FC236}">
                    <a16:creationId xmlns="" xmlns:a16="http://schemas.microsoft.com/office/drawing/2014/main"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1" name="Google Shape;10923;p15">
                <a:extLst>
                  <a:ext uri="{FF2B5EF4-FFF2-40B4-BE49-F238E27FC236}">
                    <a16:creationId xmlns="" xmlns:a16="http://schemas.microsoft.com/office/drawing/2014/main"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2" name="Google Shape;10924;p15">
                <a:extLst>
                  <a:ext uri="{FF2B5EF4-FFF2-40B4-BE49-F238E27FC236}">
                    <a16:creationId xmlns="" xmlns:a16="http://schemas.microsoft.com/office/drawing/2014/main"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3" name="Google Shape;10925;p15">
                <a:extLst>
                  <a:ext uri="{FF2B5EF4-FFF2-40B4-BE49-F238E27FC236}">
                    <a16:creationId xmlns="" xmlns:a16="http://schemas.microsoft.com/office/drawing/2014/main"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4" name="Google Shape;10926;p15">
                <a:extLst>
                  <a:ext uri="{FF2B5EF4-FFF2-40B4-BE49-F238E27FC236}">
                    <a16:creationId xmlns="" xmlns:a16="http://schemas.microsoft.com/office/drawing/2014/main"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5" name="Google Shape;10927;p15">
                <a:extLst>
                  <a:ext uri="{FF2B5EF4-FFF2-40B4-BE49-F238E27FC236}">
                    <a16:creationId xmlns="" xmlns:a16="http://schemas.microsoft.com/office/drawing/2014/main"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6" name="Google Shape;10928;p15">
                <a:extLst>
                  <a:ext uri="{FF2B5EF4-FFF2-40B4-BE49-F238E27FC236}">
                    <a16:creationId xmlns="" xmlns:a16="http://schemas.microsoft.com/office/drawing/2014/main"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7" name="Google Shape;10929;p15">
                <a:extLst>
                  <a:ext uri="{FF2B5EF4-FFF2-40B4-BE49-F238E27FC236}">
                    <a16:creationId xmlns="" xmlns:a16="http://schemas.microsoft.com/office/drawing/2014/main"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8" name="Google Shape;10930;p15">
              <a:extLst>
                <a:ext uri="{FF2B5EF4-FFF2-40B4-BE49-F238E27FC236}">
                  <a16:creationId xmlns="" xmlns:a16="http://schemas.microsoft.com/office/drawing/2014/main"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 xmlns:a16="http://schemas.microsoft.com/office/drawing/2014/main"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5" name="Google Shape;10932;p15">
                <a:extLst>
                  <a:ext uri="{FF2B5EF4-FFF2-40B4-BE49-F238E27FC236}">
                    <a16:creationId xmlns="" xmlns:a16="http://schemas.microsoft.com/office/drawing/2014/main"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6" name="Google Shape;10933;p15">
                <a:extLst>
                  <a:ext uri="{FF2B5EF4-FFF2-40B4-BE49-F238E27FC236}">
                    <a16:creationId xmlns="" xmlns:a16="http://schemas.microsoft.com/office/drawing/2014/main"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7" name="Google Shape;10934;p15">
                <a:extLst>
                  <a:ext uri="{FF2B5EF4-FFF2-40B4-BE49-F238E27FC236}">
                    <a16:creationId xmlns="" xmlns:a16="http://schemas.microsoft.com/office/drawing/2014/main"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8" name="Google Shape;10935;p15">
                <a:extLst>
                  <a:ext uri="{FF2B5EF4-FFF2-40B4-BE49-F238E27FC236}">
                    <a16:creationId xmlns="" xmlns:a16="http://schemas.microsoft.com/office/drawing/2014/main"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9" name="Google Shape;10936;p15">
                <a:extLst>
                  <a:ext uri="{FF2B5EF4-FFF2-40B4-BE49-F238E27FC236}">
                    <a16:creationId xmlns="" xmlns:a16="http://schemas.microsoft.com/office/drawing/2014/main"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0" name="Google Shape;10937;p15">
                <a:extLst>
                  <a:ext uri="{FF2B5EF4-FFF2-40B4-BE49-F238E27FC236}">
                    <a16:creationId xmlns="" xmlns:a16="http://schemas.microsoft.com/office/drawing/2014/main"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1" name="Google Shape;10938;p15">
                <a:extLst>
                  <a:ext uri="{FF2B5EF4-FFF2-40B4-BE49-F238E27FC236}">
                    <a16:creationId xmlns="" xmlns:a16="http://schemas.microsoft.com/office/drawing/2014/main"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2" name="Google Shape;10939;p15">
                <a:extLst>
                  <a:ext uri="{FF2B5EF4-FFF2-40B4-BE49-F238E27FC236}">
                    <a16:creationId xmlns="" xmlns:a16="http://schemas.microsoft.com/office/drawing/2014/main"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3" name="Google Shape;10940;p15">
                <a:extLst>
                  <a:ext uri="{FF2B5EF4-FFF2-40B4-BE49-F238E27FC236}">
                    <a16:creationId xmlns="" xmlns:a16="http://schemas.microsoft.com/office/drawing/2014/main"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4" name="Google Shape;10941;p15">
                <a:extLst>
                  <a:ext uri="{FF2B5EF4-FFF2-40B4-BE49-F238E27FC236}">
                    <a16:creationId xmlns="" xmlns:a16="http://schemas.microsoft.com/office/drawing/2014/main"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5" name="Google Shape;10942;p15">
                <a:extLst>
                  <a:ext uri="{FF2B5EF4-FFF2-40B4-BE49-F238E27FC236}">
                    <a16:creationId xmlns="" xmlns:a16="http://schemas.microsoft.com/office/drawing/2014/main"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6" name="Google Shape;10943;p15">
                <a:extLst>
                  <a:ext uri="{FF2B5EF4-FFF2-40B4-BE49-F238E27FC236}">
                    <a16:creationId xmlns="" xmlns:a16="http://schemas.microsoft.com/office/drawing/2014/main"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7" name="Google Shape;10944;p15">
                <a:extLst>
                  <a:ext uri="{FF2B5EF4-FFF2-40B4-BE49-F238E27FC236}">
                    <a16:creationId xmlns="" xmlns:a16="http://schemas.microsoft.com/office/drawing/2014/main"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8" name="Google Shape;10945;p15">
                <a:extLst>
                  <a:ext uri="{FF2B5EF4-FFF2-40B4-BE49-F238E27FC236}">
                    <a16:creationId xmlns="" xmlns:a16="http://schemas.microsoft.com/office/drawing/2014/main"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9" name="Google Shape;10946;p15">
                <a:extLst>
                  <a:ext uri="{FF2B5EF4-FFF2-40B4-BE49-F238E27FC236}">
                    <a16:creationId xmlns="" xmlns:a16="http://schemas.microsoft.com/office/drawing/2014/main"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0" name="Google Shape;10947;p15">
                <a:extLst>
                  <a:ext uri="{FF2B5EF4-FFF2-40B4-BE49-F238E27FC236}">
                    <a16:creationId xmlns="" xmlns:a16="http://schemas.microsoft.com/office/drawing/2014/main"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1" name="Google Shape;10948;p15">
                <a:extLst>
                  <a:ext uri="{FF2B5EF4-FFF2-40B4-BE49-F238E27FC236}">
                    <a16:creationId xmlns="" xmlns:a16="http://schemas.microsoft.com/office/drawing/2014/main"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2" name="Google Shape;10949;p15">
                <a:extLst>
                  <a:ext uri="{FF2B5EF4-FFF2-40B4-BE49-F238E27FC236}">
                    <a16:creationId xmlns="" xmlns:a16="http://schemas.microsoft.com/office/drawing/2014/main"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3" name="Google Shape;10950;p15">
                <a:extLst>
                  <a:ext uri="{FF2B5EF4-FFF2-40B4-BE49-F238E27FC236}">
                    <a16:creationId xmlns="" xmlns:a16="http://schemas.microsoft.com/office/drawing/2014/main"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4" name="Google Shape;10951;p15">
                <a:extLst>
                  <a:ext uri="{FF2B5EF4-FFF2-40B4-BE49-F238E27FC236}">
                    <a16:creationId xmlns="" xmlns:a16="http://schemas.microsoft.com/office/drawing/2014/main"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5" name="Google Shape;10952;p15">
                <a:extLst>
                  <a:ext uri="{FF2B5EF4-FFF2-40B4-BE49-F238E27FC236}">
                    <a16:creationId xmlns="" xmlns:a16="http://schemas.microsoft.com/office/drawing/2014/main"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6" name="Google Shape;10953;p15">
                <a:extLst>
                  <a:ext uri="{FF2B5EF4-FFF2-40B4-BE49-F238E27FC236}">
                    <a16:creationId xmlns="" xmlns:a16="http://schemas.microsoft.com/office/drawing/2014/main"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7" name="Google Shape;10954;p15">
                <a:extLst>
                  <a:ext uri="{FF2B5EF4-FFF2-40B4-BE49-F238E27FC236}">
                    <a16:creationId xmlns="" xmlns:a16="http://schemas.microsoft.com/office/drawing/2014/main"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8" name="Google Shape;10955;p15">
                <a:extLst>
                  <a:ext uri="{FF2B5EF4-FFF2-40B4-BE49-F238E27FC236}">
                    <a16:creationId xmlns="" xmlns:a16="http://schemas.microsoft.com/office/drawing/2014/main"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9" name="Google Shape;10956;p15">
                <a:extLst>
                  <a:ext uri="{FF2B5EF4-FFF2-40B4-BE49-F238E27FC236}">
                    <a16:creationId xmlns="" xmlns:a16="http://schemas.microsoft.com/office/drawing/2014/main"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0" name="Google Shape;10957;p15">
                <a:extLst>
                  <a:ext uri="{FF2B5EF4-FFF2-40B4-BE49-F238E27FC236}">
                    <a16:creationId xmlns="" xmlns:a16="http://schemas.microsoft.com/office/drawing/2014/main"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1" name="Google Shape;10958;p15">
                <a:extLst>
                  <a:ext uri="{FF2B5EF4-FFF2-40B4-BE49-F238E27FC236}">
                    <a16:creationId xmlns="" xmlns:a16="http://schemas.microsoft.com/office/drawing/2014/main"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2" name="Google Shape;10959;p15">
                <a:extLst>
                  <a:ext uri="{FF2B5EF4-FFF2-40B4-BE49-F238E27FC236}">
                    <a16:creationId xmlns="" xmlns:a16="http://schemas.microsoft.com/office/drawing/2014/main"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3" name="Google Shape;10960;p15">
                <a:extLst>
                  <a:ext uri="{FF2B5EF4-FFF2-40B4-BE49-F238E27FC236}">
                    <a16:creationId xmlns="" xmlns:a16="http://schemas.microsoft.com/office/drawing/2014/main"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4" name="Google Shape;10961;p15">
                <a:extLst>
                  <a:ext uri="{FF2B5EF4-FFF2-40B4-BE49-F238E27FC236}">
                    <a16:creationId xmlns="" xmlns:a16="http://schemas.microsoft.com/office/drawing/2014/main"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5" name="Google Shape;10962;p15">
                <a:extLst>
                  <a:ext uri="{FF2B5EF4-FFF2-40B4-BE49-F238E27FC236}">
                    <a16:creationId xmlns="" xmlns:a16="http://schemas.microsoft.com/office/drawing/2014/main"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6" name="Google Shape;10963;p15">
                <a:extLst>
                  <a:ext uri="{FF2B5EF4-FFF2-40B4-BE49-F238E27FC236}">
                    <a16:creationId xmlns="" xmlns:a16="http://schemas.microsoft.com/office/drawing/2014/main"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7" name="Google Shape;10964;p15">
                <a:extLst>
                  <a:ext uri="{FF2B5EF4-FFF2-40B4-BE49-F238E27FC236}">
                    <a16:creationId xmlns="" xmlns:a16="http://schemas.microsoft.com/office/drawing/2014/main"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8" name="Google Shape;10965;p15">
                <a:extLst>
                  <a:ext uri="{FF2B5EF4-FFF2-40B4-BE49-F238E27FC236}">
                    <a16:creationId xmlns="" xmlns:a16="http://schemas.microsoft.com/office/drawing/2014/main"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9" name="Google Shape;10966;p15">
                <a:extLst>
                  <a:ext uri="{FF2B5EF4-FFF2-40B4-BE49-F238E27FC236}">
                    <a16:creationId xmlns="" xmlns:a16="http://schemas.microsoft.com/office/drawing/2014/main"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0" name="Google Shape;10967;p15">
                <a:extLst>
                  <a:ext uri="{FF2B5EF4-FFF2-40B4-BE49-F238E27FC236}">
                    <a16:creationId xmlns="" xmlns:a16="http://schemas.microsoft.com/office/drawing/2014/main"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1" name="Google Shape;10968;p15">
                <a:extLst>
                  <a:ext uri="{FF2B5EF4-FFF2-40B4-BE49-F238E27FC236}">
                    <a16:creationId xmlns="" xmlns:a16="http://schemas.microsoft.com/office/drawing/2014/main"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2" name="Google Shape;10969;p15">
                <a:extLst>
                  <a:ext uri="{FF2B5EF4-FFF2-40B4-BE49-F238E27FC236}">
                    <a16:creationId xmlns="" xmlns:a16="http://schemas.microsoft.com/office/drawing/2014/main"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3" name="Google Shape;10970;p15">
                <a:extLst>
                  <a:ext uri="{FF2B5EF4-FFF2-40B4-BE49-F238E27FC236}">
                    <a16:creationId xmlns="" xmlns:a16="http://schemas.microsoft.com/office/drawing/2014/main"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4" name="Google Shape;10971;p15">
                <a:extLst>
                  <a:ext uri="{FF2B5EF4-FFF2-40B4-BE49-F238E27FC236}">
                    <a16:creationId xmlns="" xmlns:a16="http://schemas.microsoft.com/office/drawing/2014/main"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5" name="Google Shape;10972;p15">
                <a:extLst>
                  <a:ext uri="{FF2B5EF4-FFF2-40B4-BE49-F238E27FC236}">
                    <a16:creationId xmlns="" xmlns:a16="http://schemas.microsoft.com/office/drawing/2014/main"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6" name="Google Shape;10973;p15">
                <a:extLst>
                  <a:ext uri="{FF2B5EF4-FFF2-40B4-BE49-F238E27FC236}">
                    <a16:creationId xmlns="" xmlns:a16="http://schemas.microsoft.com/office/drawing/2014/main"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7" name="Google Shape;10974;p15">
                <a:extLst>
                  <a:ext uri="{FF2B5EF4-FFF2-40B4-BE49-F238E27FC236}">
                    <a16:creationId xmlns="" xmlns:a16="http://schemas.microsoft.com/office/drawing/2014/main"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8" name="Google Shape;10975;p15">
                <a:extLst>
                  <a:ext uri="{FF2B5EF4-FFF2-40B4-BE49-F238E27FC236}">
                    <a16:creationId xmlns="" xmlns:a16="http://schemas.microsoft.com/office/drawing/2014/main"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9" name="Google Shape;10976;p15">
                <a:extLst>
                  <a:ext uri="{FF2B5EF4-FFF2-40B4-BE49-F238E27FC236}">
                    <a16:creationId xmlns="" xmlns:a16="http://schemas.microsoft.com/office/drawing/2014/main"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0" name="Google Shape;10977;p15">
                <a:extLst>
                  <a:ext uri="{FF2B5EF4-FFF2-40B4-BE49-F238E27FC236}">
                    <a16:creationId xmlns="" xmlns:a16="http://schemas.microsoft.com/office/drawing/2014/main"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1" name="Google Shape;10978;p15">
                <a:extLst>
                  <a:ext uri="{FF2B5EF4-FFF2-40B4-BE49-F238E27FC236}">
                    <a16:creationId xmlns="" xmlns:a16="http://schemas.microsoft.com/office/drawing/2014/main"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2" name="Google Shape;10979;p15">
                <a:extLst>
                  <a:ext uri="{FF2B5EF4-FFF2-40B4-BE49-F238E27FC236}">
                    <a16:creationId xmlns="" xmlns:a16="http://schemas.microsoft.com/office/drawing/2014/main"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3" name="Google Shape;10980;p15">
                <a:extLst>
                  <a:ext uri="{FF2B5EF4-FFF2-40B4-BE49-F238E27FC236}">
                    <a16:creationId xmlns="" xmlns:a16="http://schemas.microsoft.com/office/drawing/2014/main"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4" name="Google Shape;10981;p15">
                <a:extLst>
                  <a:ext uri="{FF2B5EF4-FFF2-40B4-BE49-F238E27FC236}">
                    <a16:creationId xmlns="" xmlns:a16="http://schemas.microsoft.com/office/drawing/2014/main"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5" name="Google Shape;10982;p15">
                <a:extLst>
                  <a:ext uri="{FF2B5EF4-FFF2-40B4-BE49-F238E27FC236}">
                    <a16:creationId xmlns="" xmlns:a16="http://schemas.microsoft.com/office/drawing/2014/main"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6" name="Google Shape;10983;p15">
                <a:extLst>
                  <a:ext uri="{FF2B5EF4-FFF2-40B4-BE49-F238E27FC236}">
                    <a16:creationId xmlns="" xmlns:a16="http://schemas.microsoft.com/office/drawing/2014/main"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7" name="Google Shape;10984;p15">
                <a:extLst>
                  <a:ext uri="{FF2B5EF4-FFF2-40B4-BE49-F238E27FC236}">
                    <a16:creationId xmlns="" xmlns:a16="http://schemas.microsoft.com/office/drawing/2014/main"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8" name="Google Shape;10985;p15">
                <a:extLst>
                  <a:ext uri="{FF2B5EF4-FFF2-40B4-BE49-F238E27FC236}">
                    <a16:creationId xmlns="" xmlns:a16="http://schemas.microsoft.com/office/drawing/2014/main"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9" name="Google Shape;10986;p15">
                <a:extLst>
                  <a:ext uri="{FF2B5EF4-FFF2-40B4-BE49-F238E27FC236}">
                    <a16:creationId xmlns="" xmlns:a16="http://schemas.microsoft.com/office/drawing/2014/main"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0" name="Google Shape;10987;p15">
                <a:extLst>
                  <a:ext uri="{FF2B5EF4-FFF2-40B4-BE49-F238E27FC236}">
                    <a16:creationId xmlns="" xmlns:a16="http://schemas.microsoft.com/office/drawing/2014/main"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1" name="Google Shape;10988;p15">
                <a:extLst>
                  <a:ext uri="{FF2B5EF4-FFF2-40B4-BE49-F238E27FC236}">
                    <a16:creationId xmlns="" xmlns:a16="http://schemas.microsoft.com/office/drawing/2014/main"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2" name="Google Shape;10989;p15">
                <a:extLst>
                  <a:ext uri="{FF2B5EF4-FFF2-40B4-BE49-F238E27FC236}">
                    <a16:creationId xmlns="" xmlns:a16="http://schemas.microsoft.com/office/drawing/2014/main"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3" name="Google Shape;10990;p15">
                <a:extLst>
                  <a:ext uri="{FF2B5EF4-FFF2-40B4-BE49-F238E27FC236}">
                    <a16:creationId xmlns="" xmlns:a16="http://schemas.microsoft.com/office/drawing/2014/main"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4" name="Google Shape;10991;p15">
                <a:extLst>
                  <a:ext uri="{FF2B5EF4-FFF2-40B4-BE49-F238E27FC236}">
                    <a16:creationId xmlns="" xmlns:a16="http://schemas.microsoft.com/office/drawing/2014/main"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5" name="Google Shape;10992;p15">
                <a:extLst>
                  <a:ext uri="{FF2B5EF4-FFF2-40B4-BE49-F238E27FC236}">
                    <a16:creationId xmlns="" xmlns:a16="http://schemas.microsoft.com/office/drawing/2014/main"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6" name="Google Shape;10993;p15">
                <a:extLst>
                  <a:ext uri="{FF2B5EF4-FFF2-40B4-BE49-F238E27FC236}">
                    <a16:creationId xmlns="" xmlns:a16="http://schemas.microsoft.com/office/drawing/2014/main"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7" name="Google Shape;10994;p15">
                <a:extLst>
                  <a:ext uri="{FF2B5EF4-FFF2-40B4-BE49-F238E27FC236}">
                    <a16:creationId xmlns="" xmlns:a16="http://schemas.microsoft.com/office/drawing/2014/main"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8" name="Google Shape;10995;p15">
                <a:extLst>
                  <a:ext uri="{FF2B5EF4-FFF2-40B4-BE49-F238E27FC236}">
                    <a16:creationId xmlns="" xmlns:a16="http://schemas.microsoft.com/office/drawing/2014/main"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9" name="Google Shape;10996;p15">
                <a:extLst>
                  <a:ext uri="{FF2B5EF4-FFF2-40B4-BE49-F238E27FC236}">
                    <a16:creationId xmlns="" xmlns:a16="http://schemas.microsoft.com/office/drawing/2014/main"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0" name="Google Shape;10997;p15">
                <a:extLst>
                  <a:ext uri="{FF2B5EF4-FFF2-40B4-BE49-F238E27FC236}">
                    <a16:creationId xmlns="" xmlns:a16="http://schemas.microsoft.com/office/drawing/2014/main"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1" name="Google Shape;10998;p15">
                <a:extLst>
                  <a:ext uri="{FF2B5EF4-FFF2-40B4-BE49-F238E27FC236}">
                    <a16:creationId xmlns="" xmlns:a16="http://schemas.microsoft.com/office/drawing/2014/main"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2" name="Google Shape;10999;p15">
                <a:extLst>
                  <a:ext uri="{FF2B5EF4-FFF2-40B4-BE49-F238E27FC236}">
                    <a16:creationId xmlns="" xmlns:a16="http://schemas.microsoft.com/office/drawing/2014/main"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3" name="Google Shape;11000;p15">
                <a:extLst>
                  <a:ext uri="{FF2B5EF4-FFF2-40B4-BE49-F238E27FC236}">
                    <a16:creationId xmlns="" xmlns:a16="http://schemas.microsoft.com/office/drawing/2014/main"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4" name="Google Shape;11001;p15">
                <a:extLst>
                  <a:ext uri="{FF2B5EF4-FFF2-40B4-BE49-F238E27FC236}">
                    <a16:creationId xmlns="" xmlns:a16="http://schemas.microsoft.com/office/drawing/2014/main"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5" name="Google Shape;11002;p15">
                <a:extLst>
                  <a:ext uri="{FF2B5EF4-FFF2-40B4-BE49-F238E27FC236}">
                    <a16:creationId xmlns="" xmlns:a16="http://schemas.microsoft.com/office/drawing/2014/main"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9" name="Google Shape;11003;p15">
              <a:extLst>
                <a:ext uri="{FF2B5EF4-FFF2-40B4-BE49-F238E27FC236}">
                  <a16:creationId xmlns="" xmlns:a16="http://schemas.microsoft.com/office/drawing/2014/main"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 xmlns:a16="http://schemas.microsoft.com/office/drawing/2014/main"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3" name="Google Shape;11005;p15">
                <a:extLst>
                  <a:ext uri="{FF2B5EF4-FFF2-40B4-BE49-F238E27FC236}">
                    <a16:creationId xmlns="" xmlns:a16="http://schemas.microsoft.com/office/drawing/2014/main"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4" name="Google Shape;11006;p15">
                <a:extLst>
                  <a:ext uri="{FF2B5EF4-FFF2-40B4-BE49-F238E27FC236}">
                    <a16:creationId xmlns="" xmlns:a16="http://schemas.microsoft.com/office/drawing/2014/main"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5" name="Google Shape;11007;p15">
                <a:extLst>
                  <a:ext uri="{FF2B5EF4-FFF2-40B4-BE49-F238E27FC236}">
                    <a16:creationId xmlns="" xmlns:a16="http://schemas.microsoft.com/office/drawing/2014/main"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6" name="Google Shape;11008;p15">
                <a:extLst>
                  <a:ext uri="{FF2B5EF4-FFF2-40B4-BE49-F238E27FC236}">
                    <a16:creationId xmlns="" xmlns:a16="http://schemas.microsoft.com/office/drawing/2014/main"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7" name="Google Shape;11009;p15">
                <a:extLst>
                  <a:ext uri="{FF2B5EF4-FFF2-40B4-BE49-F238E27FC236}">
                    <a16:creationId xmlns="" xmlns:a16="http://schemas.microsoft.com/office/drawing/2014/main"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8" name="Google Shape;11010;p15">
                <a:extLst>
                  <a:ext uri="{FF2B5EF4-FFF2-40B4-BE49-F238E27FC236}">
                    <a16:creationId xmlns="" xmlns:a16="http://schemas.microsoft.com/office/drawing/2014/main"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9" name="Google Shape;11011;p15">
                <a:extLst>
                  <a:ext uri="{FF2B5EF4-FFF2-40B4-BE49-F238E27FC236}">
                    <a16:creationId xmlns="" xmlns:a16="http://schemas.microsoft.com/office/drawing/2014/main"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0" name="Google Shape;11012;p15">
                <a:extLst>
                  <a:ext uri="{FF2B5EF4-FFF2-40B4-BE49-F238E27FC236}">
                    <a16:creationId xmlns="" xmlns:a16="http://schemas.microsoft.com/office/drawing/2014/main"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1" name="Google Shape;11013;p15">
                <a:extLst>
                  <a:ext uri="{FF2B5EF4-FFF2-40B4-BE49-F238E27FC236}">
                    <a16:creationId xmlns="" xmlns:a16="http://schemas.microsoft.com/office/drawing/2014/main"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2" name="Google Shape;11014;p15">
                <a:extLst>
                  <a:ext uri="{FF2B5EF4-FFF2-40B4-BE49-F238E27FC236}">
                    <a16:creationId xmlns="" xmlns:a16="http://schemas.microsoft.com/office/drawing/2014/main"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3" name="Google Shape;11015;p15">
                <a:extLst>
                  <a:ext uri="{FF2B5EF4-FFF2-40B4-BE49-F238E27FC236}">
                    <a16:creationId xmlns="" xmlns:a16="http://schemas.microsoft.com/office/drawing/2014/main"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4" name="Google Shape;11016;p15">
                <a:extLst>
                  <a:ext uri="{FF2B5EF4-FFF2-40B4-BE49-F238E27FC236}">
                    <a16:creationId xmlns="" xmlns:a16="http://schemas.microsoft.com/office/drawing/2014/main"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5" name="Google Shape;11017;p15">
                <a:extLst>
                  <a:ext uri="{FF2B5EF4-FFF2-40B4-BE49-F238E27FC236}">
                    <a16:creationId xmlns="" xmlns:a16="http://schemas.microsoft.com/office/drawing/2014/main"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6" name="Google Shape;11018;p15">
                <a:extLst>
                  <a:ext uri="{FF2B5EF4-FFF2-40B4-BE49-F238E27FC236}">
                    <a16:creationId xmlns="" xmlns:a16="http://schemas.microsoft.com/office/drawing/2014/main"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7" name="Google Shape;11019;p15">
                <a:extLst>
                  <a:ext uri="{FF2B5EF4-FFF2-40B4-BE49-F238E27FC236}">
                    <a16:creationId xmlns="" xmlns:a16="http://schemas.microsoft.com/office/drawing/2014/main"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8" name="Google Shape;11020;p15">
                <a:extLst>
                  <a:ext uri="{FF2B5EF4-FFF2-40B4-BE49-F238E27FC236}">
                    <a16:creationId xmlns="" xmlns:a16="http://schemas.microsoft.com/office/drawing/2014/main"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9" name="Google Shape;11021;p15">
                <a:extLst>
                  <a:ext uri="{FF2B5EF4-FFF2-40B4-BE49-F238E27FC236}">
                    <a16:creationId xmlns="" xmlns:a16="http://schemas.microsoft.com/office/drawing/2014/main"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0" name="Google Shape;11022;p15">
                <a:extLst>
                  <a:ext uri="{FF2B5EF4-FFF2-40B4-BE49-F238E27FC236}">
                    <a16:creationId xmlns="" xmlns:a16="http://schemas.microsoft.com/office/drawing/2014/main"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1" name="Google Shape;11023;p15">
                <a:extLst>
                  <a:ext uri="{FF2B5EF4-FFF2-40B4-BE49-F238E27FC236}">
                    <a16:creationId xmlns="" xmlns:a16="http://schemas.microsoft.com/office/drawing/2014/main"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2" name="Google Shape;11024;p15">
                <a:extLst>
                  <a:ext uri="{FF2B5EF4-FFF2-40B4-BE49-F238E27FC236}">
                    <a16:creationId xmlns="" xmlns:a16="http://schemas.microsoft.com/office/drawing/2014/main"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3" name="Google Shape;11025;p15">
                <a:extLst>
                  <a:ext uri="{FF2B5EF4-FFF2-40B4-BE49-F238E27FC236}">
                    <a16:creationId xmlns="" xmlns:a16="http://schemas.microsoft.com/office/drawing/2014/main"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4" name="Google Shape;11026;p15">
                <a:extLst>
                  <a:ext uri="{FF2B5EF4-FFF2-40B4-BE49-F238E27FC236}">
                    <a16:creationId xmlns="" xmlns:a16="http://schemas.microsoft.com/office/drawing/2014/main"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5" name="Google Shape;11027;p15">
                <a:extLst>
                  <a:ext uri="{FF2B5EF4-FFF2-40B4-BE49-F238E27FC236}">
                    <a16:creationId xmlns="" xmlns:a16="http://schemas.microsoft.com/office/drawing/2014/main"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6" name="Google Shape;11028;p15">
                <a:extLst>
                  <a:ext uri="{FF2B5EF4-FFF2-40B4-BE49-F238E27FC236}">
                    <a16:creationId xmlns="" xmlns:a16="http://schemas.microsoft.com/office/drawing/2014/main"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7" name="Google Shape;11029;p15">
                <a:extLst>
                  <a:ext uri="{FF2B5EF4-FFF2-40B4-BE49-F238E27FC236}">
                    <a16:creationId xmlns="" xmlns:a16="http://schemas.microsoft.com/office/drawing/2014/main"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8" name="Google Shape;11030;p15">
                <a:extLst>
                  <a:ext uri="{FF2B5EF4-FFF2-40B4-BE49-F238E27FC236}">
                    <a16:creationId xmlns="" xmlns:a16="http://schemas.microsoft.com/office/drawing/2014/main"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9" name="Google Shape;11031;p15">
                <a:extLst>
                  <a:ext uri="{FF2B5EF4-FFF2-40B4-BE49-F238E27FC236}">
                    <a16:creationId xmlns="" xmlns:a16="http://schemas.microsoft.com/office/drawing/2014/main"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0" name="Google Shape;11032;p15">
                <a:extLst>
                  <a:ext uri="{FF2B5EF4-FFF2-40B4-BE49-F238E27FC236}">
                    <a16:creationId xmlns="" xmlns:a16="http://schemas.microsoft.com/office/drawing/2014/main"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1" name="Google Shape;11033;p15">
                <a:extLst>
                  <a:ext uri="{FF2B5EF4-FFF2-40B4-BE49-F238E27FC236}">
                    <a16:creationId xmlns="" xmlns:a16="http://schemas.microsoft.com/office/drawing/2014/main"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2" name="Google Shape;11034;p15">
                <a:extLst>
                  <a:ext uri="{FF2B5EF4-FFF2-40B4-BE49-F238E27FC236}">
                    <a16:creationId xmlns="" xmlns:a16="http://schemas.microsoft.com/office/drawing/2014/main"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3" name="Google Shape;11035;p15">
                <a:extLst>
                  <a:ext uri="{FF2B5EF4-FFF2-40B4-BE49-F238E27FC236}">
                    <a16:creationId xmlns="" xmlns:a16="http://schemas.microsoft.com/office/drawing/2014/main"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4" name="Google Shape;11036;p15">
                <a:extLst>
                  <a:ext uri="{FF2B5EF4-FFF2-40B4-BE49-F238E27FC236}">
                    <a16:creationId xmlns="" xmlns:a16="http://schemas.microsoft.com/office/drawing/2014/main"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5" name="Google Shape;11037;p15">
                <a:extLst>
                  <a:ext uri="{FF2B5EF4-FFF2-40B4-BE49-F238E27FC236}">
                    <a16:creationId xmlns="" xmlns:a16="http://schemas.microsoft.com/office/drawing/2014/main"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6" name="Google Shape;11038;p15">
                <a:extLst>
                  <a:ext uri="{FF2B5EF4-FFF2-40B4-BE49-F238E27FC236}">
                    <a16:creationId xmlns="" xmlns:a16="http://schemas.microsoft.com/office/drawing/2014/main"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7" name="Google Shape;11039;p15">
                <a:extLst>
                  <a:ext uri="{FF2B5EF4-FFF2-40B4-BE49-F238E27FC236}">
                    <a16:creationId xmlns="" xmlns:a16="http://schemas.microsoft.com/office/drawing/2014/main"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8" name="Google Shape;11040;p15">
                <a:extLst>
                  <a:ext uri="{FF2B5EF4-FFF2-40B4-BE49-F238E27FC236}">
                    <a16:creationId xmlns="" xmlns:a16="http://schemas.microsoft.com/office/drawing/2014/main"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9" name="Google Shape;11041;p15">
                <a:extLst>
                  <a:ext uri="{FF2B5EF4-FFF2-40B4-BE49-F238E27FC236}">
                    <a16:creationId xmlns="" xmlns:a16="http://schemas.microsoft.com/office/drawing/2014/main"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0" name="Google Shape;11042;p15">
                <a:extLst>
                  <a:ext uri="{FF2B5EF4-FFF2-40B4-BE49-F238E27FC236}">
                    <a16:creationId xmlns="" xmlns:a16="http://schemas.microsoft.com/office/drawing/2014/main"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1" name="Google Shape;11043;p15">
                <a:extLst>
                  <a:ext uri="{FF2B5EF4-FFF2-40B4-BE49-F238E27FC236}">
                    <a16:creationId xmlns="" xmlns:a16="http://schemas.microsoft.com/office/drawing/2014/main"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2" name="Google Shape;11044;p15">
                <a:extLst>
                  <a:ext uri="{FF2B5EF4-FFF2-40B4-BE49-F238E27FC236}">
                    <a16:creationId xmlns="" xmlns:a16="http://schemas.microsoft.com/office/drawing/2014/main"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3" name="Google Shape;11045;p15">
                <a:extLst>
                  <a:ext uri="{FF2B5EF4-FFF2-40B4-BE49-F238E27FC236}">
                    <a16:creationId xmlns="" xmlns:a16="http://schemas.microsoft.com/office/drawing/2014/main"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4" name="Google Shape;11046;p15">
                <a:extLst>
                  <a:ext uri="{FF2B5EF4-FFF2-40B4-BE49-F238E27FC236}">
                    <a16:creationId xmlns="" xmlns:a16="http://schemas.microsoft.com/office/drawing/2014/main"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5" name="Google Shape;11047;p15">
                <a:extLst>
                  <a:ext uri="{FF2B5EF4-FFF2-40B4-BE49-F238E27FC236}">
                    <a16:creationId xmlns="" xmlns:a16="http://schemas.microsoft.com/office/drawing/2014/main"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6" name="Google Shape;11048;p15">
                <a:extLst>
                  <a:ext uri="{FF2B5EF4-FFF2-40B4-BE49-F238E27FC236}">
                    <a16:creationId xmlns="" xmlns:a16="http://schemas.microsoft.com/office/drawing/2014/main"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7" name="Google Shape;11049;p15">
                <a:extLst>
                  <a:ext uri="{FF2B5EF4-FFF2-40B4-BE49-F238E27FC236}">
                    <a16:creationId xmlns="" xmlns:a16="http://schemas.microsoft.com/office/drawing/2014/main"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8" name="Google Shape;11050;p15">
                <a:extLst>
                  <a:ext uri="{FF2B5EF4-FFF2-40B4-BE49-F238E27FC236}">
                    <a16:creationId xmlns="" xmlns:a16="http://schemas.microsoft.com/office/drawing/2014/main"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9" name="Google Shape;11051;p15">
                <a:extLst>
                  <a:ext uri="{FF2B5EF4-FFF2-40B4-BE49-F238E27FC236}">
                    <a16:creationId xmlns="" xmlns:a16="http://schemas.microsoft.com/office/drawing/2014/main"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0" name="Google Shape;11052;p15">
                <a:extLst>
                  <a:ext uri="{FF2B5EF4-FFF2-40B4-BE49-F238E27FC236}">
                    <a16:creationId xmlns="" xmlns:a16="http://schemas.microsoft.com/office/drawing/2014/main"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1" name="Google Shape;11053;p15">
                <a:extLst>
                  <a:ext uri="{FF2B5EF4-FFF2-40B4-BE49-F238E27FC236}">
                    <a16:creationId xmlns="" xmlns:a16="http://schemas.microsoft.com/office/drawing/2014/main"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2" name="Google Shape;11054;p15">
                <a:extLst>
                  <a:ext uri="{FF2B5EF4-FFF2-40B4-BE49-F238E27FC236}">
                    <a16:creationId xmlns="" xmlns:a16="http://schemas.microsoft.com/office/drawing/2014/main"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3" name="Google Shape;11055;p15">
                <a:extLst>
                  <a:ext uri="{FF2B5EF4-FFF2-40B4-BE49-F238E27FC236}">
                    <a16:creationId xmlns="" xmlns:a16="http://schemas.microsoft.com/office/drawing/2014/main"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4" name="Google Shape;11056;p15">
                <a:extLst>
                  <a:ext uri="{FF2B5EF4-FFF2-40B4-BE49-F238E27FC236}">
                    <a16:creationId xmlns="" xmlns:a16="http://schemas.microsoft.com/office/drawing/2014/main"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5" name="Google Shape;11057;p15">
                <a:extLst>
                  <a:ext uri="{FF2B5EF4-FFF2-40B4-BE49-F238E27FC236}">
                    <a16:creationId xmlns="" xmlns:a16="http://schemas.microsoft.com/office/drawing/2014/main"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6" name="Google Shape;11058;p15">
                <a:extLst>
                  <a:ext uri="{FF2B5EF4-FFF2-40B4-BE49-F238E27FC236}">
                    <a16:creationId xmlns="" xmlns:a16="http://schemas.microsoft.com/office/drawing/2014/main"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7" name="Google Shape;11059;p15">
                <a:extLst>
                  <a:ext uri="{FF2B5EF4-FFF2-40B4-BE49-F238E27FC236}">
                    <a16:creationId xmlns="" xmlns:a16="http://schemas.microsoft.com/office/drawing/2014/main"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8" name="Google Shape;11060;p15">
                <a:extLst>
                  <a:ext uri="{FF2B5EF4-FFF2-40B4-BE49-F238E27FC236}">
                    <a16:creationId xmlns="" xmlns:a16="http://schemas.microsoft.com/office/drawing/2014/main"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9" name="Google Shape;11061;p15">
                <a:extLst>
                  <a:ext uri="{FF2B5EF4-FFF2-40B4-BE49-F238E27FC236}">
                    <a16:creationId xmlns="" xmlns:a16="http://schemas.microsoft.com/office/drawing/2014/main"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0" name="Google Shape;11062;p15">
                <a:extLst>
                  <a:ext uri="{FF2B5EF4-FFF2-40B4-BE49-F238E27FC236}">
                    <a16:creationId xmlns="" xmlns:a16="http://schemas.microsoft.com/office/drawing/2014/main"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1" name="Google Shape;11063;p15">
                <a:extLst>
                  <a:ext uri="{FF2B5EF4-FFF2-40B4-BE49-F238E27FC236}">
                    <a16:creationId xmlns="" xmlns:a16="http://schemas.microsoft.com/office/drawing/2014/main"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2" name="Google Shape;11064;p15">
                <a:extLst>
                  <a:ext uri="{FF2B5EF4-FFF2-40B4-BE49-F238E27FC236}">
                    <a16:creationId xmlns="" xmlns:a16="http://schemas.microsoft.com/office/drawing/2014/main"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3" name="Google Shape;11065;p15">
                <a:extLst>
                  <a:ext uri="{FF2B5EF4-FFF2-40B4-BE49-F238E27FC236}">
                    <a16:creationId xmlns="" xmlns:a16="http://schemas.microsoft.com/office/drawing/2014/main"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4" name="Google Shape;11066;p15">
                <a:extLst>
                  <a:ext uri="{FF2B5EF4-FFF2-40B4-BE49-F238E27FC236}">
                    <a16:creationId xmlns="" xmlns:a16="http://schemas.microsoft.com/office/drawing/2014/main"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5" name="Google Shape;11067;p15">
                <a:extLst>
                  <a:ext uri="{FF2B5EF4-FFF2-40B4-BE49-F238E27FC236}">
                    <a16:creationId xmlns="" xmlns:a16="http://schemas.microsoft.com/office/drawing/2014/main"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6" name="Google Shape;11068;p15">
                <a:extLst>
                  <a:ext uri="{FF2B5EF4-FFF2-40B4-BE49-F238E27FC236}">
                    <a16:creationId xmlns="" xmlns:a16="http://schemas.microsoft.com/office/drawing/2014/main"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7" name="Google Shape;11069;p15">
                <a:extLst>
                  <a:ext uri="{FF2B5EF4-FFF2-40B4-BE49-F238E27FC236}">
                    <a16:creationId xmlns="" xmlns:a16="http://schemas.microsoft.com/office/drawing/2014/main"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8" name="Google Shape;11070;p15">
                <a:extLst>
                  <a:ext uri="{FF2B5EF4-FFF2-40B4-BE49-F238E27FC236}">
                    <a16:creationId xmlns="" xmlns:a16="http://schemas.microsoft.com/office/drawing/2014/main"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9" name="Google Shape;11071;p15">
                <a:extLst>
                  <a:ext uri="{FF2B5EF4-FFF2-40B4-BE49-F238E27FC236}">
                    <a16:creationId xmlns="" xmlns:a16="http://schemas.microsoft.com/office/drawing/2014/main"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0" name="Google Shape;11072;p15">
                <a:extLst>
                  <a:ext uri="{FF2B5EF4-FFF2-40B4-BE49-F238E27FC236}">
                    <a16:creationId xmlns="" xmlns:a16="http://schemas.microsoft.com/office/drawing/2014/main"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1" name="Google Shape;11073;p15">
                <a:extLst>
                  <a:ext uri="{FF2B5EF4-FFF2-40B4-BE49-F238E27FC236}">
                    <a16:creationId xmlns="" xmlns:a16="http://schemas.microsoft.com/office/drawing/2014/main"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2" name="Google Shape;11074;p15">
                <a:extLst>
                  <a:ext uri="{FF2B5EF4-FFF2-40B4-BE49-F238E27FC236}">
                    <a16:creationId xmlns="" xmlns:a16="http://schemas.microsoft.com/office/drawing/2014/main"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3" name="Google Shape;11075;p15">
                <a:extLst>
                  <a:ext uri="{FF2B5EF4-FFF2-40B4-BE49-F238E27FC236}">
                    <a16:creationId xmlns="" xmlns:a16="http://schemas.microsoft.com/office/drawing/2014/main"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0" name="Google Shape;11076;p15">
              <a:extLst>
                <a:ext uri="{FF2B5EF4-FFF2-40B4-BE49-F238E27FC236}">
                  <a16:creationId xmlns="" xmlns:a16="http://schemas.microsoft.com/office/drawing/2014/main"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 xmlns:a16="http://schemas.microsoft.com/office/drawing/2014/main"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1" name="Google Shape;11078;p15">
                <a:extLst>
                  <a:ext uri="{FF2B5EF4-FFF2-40B4-BE49-F238E27FC236}">
                    <a16:creationId xmlns="" xmlns:a16="http://schemas.microsoft.com/office/drawing/2014/main"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2" name="Google Shape;11079;p15">
                <a:extLst>
                  <a:ext uri="{FF2B5EF4-FFF2-40B4-BE49-F238E27FC236}">
                    <a16:creationId xmlns="" xmlns:a16="http://schemas.microsoft.com/office/drawing/2014/main"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3" name="Google Shape;11080;p15">
                <a:extLst>
                  <a:ext uri="{FF2B5EF4-FFF2-40B4-BE49-F238E27FC236}">
                    <a16:creationId xmlns="" xmlns:a16="http://schemas.microsoft.com/office/drawing/2014/main"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4" name="Google Shape;11081;p15">
                <a:extLst>
                  <a:ext uri="{FF2B5EF4-FFF2-40B4-BE49-F238E27FC236}">
                    <a16:creationId xmlns="" xmlns:a16="http://schemas.microsoft.com/office/drawing/2014/main"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5" name="Google Shape;11082;p15">
                <a:extLst>
                  <a:ext uri="{FF2B5EF4-FFF2-40B4-BE49-F238E27FC236}">
                    <a16:creationId xmlns="" xmlns:a16="http://schemas.microsoft.com/office/drawing/2014/main"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6" name="Google Shape;11083;p15">
                <a:extLst>
                  <a:ext uri="{FF2B5EF4-FFF2-40B4-BE49-F238E27FC236}">
                    <a16:creationId xmlns="" xmlns:a16="http://schemas.microsoft.com/office/drawing/2014/main"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7" name="Google Shape;11084;p15">
                <a:extLst>
                  <a:ext uri="{FF2B5EF4-FFF2-40B4-BE49-F238E27FC236}">
                    <a16:creationId xmlns="" xmlns:a16="http://schemas.microsoft.com/office/drawing/2014/main"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8" name="Google Shape;11085;p15">
                <a:extLst>
                  <a:ext uri="{FF2B5EF4-FFF2-40B4-BE49-F238E27FC236}">
                    <a16:creationId xmlns="" xmlns:a16="http://schemas.microsoft.com/office/drawing/2014/main"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9" name="Google Shape;11086;p15">
                <a:extLst>
                  <a:ext uri="{FF2B5EF4-FFF2-40B4-BE49-F238E27FC236}">
                    <a16:creationId xmlns="" xmlns:a16="http://schemas.microsoft.com/office/drawing/2014/main"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0" name="Google Shape;11087;p15">
                <a:extLst>
                  <a:ext uri="{FF2B5EF4-FFF2-40B4-BE49-F238E27FC236}">
                    <a16:creationId xmlns="" xmlns:a16="http://schemas.microsoft.com/office/drawing/2014/main"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1" name="Google Shape;11088;p15">
                <a:extLst>
                  <a:ext uri="{FF2B5EF4-FFF2-40B4-BE49-F238E27FC236}">
                    <a16:creationId xmlns="" xmlns:a16="http://schemas.microsoft.com/office/drawing/2014/main"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2" name="Google Shape;11089;p15">
                <a:extLst>
                  <a:ext uri="{FF2B5EF4-FFF2-40B4-BE49-F238E27FC236}">
                    <a16:creationId xmlns="" xmlns:a16="http://schemas.microsoft.com/office/drawing/2014/main"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3" name="Google Shape;11090;p15">
                <a:extLst>
                  <a:ext uri="{FF2B5EF4-FFF2-40B4-BE49-F238E27FC236}">
                    <a16:creationId xmlns="" xmlns:a16="http://schemas.microsoft.com/office/drawing/2014/main"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4" name="Google Shape;11091;p15">
                <a:extLst>
                  <a:ext uri="{FF2B5EF4-FFF2-40B4-BE49-F238E27FC236}">
                    <a16:creationId xmlns="" xmlns:a16="http://schemas.microsoft.com/office/drawing/2014/main"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5" name="Google Shape;11092;p15">
                <a:extLst>
                  <a:ext uri="{FF2B5EF4-FFF2-40B4-BE49-F238E27FC236}">
                    <a16:creationId xmlns="" xmlns:a16="http://schemas.microsoft.com/office/drawing/2014/main"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6" name="Google Shape;11093;p15">
                <a:extLst>
                  <a:ext uri="{FF2B5EF4-FFF2-40B4-BE49-F238E27FC236}">
                    <a16:creationId xmlns="" xmlns:a16="http://schemas.microsoft.com/office/drawing/2014/main"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7" name="Google Shape;11094;p15">
                <a:extLst>
                  <a:ext uri="{FF2B5EF4-FFF2-40B4-BE49-F238E27FC236}">
                    <a16:creationId xmlns="" xmlns:a16="http://schemas.microsoft.com/office/drawing/2014/main"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8" name="Google Shape;11095;p15">
                <a:extLst>
                  <a:ext uri="{FF2B5EF4-FFF2-40B4-BE49-F238E27FC236}">
                    <a16:creationId xmlns="" xmlns:a16="http://schemas.microsoft.com/office/drawing/2014/main"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9" name="Google Shape;11096;p15">
                <a:extLst>
                  <a:ext uri="{FF2B5EF4-FFF2-40B4-BE49-F238E27FC236}">
                    <a16:creationId xmlns="" xmlns:a16="http://schemas.microsoft.com/office/drawing/2014/main"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0" name="Google Shape;11097;p15">
                <a:extLst>
                  <a:ext uri="{FF2B5EF4-FFF2-40B4-BE49-F238E27FC236}">
                    <a16:creationId xmlns="" xmlns:a16="http://schemas.microsoft.com/office/drawing/2014/main"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1" name="Google Shape;11098;p15">
                <a:extLst>
                  <a:ext uri="{FF2B5EF4-FFF2-40B4-BE49-F238E27FC236}">
                    <a16:creationId xmlns="" xmlns:a16="http://schemas.microsoft.com/office/drawing/2014/main"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2" name="Google Shape;11099;p15">
                <a:extLst>
                  <a:ext uri="{FF2B5EF4-FFF2-40B4-BE49-F238E27FC236}">
                    <a16:creationId xmlns="" xmlns:a16="http://schemas.microsoft.com/office/drawing/2014/main"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3" name="Google Shape;11100;p15">
                <a:extLst>
                  <a:ext uri="{FF2B5EF4-FFF2-40B4-BE49-F238E27FC236}">
                    <a16:creationId xmlns="" xmlns:a16="http://schemas.microsoft.com/office/drawing/2014/main"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4" name="Google Shape;11101;p15">
                <a:extLst>
                  <a:ext uri="{FF2B5EF4-FFF2-40B4-BE49-F238E27FC236}">
                    <a16:creationId xmlns="" xmlns:a16="http://schemas.microsoft.com/office/drawing/2014/main"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5" name="Google Shape;11102;p15">
                <a:extLst>
                  <a:ext uri="{FF2B5EF4-FFF2-40B4-BE49-F238E27FC236}">
                    <a16:creationId xmlns="" xmlns:a16="http://schemas.microsoft.com/office/drawing/2014/main"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6" name="Google Shape;11103;p15">
                <a:extLst>
                  <a:ext uri="{FF2B5EF4-FFF2-40B4-BE49-F238E27FC236}">
                    <a16:creationId xmlns="" xmlns:a16="http://schemas.microsoft.com/office/drawing/2014/main"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7" name="Google Shape;11104;p15">
                <a:extLst>
                  <a:ext uri="{FF2B5EF4-FFF2-40B4-BE49-F238E27FC236}">
                    <a16:creationId xmlns="" xmlns:a16="http://schemas.microsoft.com/office/drawing/2014/main"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8" name="Google Shape;11105;p15">
                <a:extLst>
                  <a:ext uri="{FF2B5EF4-FFF2-40B4-BE49-F238E27FC236}">
                    <a16:creationId xmlns="" xmlns:a16="http://schemas.microsoft.com/office/drawing/2014/main"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9" name="Google Shape;11106;p15">
                <a:extLst>
                  <a:ext uri="{FF2B5EF4-FFF2-40B4-BE49-F238E27FC236}">
                    <a16:creationId xmlns="" xmlns:a16="http://schemas.microsoft.com/office/drawing/2014/main"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0" name="Google Shape;11107;p15">
                <a:extLst>
                  <a:ext uri="{FF2B5EF4-FFF2-40B4-BE49-F238E27FC236}">
                    <a16:creationId xmlns="" xmlns:a16="http://schemas.microsoft.com/office/drawing/2014/main"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1" name="Google Shape;11108;p15">
                <a:extLst>
                  <a:ext uri="{FF2B5EF4-FFF2-40B4-BE49-F238E27FC236}">
                    <a16:creationId xmlns="" xmlns:a16="http://schemas.microsoft.com/office/drawing/2014/main"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2" name="Google Shape;11109;p15">
                <a:extLst>
                  <a:ext uri="{FF2B5EF4-FFF2-40B4-BE49-F238E27FC236}">
                    <a16:creationId xmlns="" xmlns:a16="http://schemas.microsoft.com/office/drawing/2014/main"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3" name="Google Shape;11110;p15">
                <a:extLst>
                  <a:ext uri="{FF2B5EF4-FFF2-40B4-BE49-F238E27FC236}">
                    <a16:creationId xmlns="" xmlns:a16="http://schemas.microsoft.com/office/drawing/2014/main"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4" name="Google Shape;11111;p15">
                <a:extLst>
                  <a:ext uri="{FF2B5EF4-FFF2-40B4-BE49-F238E27FC236}">
                    <a16:creationId xmlns="" xmlns:a16="http://schemas.microsoft.com/office/drawing/2014/main"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5" name="Google Shape;11112;p15">
                <a:extLst>
                  <a:ext uri="{FF2B5EF4-FFF2-40B4-BE49-F238E27FC236}">
                    <a16:creationId xmlns="" xmlns:a16="http://schemas.microsoft.com/office/drawing/2014/main"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6" name="Google Shape;11113;p15">
                <a:extLst>
                  <a:ext uri="{FF2B5EF4-FFF2-40B4-BE49-F238E27FC236}">
                    <a16:creationId xmlns="" xmlns:a16="http://schemas.microsoft.com/office/drawing/2014/main"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7" name="Google Shape;11114;p15">
                <a:extLst>
                  <a:ext uri="{FF2B5EF4-FFF2-40B4-BE49-F238E27FC236}">
                    <a16:creationId xmlns="" xmlns:a16="http://schemas.microsoft.com/office/drawing/2014/main"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8" name="Google Shape;11115;p15">
                <a:extLst>
                  <a:ext uri="{FF2B5EF4-FFF2-40B4-BE49-F238E27FC236}">
                    <a16:creationId xmlns="" xmlns:a16="http://schemas.microsoft.com/office/drawing/2014/main"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9" name="Google Shape;11116;p15">
                <a:extLst>
                  <a:ext uri="{FF2B5EF4-FFF2-40B4-BE49-F238E27FC236}">
                    <a16:creationId xmlns="" xmlns:a16="http://schemas.microsoft.com/office/drawing/2014/main"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0" name="Google Shape;11117;p15">
                <a:extLst>
                  <a:ext uri="{FF2B5EF4-FFF2-40B4-BE49-F238E27FC236}">
                    <a16:creationId xmlns="" xmlns:a16="http://schemas.microsoft.com/office/drawing/2014/main"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1" name="Google Shape;11118;p15">
                <a:extLst>
                  <a:ext uri="{FF2B5EF4-FFF2-40B4-BE49-F238E27FC236}">
                    <a16:creationId xmlns="" xmlns:a16="http://schemas.microsoft.com/office/drawing/2014/main"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2" name="Google Shape;11119;p15">
                <a:extLst>
                  <a:ext uri="{FF2B5EF4-FFF2-40B4-BE49-F238E27FC236}">
                    <a16:creationId xmlns="" xmlns:a16="http://schemas.microsoft.com/office/drawing/2014/main"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3" name="Google Shape;11120;p15">
                <a:extLst>
                  <a:ext uri="{FF2B5EF4-FFF2-40B4-BE49-F238E27FC236}">
                    <a16:creationId xmlns="" xmlns:a16="http://schemas.microsoft.com/office/drawing/2014/main"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4" name="Google Shape;11121;p15">
                <a:extLst>
                  <a:ext uri="{FF2B5EF4-FFF2-40B4-BE49-F238E27FC236}">
                    <a16:creationId xmlns="" xmlns:a16="http://schemas.microsoft.com/office/drawing/2014/main"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5" name="Google Shape;11122;p15">
                <a:extLst>
                  <a:ext uri="{FF2B5EF4-FFF2-40B4-BE49-F238E27FC236}">
                    <a16:creationId xmlns="" xmlns:a16="http://schemas.microsoft.com/office/drawing/2014/main"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6" name="Google Shape;11123;p15">
                <a:extLst>
                  <a:ext uri="{FF2B5EF4-FFF2-40B4-BE49-F238E27FC236}">
                    <a16:creationId xmlns="" xmlns:a16="http://schemas.microsoft.com/office/drawing/2014/main"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7" name="Google Shape;11124;p15">
                <a:extLst>
                  <a:ext uri="{FF2B5EF4-FFF2-40B4-BE49-F238E27FC236}">
                    <a16:creationId xmlns="" xmlns:a16="http://schemas.microsoft.com/office/drawing/2014/main"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8" name="Google Shape;11125;p15">
                <a:extLst>
                  <a:ext uri="{FF2B5EF4-FFF2-40B4-BE49-F238E27FC236}">
                    <a16:creationId xmlns="" xmlns:a16="http://schemas.microsoft.com/office/drawing/2014/main"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9" name="Google Shape;11126;p15">
                <a:extLst>
                  <a:ext uri="{FF2B5EF4-FFF2-40B4-BE49-F238E27FC236}">
                    <a16:creationId xmlns="" xmlns:a16="http://schemas.microsoft.com/office/drawing/2014/main"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0" name="Google Shape;11127;p15">
                <a:extLst>
                  <a:ext uri="{FF2B5EF4-FFF2-40B4-BE49-F238E27FC236}">
                    <a16:creationId xmlns="" xmlns:a16="http://schemas.microsoft.com/office/drawing/2014/main"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1" name="Google Shape;11128;p15">
                <a:extLst>
                  <a:ext uri="{FF2B5EF4-FFF2-40B4-BE49-F238E27FC236}">
                    <a16:creationId xmlns="" xmlns:a16="http://schemas.microsoft.com/office/drawing/2014/main"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2" name="Google Shape;11129;p15">
                <a:extLst>
                  <a:ext uri="{FF2B5EF4-FFF2-40B4-BE49-F238E27FC236}">
                    <a16:creationId xmlns="" xmlns:a16="http://schemas.microsoft.com/office/drawing/2014/main"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3" name="Google Shape;11130;p15">
                <a:extLst>
                  <a:ext uri="{FF2B5EF4-FFF2-40B4-BE49-F238E27FC236}">
                    <a16:creationId xmlns="" xmlns:a16="http://schemas.microsoft.com/office/drawing/2014/main"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4" name="Google Shape;11131;p15">
                <a:extLst>
                  <a:ext uri="{FF2B5EF4-FFF2-40B4-BE49-F238E27FC236}">
                    <a16:creationId xmlns="" xmlns:a16="http://schemas.microsoft.com/office/drawing/2014/main"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5" name="Google Shape;11132;p15">
                <a:extLst>
                  <a:ext uri="{FF2B5EF4-FFF2-40B4-BE49-F238E27FC236}">
                    <a16:creationId xmlns="" xmlns:a16="http://schemas.microsoft.com/office/drawing/2014/main"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6" name="Google Shape;11133;p15">
                <a:extLst>
                  <a:ext uri="{FF2B5EF4-FFF2-40B4-BE49-F238E27FC236}">
                    <a16:creationId xmlns="" xmlns:a16="http://schemas.microsoft.com/office/drawing/2014/main"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7" name="Google Shape;11134;p15">
                <a:extLst>
                  <a:ext uri="{FF2B5EF4-FFF2-40B4-BE49-F238E27FC236}">
                    <a16:creationId xmlns="" xmlns:a16="http://schemas.microsoft.com/office/drawing/2014/main"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8" name="Google Shape;11135;p15">
                <a:extLst>
                  <a:ext uri="{FF2B5EF4-FFF2-40B4-BE49-F238E27FC236}">
                    <a16:creationId xmlns="" xmlns:a16="http://schemas.microsoft.com/office/drawing/2014/main"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9" name="Google Shape;11136;p15">
                <a:extLst>
                  <a:ext uri="{FF2B5EF4-FFF2-40B4-BE49-F238E27FC236}">
                    <a16:creationId xmlns="" xmlns:a16="http://schemas.microsoft.com/office/drawing/2014/main"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0" name="Google Shape;11137;p15">
                <a:extLst>
                  <a:ext uri="{FF2B5EF4-FFF2-40B4-BE49-F238E27FC236}">
                    <a16:creationId xmlns="" xmlns:a16="http://schemas.microsoft.com/office/drawing/2014/main"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1" name="Google Shape;11138;p15">
                <a:extLst>
                  <a:ext uri="{FF2B5EF4-FFF2-40B4-BE49-F238E27FC236}">
                    <a16:creationId xmlns="" xmlns:a16="http://schemas.microsoft.com/office/drawing/2014/main"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2" name="Google Shape;11139;p15">
                <a:extLst>
                  <a:ext uri="{FF2B5EF4-FFF2-40B4-BE49-F238E27FC236}">
                    <a16:creationId xmlns="" xmlns:a16="http://schemas.microsoft.com/office/drawing/2014/main"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3" name="Google Shape;11140;p15">
                <a:extLst>
                  <a:ext uri="{FF2B5EF4-FFF2-40B4-BE49-F238E27FC236}">
                    <a16:creationId xmlns="" xmlns:a16="http://schemas.microsoft.com/office/drawing/2014/main"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4" name="Google Shape;11141;p15">
                <a:extLst>
                  <a:ext uri="{FF2B5EF4-FFF2-40B4-BE49-F238E27FC236}">
                    <a16:creationId xmlns="" xmlns:a16="http://schemas.microsoft.com/office/drawing/2014/main"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5" name="Google Shape;11142;p15">
                <a:extLst>
                  <a:ext uri="{FF2B5EF4-FFF2-40B4-BE49-F238E27FC236}">
                    <a16:creationId xmlns="" xmlns:a16="http://schemas.microsoft.com/office/drawing/2014/main"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6" name="Google Shape;11143;p15">
                <a:extLst>
                  <a:ext uri="{FF2B5EF4-FFF2-40B4-BE49-F238E27FC236}">
                    <a16:creationId xmlns="" xmlns:a16="http://schemas.microsoft.com/office/drawing/2014/main"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7" name="Google Shape;11144;p15">
                <a:extLst>
                  <a:ext uri="{FF2B5EF4-FFF2-40B4-BE49-F238E27FC236}">
                    <a16:creationId xmlns="" xmlns:a16="http://schemas.microsoft.com/office/drawing/2014/main"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8" name="Google Shape;11145;p15">
                <a:extLst>
                  <a:ext uri="{FF2B5EF4-FFF2-40B4-BE49-F238E27FC236}">
                    <a16:creationId xmlns="" xmlns:a16="http://schemas.microsoft.com/office/drawing/2014/main"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9" name="Google Shape;11146;p15">
                <a:extLst>
                  <a:ext uri="{FF2B5EF4-FFF2-40B4-BE49-F238E27FC236}">
                    <a16:creationId xmlns="" xmlns:a16="http://schemas.microsoft.com/office/drawing/2014/main"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0" name="Google Shape;11147;p15">
                <a:extLst>
                  <a:ext uri="{FF2B5EF4-FFF2-40B4-BE49-F238E27FC236}">
                    <a16:creationId xmlns="" xmlns:a16="http://schemas.microsoft.com/office/drawing/2014/main"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1" name="Google Shape;11148;p15">
                <a:extLst>
                  <a:ext uri="{FF2B5EF4-FFF2-40B4-BE49-F238E27FC236}">
                    <a16:creationId xmlns="" xmlns:a16="http://schemas.microsoft.com/office/drawing/2014/main"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1" name="Google Shape;11149;p15">
              <a:extLst>
                <a:ext uri="{FF2B5EF4-FFF2-40B4-BE49-F238E27FC236}">
                  <a16:creationId xmlns="" xmlns:a16="http://schemas.microsoft.com/office/drawing/2014/main"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 xmlns:a16="http://schemas.microsoft.com/office/drawing/2014/main"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9" name="Google Shape;11151;p15">
                <a:extLst>
                  <a:ext uri="{FF2B5EF4-FFF2-40B4-BE49-F238E27FC236}">
                    <a16:creationId xmlns="" xmlns:a16="http://schemas.microsoft.com/office/drawing/2014/main"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0" name="Google Shape;11152;p15">
                <a:extLst>
                  <a:ext uri="{FF2B5EF4-FFF2-40B4-BE49-F238E27FC236}">
                    <a16:creationId xmlns="" xmlns:a16="http://schemas.microsoft.com/office/drawing/2014/main"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1" name="Google Shape;11153;p15">
                <a:extLst>
                  <a:ext uri="{FF2B5EF4-FFF2-40B4-BE49-F238E27FC236}">
                    <a16:creationId xmlns="" xmlns:a16="http://schemas.microsoft.com/office/drawing/2014/main"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2" name="Google Shape;11154;p15">
                <a:extLst>
                  <a:ext uri="{FF2B5EF4-FFF2-40B4-BE49-F238E27FC236}">
                    <a16:creationId xmlns="" xmlns:a16="http://schemas.microsoft.com/office/drawing/2014/main"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3" name="Google Shape;11155;p15">
                <a:extLst>
                  <a:ext uri="{FF2B5EF4-FFF2-40B4-BE49-F238E27FC236}">
                    <a16:creationId xmlns="" xmlns:a16="http://schemas.microsoft.com/office/drawing/2014/main"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4" name="Google Shape;11156;p15">
                <a:extLst>
                  <a:ext uri="{FF2B5EF4-FFF2-40B4-BE49-F238E27FC236}">
                    <a16:creationId xmlns="" xmlns:a16="http://schemas.microsoft.com/office/drawing/2014/main"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5" name="Google Shape;11157;p15">
                <a:extLst>
                  <a:ext uri="{FF2B5EF4-FFF2-40B4-BE49-F238E27FC236}">
                    <a16:creationId xmlns="" xmlns:a16="http://schemas.microsoft.com/office/drawing/2014/main"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6" name="Google Shape;11158;p15">
                <a:extLst>
                  <a:ext uri="{FF2B5EF4-FFF2-40B4-BE49-F238E27FC236}">
                    <a16:creationId xmlns="" xmlns:a16="http://schemas.microsoft.com/office/drawing/2014/main"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7" name="Google Shape;11159;p15">
                <a:extLst>
                  <a:ext uri="{FF2B5EF4-FFF2-40B4-BE49-F238E27FC236}">
                    <a16:creationId xmlns="" xmlns:a16="http://schemas.microsoft.com/office/drawing/2014/main"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8" name="Google Shape;11160;p15">
                <a:extLst>
                  <a:ext uri="{FF2B5EF4-FFF2-40B4-BE49-F238E27FC236}">
                    <a16:creationId xmlns="" xmlns:a16="http://schemas.microsoft.com/office/drawing/2014/main"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9" name="Google Shape;11161;p15">
                <a:extLst>
                  <a:ext uri="{FF2B5EF4-FFF2-40B4-BE49-F238E27FC236}">
                    <a16:creationId xmlns="" xmlns:a16="http://schemas.microsoft.com/office/drawing/2014/main"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0" name="Google Shape;11162;p15">
                <a:extLst>
                  <a:ext uri="{FF2B5EF4-FFF2-40B4-BE49-F238E27FC236}">
                    <a16:creationId xmlns="" xmlns:a16="http://schemas.microsoft.com/office/drawing/2014/main"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1" name="Google Shape;11163;p15">
                <a:extLst>
                  <a:ext uri="{FF2B5EF4-FFF2-40B4-BE49-F238E27FC236}">
                    <a16:creationId xmlns="" xmlns:a16="http://schemas.microsoft.com/office/drawing/2014/main"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2" name="Google Shape;11164;p15">
                <a:extLst>
                  <a:ext uri="{FF2B5EF4-FFF2-40B4-BE49-F238E27FC236}">
                    <a16:creationId xmlns="" xmlns:a16="http://schemas.microsoft.com/office/drawing/2014/main"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3" name="Google Shape;11165;p15">
                <a:extLst>
                  <a:ext uri="{FF2B5EF4-FFF2-40B4-BE49-F238E27FC236}">
                    <a16:creationId xmlns="" xmlns:a16="http://schemas.microsoft.com/office/drawing/2014/main"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4" name="Google Shape;11166;p15">
                <a:extLst>
                  <a:ext uri="{FF2B5EF4-FFF2-40B4-BE49-F238E27FC236}">
                    <a16:creationId xmlns="" xmlns:a16="http://schemas.microsoft.com/office/drawing/2014/main"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5" name="Google Shape;11167;p15">
                <a:extLst>
                  <a:ext uri="{FF2B5EF4-FFF2-40B4-BE49-F238E27FC236}">
                    <a16:creationId xmlns="" xmlns:a16="http://schemas.microsoft.com/office/drawing/2014/main"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6" name="Google Shape;11168;p15">
                <a:extLst>
                  <a:ext uri="{FF2B5EF4-FFF2-40B4-BE49-F238E27FC236}">
                    <a16:creationId xmlns="" xmlns:a16="http://schemas.microsoft.com/office/drawing/2014/main"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7" name="Google Shape;11169;p15">
                <a:extLst>
                  <a:ext uri="{FF2B5EF4-FFF2-40B4-BE49-F238E27FC236}">
                    <a16:creationId xmlns="" xmlns:a16="http://schemas.microsoft.com/office/drawing/2014/main"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8" name="Google Shape;11170;p15">
                <a:extLst>
                  <a:ext uri="{FF2B5EF4-FFF2-40B4-BE49-F238E27FC236}">
                    <a16:creationId xmlns="" xmlns:a16="http://schemas.microsoft.com/office/drawing/2014/main"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9" name="Google Shape;11171;p15">
                <a:extLst>
                  <a:ext uri="{FF2B5EF4-FFF2-40B4-BE49-F238E27FC236}">
                    <a16:creationId xmlns="" xmlns:a16="http://schemas.microsoft.com/office/drawing/2014/main"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0" name="Google Shape;11172;p15">
                <a:extLst>
                  <a:ext uri="{FF2B5EF4-FFF2-40B4-BE49-F238E27FC236}">
                    <a16:creationId xmlns="" xmlns:a16="http://schemas.microsoft.com/office/drawing/2014/main"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1" name="Google Shape;11173;p15">
                <a:extLst>
                  <a:ext uri="{FF2B5EF4-FFF2-40B4-BE49-F238E27FC236}">
                    <a16:creationId xmlns="" xmlns:a16="http://schemas.microsoft.com/office/drawing/2014/main"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2" name="Google Shape;11174;p15">
                <a:extLst>
                  <a:ext uri="{FF2B5EF4-FFF2-40B4-BE49-F238E27FC236}">
                    <a16:creationId xmlns="" xmlns:a16="http://schemas.microsoft.com/office/drawing/2014/main"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3" name="Google Shape;11175;p15">
                <a:extLst>
                  <a:ext uri="{FF2B5EF4-FFF2-40B4-BE49-F238E27FC236}">
                    <a16:creationId xmlns="" xmlns:a16="http://schemas.microsoft.com/office/drawing/2014/main"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4" name="Google Shape;11176;p15">
                <a:extLst>
                  <a:ext uri="{FF2B5EF4-FFF2-40B4-BE49-F238E27FC236}">
                    <a16:creationId xmlns="" xmlns:a16="http://schemas.microsoft.com/office/drawing/2014/main"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5" name="Google Shape;11177;p15">
                <a:extLst>
                  <a:ext uri="{FF2B5EF4-FFF2-40B4-BE49-F238E27FC236}">
                    <a16:creationId xmlns="" xmlns:a16="http://schemas.microsoft.com/office/drawing/2014/main"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6" name="Google Shape;11178;p15">
                <a:extLst>
                  <a:ext uri="{FF2B5EF4-FFF2-40B4-BE49-F238E27FC236}">
                    <a16:creationId xmlns="" xmlns:a16="http://schemas.microsoft.com/office/drawing/2014/main"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7" name="Google Shape;11179;p15">
                <a:extLst>
                  <a:ext uri="{FF2B5EF4-FFF2-40B4-BE49-F238E27FC236}">
                    <a16:creationId xmlns="" xmlns:a16="http://schemas.microsoft.com/office/drawing/2014/main"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8" name="Google Shape;11180;p15">
                <a:extLst>
                  <a:ext uri="{FF2B5EF4-FFF2-40B4-BE49-F238E27FC236}">
                    <a16:creationId xmlns="" xmlns:a16="http://schemas.microsoft.com/office/drawing/2014/main"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9" name="Google Shape;11181;p15">
                <a:extLst>
                  <a:ext uri="{FF2B5EF4-FFF2-40B4-BE49-F238E27FC236}">
                    <a16:creationId xmlns="" xmlns:a16="http://schemas.microsoft.com/office/drawing/2014/main"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0" name="Google Shape;11182;p15">
                <a:extLst>
                  <a:ext uri="{FF2B5EF4-FFF2-40B4-BE49-F238E27FC236}">
                    <a16:creationId xmlns="" xmlns:a16="http://schemas.microsoft.com/office/drawing/2014/main"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1" name="Google Shape;11183;p15">
                <a:extLst>
                  <a:ext uri="{FF2B5EF4-FFF2-40B4-BE49-F238E27FC236}">
                    <a16:creationId xmlns="" xmlns:a16="http://schemas.microsoft.com/office/drawing/2014/main"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2" name="Google Shape;11184;p15">
                <a:extLst>
                  <a:ext uri="{FF2B5EF4-FFF2-40B4-BE49-F238E27FC236}">
                    <a16:creationId xmlns="" xmlns:a16="http://schemas.microsoft.com/office/drawing/2014/main"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3" name="Google Shape;11185;p15">
                <a:extLst>
                  <a:ext uri="{FF2B5EF4-FFF2-40B4-BE49-F238E27FC236}">
                    <a16:creationId xmlns="" xmlns:a16="http://schemas.microsoft.com/office/drawing/2014/main"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4" name="Google Shape;11186;p15">
                <a:extLst>
                  <a:ext uri="{FF2B5EF4-FFF2-40B4-BE49-F238E27FC236}">
                    <a16:creationId xmlns="" xmlns:a16="http://schemas.microsoft.com/office/drawing/2014/main"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5" name="Google Shape;11187;p15">
                <a:extLst>
                  <a:ext uri="{FF2B5EF4-FFF2-40B4-BE49-F238E27FC236}">
                    <a16:creationId xmlns="" xmlns:a16="http://schemas.microsoft.com/office/drawing/2014/main"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6" name="Google Shape;11188;p15">
                <a:extLst>
                  <a:ext uri="{FF2B5EF4-FFF2-40B4-BE49-F238E27FC236}">
                    <a16:creationId xmlns="" xmlns:a16="http://schemas.microsoft.com/office/drawing/2014/main"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7" name="Google Shape;11189;p15">
                <a:extLst>
                  <a:ext uri="{FF2B5EF4-FFF2-40B4-BE49-F238E27FC236}">
                    <a16:creationId xmlns="" xmlns:a16="http://schemas.microsoft.com/office/drawing/2014/main"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8" name="Google Shape;11190;p15">
                <a:extLst>
                  <a:ext uri="{FF2B5EF4-FFF2-40B4-BE49-F238E27FC236}">
                    <a16:creationId xmlns="" xmlns:a16="http://schemas.microsoft.com/office/drawing/2014/main"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9" name="Google Shape;11191;p15">
                <a:extLst>
                  <a:ext uri="{FF2B5EF4-FFF2-40B4-BE49-F238E27FC236}">
                    <a16:creationId xmlns="" xmlns:a16="http://schemas.microsoft.com/office/drawing/2014/main"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0" name="Google Shape;11192;p15">
                <a:extLst>
                  <a:ext uri="{FF2B5EF4-FFF2-40B4-BE49-F238E27FC236}">
                    <a16:creationId xmlns="" xmlns:a16="http://schemas.microsoft.com/office/drawing/2014/main"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1" name="Google Shape;11193;p15">
                <a:extLst>
                  <a:ext uri="{FF2B5EF4-FFF2-40B4-BE49-F238E27FC236}">
                    <a16:creationId xmlns="" xmlns:a16="http://schemas.microsoft.com/office/drawing/2014/main"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2" name="Google Shape;11194;p15">
                <a:extLst>
                  <a:ext uri="{FF2B5EF4-FFF2-40B4-BE49-F238E27FC236}">
                    <a16:creationId xmlns="" xmlns:a16="http://schemas.microsoft.com/office/drawing/2014/main"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3" name="Google Shape;11195;p15">
                <a:extLst>
                  <a:ext uri="{FF2B5EF4-FFF2-40B4-BE49-F238E27FC236}">
                    <a16:creationId xmlns="" xmlns:a16="http://schemas.microsoft.com/office/drawing/2014/main"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4" name="Google Shape;11196;p15">
                <a:extLst>
                  <a:ext uri="{FF2B5EF4-FFF2-40B4-BE49-F238E27FC236}">
                    <a16:creationId xmlns="" xmlns:a16="http://schemas.microsoft.com/office/drawing/2014/main"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5" name="Google Shape;11197;p15">
                <a:extLst>
                  <a:ext uri="{FF2B5EF4-FFF2-40B4-BE49-F238E27FC236}">
                    <a16:creationId xmlns="" xmlns:a16="http://schemas.microsoft.com/office/drawing/2014/main"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6" name="Google Shape;11198;p15">
                <a:extLst>
                  <a:ext uri="{FF2B5EF4-FFF2-40B4-BE49-F238E27FC236}">
                    <a16:creationId xmlns="" xmlns:a16="http://schemas.microsoft.com/office/drawing/2014/main"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7" name="Google Shape;11199;p15">
                <a:extLst>
                  <a:ext uri="{FF2B5EF4-FFF2-40B4-BE49-F238E27FC236}">
                    <a16:creationId xmlns="" xmlns:a16="http://schemas.microsoft.com/office/drawing/2014/main"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8" name="Google Shape;11200;p15">
                <a:extLst>
                  <a:ext uri="{FF2B5EF4-FFF2-40B4-BE49-F238E27FC236}">
                    <a16:creationId xmlns="" xmlns:a16="http://schemas.microsoft.com/office/drawing/2014/main"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9" name="Google Shape;11201;p15">
                <a:extLst>
                  <a:ext uri="{FF2B5EF4-FFF2-40B4-BE49-F238E27FC236}">
                    <a16:creationId xmlns="" xmlns:a16="http://schemas.microsoft.com/office/drawing/2014/main"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0" name="Google Shape;11202;p15">
                <a:extLst>
                  <a:ext uri="{FF2B5EF4-FFF2-40B4-BE49-F238E27FC236}">
                    <a16:creationId xmlns="" xmlns:a16="http://schemas.microsoft.com/office/drawing/2014/main"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1" name="Google Shape;11203;p15">
                <a:extLst>
                  <a:ext uri="{FF2B5EF4-FFF2-40B4-BE49-F238E27FC236}">
                    <a16:creationId xmlns="" xmlns:a16="http://schemas.microsoft.com/office/drawing/2014/main"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2" name="Google Shape;11204;p15">
                <a:extLst>
                  <a:ext uri="{FF2B5EF4-FFF2-40B4-BE49-F238E27FC236}">
                    <a16:creationId xmlns="" xmlns:a16="http://schemas.microsoft.com/office/drawing/2014/main"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3" name="Google Shape;11205;p15">
                <a:extLst>
                  <a:ext uri="{FF2B5EF4-FFF2-40B4-BE49-F238E27FC236}">
                    <a16:creationId xmlns="" xmlns:a16="http://schemas.microsoft.com/office/drawing/2014/main"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4" name="Google Shape;11206;p15">
                <a:extLst>
                  <a:ext uri="{FF2B5EF4-FFF2-40B4-BE49-F238E27FC236}">
                    <a16:creationId xmlns="" xmlns:a16="http://schemas.microsoft.com/office/drawing/2014/main"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5" name="Google Shape;11207;p15">
                <a:extLst>
                  <a:ext uri="{FF2B5EF4-FFF2-40B4-BE49-F238E27FC236}">
                    <a16:creationId xmlns="" xmlns:a16="http://schemas.microsoft.com/office/drawing/2014/main"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6" name="Google Shape;11208;p15">
                <a:extLst>
                  <a:ext uri="{FF2B5EF4-FFF2-40B4-BE49-F238E27FC236}">
                    <a16:creationId xmlns="" xmlns:a16="http://schemas.microsoft.com/office/drawing/2014/main"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7" name="Google Shape;11209;p15">
                <a:extLst>
                  <a:ext uri="{FF2B5EF4-FFF2-40B4-BE49-F238E27FC236}">
                    <a16:creationId xmlns="" xmlns:a16="http://schemas.microsoft.com/office/drawing/2014/main"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8" name="Google Shape;11210;p15">
                <a:extLst>
                  <a:ext uri="{FF2B5EF4-FFF2-40B4-BE49-F238E27FC236}">
                    <a16:creationId xmlns="" xmlns:a16="http://schemas.microsoft.com/office/drawing/2014/main"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9" name="Google Shape;11211;p15">
                <a:extLst>
                  <a:ext uri="{FF2B5EF4-FFF2-40B4-BE49-F238E27FC236}">
                    <a16:creationId xmlns="" xmlns:a16="http://schemas.microsoft.com/office/drawing/2014/main"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0" name="Google Shape;11212;p15">
                <a:extLst>
                  <a:ext uri="{FF2B5EF4-FFF2-40B4-BE49-F238E27FC236}">
                    <a16:creationId xmlns="" xmlns:a16="http://schemas.microsoft.com/office/drawing/2014/main"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1" name="Google Shape;11213;p15">
                <a:extLst>
                  <a:ext uri="{FF2B5EF4-FFF2-40B4-BE49-F238E27FC236}">
                    <a16:creationId xmlns="" xmlns:a16="http://schemas.microsoft.com/office/drawing/2014/main"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2" name="Google Shape;11214;p15">
                <a:extLst>
                  <a:ext uri="{FF2B5EF4-FFF2-40B4-BE49-F238E27FC236}">
                    <a16:creationId xmlns="" xmlns:a16="http://schemas.microsoft.com/office/drawing/2014/main"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3" name="Google Shape;11215;p15">
                <a:extLst>
                  <a:ext uri="{FF2B5EF4-FFF2-40B4-BE49-F238E27FC236}">
                    <a16:creationId xmlns="" xmlns:a16="http://schemas.microsoft.com/office/drawing/2014/main"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4" name="Google Shape;11216;p15">
                <a:extLst>
                  <a:ext uri="{FF2B5EF4-FFF2-40B4-BE49-F238E27FC236}">
                    <a16:creationId xmlns="" xmlns:a16="http://schemas.microsoft.com/office/drawing/2014/main"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5" name="Google Shape;11217;p15">
                <a:extLst>
                  <a:ext uri="{FF2B5EF4-FFF2-40B4-BE49-F238E27FC236}">
                    <a16:creationId xmlns="" xmlns:a16="http://schemas.microsoft.com/office/drawing/2014/main"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6" name="Google Shape;11218;p15">
                <a:extLst>
                  <a:ext uri="{FF2B5EF4-FFF2-40B4-BE49-F238E27FC236}">
                    <a16:creationId xmlns="" xmlns:a16="http://schemas.microsoft.com/office/drawing/2014/main"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7" name="Google Shape;11219;p15">
                <a:extLst>
                  <a:ext uri="{FF2B5EF4-FFF2-40B4-BE49-F238E27FC236}">
                    <a16:creationId xmlns="" xmlns:a16="http://schemas.microsoft.com/office/drawing/2014/main"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8" name="Google Shape;11220;p15">
                <a:extLst>
                  <a:ext uri="{FF2B5EF4-FFF2-40B4-BE49-F238E27FC236}">
                    <a16:creationId xmlns="" xmlns:a16="http://schemas.microsoft.com/office/drawing/2014/main"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9" name="Google Shape;11221;p15">
                <a:extLst>
                  <a:ext uri="{FF2B5EF4-FFF2-40B4-BE49-F238E27FC236}">
                    <a16:creationId xmlns="" xmlns:a16="http://schemas.microsoft.com/office/drawing/2014/main"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2" name="Google Shape;11222;p15">
              <a:extLst>
                <a:ext uri="{FF2B5EF4-FFF2-40B4-BE49-F238E27FC236}">
                  <a16:creationId xmlns="" xmlns:a16="http://schemas.microsoft.com/office/drawing/2014/main"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 xmlns:a16="http://schemas.microsoft.com/office/drawing/2014/main"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7" name="Google Shape;11224;p15">
                <a:extLst>
                  <a:ext uri="{FF2B5EF4-FFF2-40B4-BE49-F238E27FC236}">
                    <a16:creationId xmlns="" xmlns:a16="http://schemas.microsoft.com/office/drawing/2014/main"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8" name="Google Shape;11225;p15">
                <a:extLst>
                  <a:ext uri="{FF2B5EF4-FFF2-40B4-BE49-F238E27FC236}">
                    <a16:creationId xmlns="" xmlns:a16="http://schemas.microsoft.com/office/drawing/2014/main"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9" name="Google Shape;11226;p15">
                <a:extLst>
                  <a:ext uri="{FF2B5EF4-FFF2-40B4-BE49-F238E27FC236}">
                    <a16:creationId xmlns="" xmlns:a16="http://schemas.microsoft.com/office/drawing/2014/main"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0" name="Google Shape;11227;p15">
                <a:extLst>
                  <a:ext uri="{FF2B5EF4-FFF2-40B4-BE49-F238E27FC236}">
                    <a16:creationId xmlns="" xmlns:a16="http://schemas.microsoft.com/office/drawing/2014/main"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1" name="Google Shape;11228;p15">
                <a:extLst>
                  <a:ext uri="{FF2B5EF4-FFF2-40B4-BE49-F238E27FC236}">
                    <a16:creationId xmlns="" xmlns:a16="http://schemas.microsoft.com/office/drawing/2014/main"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2" name="Google Shape;11229;p15">
                <a:extLst>
                  <a:ext uri="{FF2B5EF4-FFF2-40B4-BE49-F238E27FC236}">
                    <a16:creationId xmlns="" xmlns:a16="http://schemas.microsoft.com/office/drawing/2014/main"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3" name="Google Shape;11230;p15">
                <a:extLst>
                  <a:ext uri="{FF2B5EF4-FFF2-40B4-BE49-F238E27FC236}">
                    <a16:creationId xmlns="" xmlns:a16="http://schemas.microsoft.com/office/drawing/2014/main"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4" name="Google Shape;11231;p15">
                <a:extLst>
                  <a:ext uri="{FF2B5EF4-FFF2-40B4-BE49-F238E27FC236}">
                    <a16:creationId xmlns="" xmlns:a16="http://schemas.microsoft.com/office/drawing/2014/main"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5" name="Google Shape;11232;p15">
                <a:extLst>
                  <a:ext uri="{FF2B5EF4-FFF2-40B4-BE49-F238E27FC236}">
                    <a16:creationId xmlns="" xmlns:a16="http://schemas.microsoft.com/office/drawing/2014/main"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6" name="Google Shape;11233;p15">
                <a:extLst>
                  <a:ext uri="{FF2B5EF4-FFF2-40B4-BE49-F238E27FC236}">
                    <a16:creationId xmlns="" xmlns:a16="http://schemas.microsoft.com/office/drawing/2014/main"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7" name="Google Shape;11234;p15">
                <a:extLst>
                  <a:ext uri="{FF2B5EF4-FFF2-40B4-BE49-F238E27FC236}">
                    <a16:creationId xmlns="" xmlns:a16="http://schemas.microsoft.com/office/drawing/2014/main"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8" name="Google Shape;11235;p15">
                <a:extLst>
                  <a:ext uri="{FF2B5EF4-FFF2-40B4-BE49-F238E27FC236}">
                    <a16:creationId xmlns="" xmlns:a16="http://schemas.microsoft.com/office/drawing/2014/main"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9" name="Google Shape;11236;p15">
                <a:extLst>
                  <a:ext uri="{FF2B5EF4-FFF2-40B4-BE49-F238E27FC236}">
                    <a16:creationId xmlns="" xmlns:a16="http://schemas.microsoft.com/office/drawing/2014/main"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0" name="Google Shape;11237;p15">
                <a:extLst>
                  <a:ext uri="{FF2B5EF4-FFF2-40B4-BE49-F238E27FC236}">
                    <a16:creationId xmlns="" xmlns:a16="http://schemas.microsoft.com/office/drawing/2014/main"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1" name="Google Shape;11238;p15">
                <a:extLst>
                  <a:ext uri="{FF2B5EF4-FFF2-40B4-BE49-F238E27FC236}">
                    <a16:creationId xmlns="" xmlns:a16="http://schemas.microsoft.com/office/drawing/2014/main"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2" name="Google Shape;11239;p15">
                <a:extLst>
                  <a:ext uri="{FF2B5EF4-FFF2-40B4-BE49-F238E27FC236}">
                    <a16:creationId xmlns="" xmlns:a16="http://schemas.microsoft.com/office/drawing/2014/main"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3" name="Google Shape;11240;p15">
                <a:extLst>
                  <a:ext uri="{FF2B5EF4-FFF2-40B4-BE49-F238E27FC236}">
                    <a16:creationId xmlns="" xmlns:a16="http://schemas.microsoft.com/office/drawing/2014/main"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4" name="Google Shape;11241;p15">
                <a:extLst>
                  <a:ext uri="{FF2B5EF4-FFF2-40B4-BE49-F238E27FC236}">
                    <a16:creationId xmlns="" xmlns:a16="http://schemas.microsoft.com/office/drawing/2014/main"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5" name="Google Shape;11242;p15">
                <a:extLst>
                  <a:ext uri="{FF2B5EF4-FFF2-40B4-BE49-F238E27FC236}">
                    <a16:creationId xmlns="" xmlns:a16="http://schemas.microsoft.com/office/drawing/2014/main"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6" name="Google Shape;11243;p15">
                <a:extLst>
                  <a:ext uri="{FF2B5EF4-FFF2-40B4-BE49-F238E27FC236}">
                    <a16:creationId xmlns="" xmlns:a16="http://schemas.microsoft.com/office/drawing/2014/main"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7" name="Google Shape;11244;p15">
                <a:extLst>
                  <a:ext uri="{FF2B5EF4-FFF2-40B4-BE49-F238E27FC236}">
                    <a16:creationId xmlns="" xmlns:a16="http://schemas.microsoft.com/office/drawing/2014/main"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8" name="Google Shape;11245;p15">
                <a:extLst>
                  <a:ext uri="{FF2B5EF4-FFF2-40B4-BE49-F238E27FC236}">
                    <a16:creationId xmlns="" xmlns:a16="http://schemas.microsoft.com/office/drawing/2014/main"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9" name="Google Shape;11246;p15">
                <a:extLst>
                  <a:ext uri="{FF2B5EF4-FFF2-40B4-BE49-F238E27FC236}">
                    <a16:creationId xmlns="" xmlns:a16="http://schemas.microsoft.com/office/drawing/2014/main"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0" name="Google Shape;11247;p15">
                <a:extLst>
                  <a:ext uri="{FF2B5EF4-FFF2-40B4-BE49-F238E27FC236}">
                    <a16:creationId xmlns="" xmlns:a16="http://schemas.microsoft.com/office/drawing/2014/main"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1" name="Google Shape;11248;p15">
                <a:extLst>
                  <a:ext uri="{FF2B5EF4-FFF2-40B4-BE49-F238E27FC236}">
                    <a16:creationId xmlns="" xmlns:a16="http://schemas.microsoft.com/office/drawing/2014/main"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2" name="Google Shape;11249;p15">
                <a:extLst>
                  <a:ext uri="{FF2B5EF4-FFF2-40B4-BE49-F238E27FC236}">
                    <a16:creationId xmlns="" xmlns:a16="http://schemas.microsoft.com/office/drawing/2014/main"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3" name="Google Shape;11250;p15">
                <a:extLst>
                  <a:ext uri="{FF2B5EF4-FFF2-40B4-BE49-F238E27FC236}">
                    <a16:creationId xmlns="" xmlns:a16="http://schemas.microsoft.com/office/drawing/2014/main"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4" name="Google Shape;11251;p15">
                <a:extLst>
                  <a:ext uri="{FF2B5EF4-FFF2-40B4-BE49-F238E27FC236}">
                    <a16:creationId xmlns="" xmlns:a16="http://schemas.microsoft.com/office/drawing/2014/main"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5" name="Google Shape;11252;p15">
                <a:extLst>
                  <a:ext uri="{FF2B5EF4-FFF2-40B4-BE49-F238E27FC236}">
                    <a16:creationId xmlns="" xmlns:a16="http://schemas.microsoft.com/office/drawing/2014/main"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6" name="Google Shape;11253;p15">
                <a:extLst>
                  <a:ext uri="{FF2B5EF4-FFF2-40B4-BE49-F238E27FC236}">
                    <a16:creationId xmlns="" xmlns:a16="http://schemas.microsoft.com/office/drawing/2014/main"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7" name="Google Shape;11254;p15">
                <a:extLst>
                  <a:ext uri="{FF2B5EF4-FFF2-40B4-BE49-F238E27FC236}">
                    <a16:creationId xmlns="" xmlns:a16="http://schemas.microsoft.com/office/drawing/2014/main"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8" name="Google Shape;11255;p15">
                <a:extLst>
                  <a:ext uri="{FF2B5EF4-FFF2-40B4-BE49-F238E27FC236}">
                    <a16:creationId xmlns="" xmlns:a16="http://schemas.microsoft.com/office/drawing/2014/main"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9" name="Google Shape;11256;p15">
                <a:extLst>
                  <a:ext uri="{FF2B5EF4-FFF2-40B4-BE49-F238E27FC236}">
                    <a16:creationId xmlns="" xmlns:a16="http://schemas.microsoft.com/office/drawing/2014/main"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0" name="Google Shape;11257;p15">
                <a:extLst>
                  <a:ext uri="{FF2B5EF4-FFF2-40B4-BE49-F238E27FC236}">
                    <a16:creationId xmlns="" xmlns:a16="http://schemas.microsoft.com/office/drawing/2014/main"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1" name="Google Shape;11258;p15">
                <a:extLst>
                  <a:ext uri="{FF2B5EF4-FFF2-40B4-BE49-F238E27FC236}">
                    <a16:creationId xmlns="" xmlns:a16="http://schemas.microsoft.com/office/drawing/2014/main"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2" name="Google Shape;11259;p15">
                <a:extLst>
                  <a:ext uri="{FF2B5EF4-FFF2-40B4-BE49-F238E27FC236}">
                    <a16:creationId xmlns="" xmlns:a16="http://schemas.microsoft.com/office/drawing/2014/main"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3" name="Google Shape;11260;p15">
                <a:extLst>
                  <a:ext uri="{FF2B5EF4-FFF2-40B4-BE49-F238E27FC236}">
                    <a16:creationId xmlns="" xmlns:a16="http://schemas.microsoft.com/office/drawing/2014/main"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4" name="Google Shape;11261;p15">
                <a:extLst>
                  <a:ext uri="{FF2B5EF4-FFF2-40B4-BE49-F238E27FC236}">
                    <a16:creationId xmlns="" xmlns:a16="http://schemas.microsoft.com/office/drawing/2014/main"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5" name="Google Shape;11262;p15">
                <a:extLst>
                  <a:ext uri="{FF2B5EF4-FFF2-40B4-BE49-F238E27FC236}">
                    <a16:creationId xmlns="" xmlns:a16="http://schemas.microsoft.com/office/drawing/2014/main"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6" name="Google Shape;11263;p15">
                <a:extLst>
                  <a:ext uri="{FF2B5EF4-FFF2-40B4-BE49-F238E27FC236}">
                    <a16:creationId xmlns="" xmlns:a16="http://schemas.microsoft.com/office/drawing/2014/main"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7" name="Google Shape;11264;p15">
                <a:extLst>
                  <a:ext uri="{FF2B5EF4-FFF2-40B4-BE49-F238E27FC236}">
                    <a16:creationId xmlns="" xmlns:a16="http://schemas.microsoft.com/office/drawing/2014/main"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8" name="Google Shape;11265;p15">
                <a:extLst>
                  <a:ext uri="{FF2B5EF4-FFF2-40B4-BE49-F238E27FC236}">
                    <a16:creationId xmlns="" xmlns:a16="http://schemas.microsoft.com/office/drawing/2014/main"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9" name="Google Shape;11266;p15">
                <a:extLst>
                  <a:ext uri="{FF2B5EF4-FFF2-40B4-BE49-F238E27FC236}">
                    <a16:creationId xmlns="" xmlns:a16="http://schemas.microsoft.com/office/drawing/2014/main"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0" name="Google Shape;11267;p15">
                <a:extLst>
                  <a:ext uri="{FF2B5EF4-FFF2-40B4-BE49-F238E27FC236}">
                    <a16:creationId xmlns="" xmlns:a16="http://schemas.microsoft.com/office/drawing/2014/main"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1" name="Google Shape;11268;p15">
                <a:extLst>
                  <a:ext uri="{FF2B5EF4-FFF2-40B4-BE49-F238E27FC236}">
                    <a16:creationId xmlns="" xmlns:a16="http://schemas.microsoft.com/office/drawing/2014/main"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2" name="Google Shape;11269;p15">
                <a:extLst>
                  <a:ext uri="{FF2B5EF4-FFF2-40B4-BE49-F238E27FC236}">
                    <a16:creationId xmlns="" xmlns:a16="http://schemas.microsoft.com/office/drawing/2014/main"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3" name="Google Shape;11270;p15">
                <a:extLst>
                  <a:ext uri="{FF2B5EF4-FFF2-40B4-BE49-F238E27FC236}">
                    <a16:creationId xmlns="" xmlns:a16="http://schemas.microsoft.com/office/drawing/2014/main"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4" name="Google Shape;11271;p15">
                <a:extLst>
                  <a:ext uri="{FF2B5EF4-FFF2-40B4-BE49-F238E27FC236}">
                    <a16:creationId xmlns="" xmlns:a16="http://schemas.microsoft.com/office/drawing/2014/main"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5" name="Google Shape;11272;p15">
                <a:extLst>
                  <a:ext uri="{FF2B5EF4-FFF2-40B4-BE49-F238E27FC236}">
                    <a16:creationId xmlns="" xmlns:a16="http://schemas.microsoft.com/office/drawing/2014/main"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6" name="Google Shape;11273;p15">
                <a:extLst>
                  <a:ext uri="{FF2B5EF4-FFF2-40B4-BE49-F238E27FC236}">
                    <a16:creationId xmlns="" xmlns:a16="http://schemas.microsoft.com/office/drawing/2014/main"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7" name="Google Shape;11274;p15">
                <a:extLst>
                  <a:ext uri="{FF2B5EF4-FFF2-40B4-BE49-F238E27FC236}">
                    <a16:creationId xmlns="" xmlns:a16="http://schemas.microsoft.com/office/drawing/2014/main"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8" name="Google Shape;11275;p15">
                <a:extLst>
                  <a:ext uri="{FF2B5EF4-FFF2-40B4-BE49-F238E27FC236}">
                    <a16:creationId xmlns="" xmlns:a16="http://schemas.microsoft.com/office/drawing/2014/main"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9" name="Google Shape;11276;p15">
                <a:extLst>
                  <a:ext uri="{FF2B5EF4-FFF2-40B4-BE49-F238E27FC236}">
                    <a16:creationId xmlns="" xmlns:a16="http://schemas.microsoft.com/office/drawing/2014/main"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0" name="Google Shape;11277;p15">
                <a:extLst>
                  <a:ext uri="{FF2B5EF4-FFF2-40B4-BE49-F238E27FC236}">
                    <a16:creationId xmlns="" xmlns:a16="http://schemas.microsoft.com/office/drawing/2014/main"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1" name="Google Shape;11278;p15">
                <a:extLst>
                  <a:ext uri="{FF2B5EF4-FFF2-40B4-BE49-F238E27FC236}">
                    <a16:creationId xmlns="" xmlns:a16="http://schemas.microsoft.com/office/drawing/2014/main"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2" name="Google Shape;11279;p15">
                <a:extLst>
                  <a:ext uri="{FF2B5EF4-FFF2-40B4-BE49-F238E27FC236}">
                    <a16:creationId xmlns="" xmlns:a16="http://schemas.microsoft.com/office/drawing/2014/main"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3" name="Google Shape;11280;p15">
                <a:extLst>
                  <a:ext uri="{FF2B5EF4-FFF2-40B4-BE49-F238E27FC236}">
                    <a16:creationId xmlns="" xmlns:a16="http://schemas.microsoft.com/office/drawing/2014/main"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4" name="Google Shape;11281;p15">
                <a:extLst>
                  <a:ext uri="{FF2B5EF4-FFF2-40B4-BE49-F238E27FC236}">
                    <a16:creationId xmlns="" xmlns:a16="http://schemas.microsoft.com/office/drawing/2014/main"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5" name="Google Shape;11282;p15">
                <a:extLst>
                  <a:ext uri="{FF2B5EF4-FFF2-40B4-BE49-F238E27FC236}">
                    <a16:creationId xmlns="" xmlns:a16="http://schemas.microsoft.com/office/drawing/2014/main"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6" name="Google Shape;11283;p15">
                <a:extLst>
                  <a:ext uri="{FF2B5EF4-FFF2-40B4-BE49-F238E27FC236}">
                    <a16:creationId xmlns="" xmlns:a16="http://schemas.microsoft.com/office/drawing/2014/main"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7" name="Google Shape;11284;p15">
                <a:extLst>
                  <a:ext uri="{FF2B5EF4-FFF2-40B4-BE49-F238E27FC236}">
                    <a16:creationId xmlns="" xmlns:a16="http://schemas.microsoft.com/office/drawing/2014/main"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8" name="Google Shape;11285;p15">
                <a:extLst>
                  <a:ext uri="{FF2B5EF4-FFF2-40B4-BE49-F238E27FC236}">
                    <a16:creationId xmlns="" xmlns:a16="http://schemas.microsoft.com/office/drawing/2014/main"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9" name="Google Shape;11286;p15">
                <a:extLst>
                  <a:ext uri="{FF2B5EF4-FFF2-40B4-BE49-F238E27FC236}">
                    <a16:creationId xmlns="" xmlns:a16="http://schemas.microsoft.com/office/drawing/2014/main"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0" name="Google Shape;11287;p15">
                <a:extLst>
                  <a:ext uri="{FF2B5EF4-FFF2-40B4-BE49-F238E27FC236}">
                    <a16:creationId xmlns="" xmlns:a16="http://schemas.microsoft.com/office/drawing/2014/main"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1" name="Google Shape;11288;p15">
                <a:extLst>
                  <a:ext uri="{FF2B5EF4-FFF2-40B4-BE49-F238E27FC236}">
                    <a16:creationId xmlns="" xmlns:a16="http://schemas.microsoft.com/office/drawing/2014/main"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2" name="Google Shape;11289;p15">
                <a:extLst>
                  <a:ext uri="{FF2B5EF4-FFF2-40B4-BE49-F238E27FC236}">
                    <a16:creationId xmlns="" xmlns:a16="http://schemas.microsoft.com/office/drawing/2014/main"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3" name="Google Shape;11290;p15">
                <a:extLst>
                  <a:ext uri="{FF2B5EF4-FFF2-40B4-BE49-F238E27FC236}">
                    <a16:creationId xmlns="" xmlns:a16="http://schemas.microsoft.com/office/drawing/2014/main"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4" name="Google Shape;11291;p15">
                <a:extLst>
                  <a:ext uri="{FF2B5EF4-FFF2-40B4-BE49-F238E27FC236}">
                    <a16:creationId xmlns="" xmlns:a16="http://schemas.microsoft.com/office/drawing/2014/main"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5" name="Google Shape;11292;p15">
                <a:extLst>
                  <a:ext uri="{FF2B5EF4-FFF2-40B4-BE49-F238E27FC236}">
                    <a16:creationId xmlns="" xmlns:a16="http://schemas.microsoft.com/office/drawing/2014/main"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6" name="Google Shape;11293;p15">
                <a:extLst>
                  <a:ext uri="{FF2B5EF4-FFF2-40B4-BE49-F238E27FC236}">
                    <a16:creationId xmlns="" xmlns:a16="http://schemas.microsoft.com/office/drawing/2014/main"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7" name="Google Shape;11294;p15">
                <a:extLst>
                  <a:ext uri="{FF2B5EF4-FFF2-40B4-BE49-F238E27FC236}">
                    <a16:creationId xmlns="" xmlns:a16="http://schemas.microsoft.com/office/drawing/2014/main"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3" name="Google Shape;11295;p15">
              <a:extLst>
                <a:ext uri="{FF2B5EF4-FFF2-40B4-BE49-F238E27FC236}">
                  <a16:creationId xmlns="" xmlns:a16="http://schemas.microsoft.com/office/drawing/2014/main"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 xmlns:a16="http://schemas.microsoft.com/office/drawing/2014/main"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5" name="Google Shape;11297;p15">
                <a:extLst>
                  <a:ext uri="{FF2B5EF4-FFF2-40B4-BE49-F238E27FC236}">
                    <a16:creationId xmlns="" xmlns:a16="http://schemas.microsoft.com/office/drawing/2014/main"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6" name="Google Shape;11298;p15">
                <a:extLst>
                  <a:ext uri="{FF2B5EF4-FFF2-40B4-BE49-F238E27FC236}">
                    <a16:creationId xmlns="" xmlns:a16="http://schemas.microsoft.com/office/drawing/2014/main"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7" name="Google Shape;11299;p15">
                <a:extLst>
                  <a:ext uri="{FF2B5EF4-FFF2-40B4-BE49-F238E27FC236}">
                    <a16:creationId xmlns="" xmlns:a16="http://schemas.microsoft.com/office/drawing/2014/main"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8" name="Google Shape;11300;p15">
                <a:extLst>
                  <a:ext uri="{FF2B5EF4-FFF2-40B4-BE49-F238E27FC236}">
                    <a16:creationId xmlns="" xmlns:a16="http://schemas.microsoft.com/office/drawing/2014/main"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9" name="Google Shape;11301;p15">
                <a:extLst>
                  <a:ext uri="{FF2B5EF4-FFF2-40B4-BE49-F238E27FC236}">
                    <a16:creationId xmlns="" xmlns:a16="http://schemas.microsoft.com/office/drawing/2014/main"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0" name="Google Shape;11302;p15">
                <a:extLst>
                  <a:ext uri="{FF2B5EF4-FFF2-40B4-BE49-F238E27FC236}">
                    <a16:creationId xmlns="" xmlns:a16="http://schemas.microsoft.com/office/drawing/2014/main"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1" name="Google Shape;11303;p15">
                <a:extLst>
                  <a:ext uri="{FF2B5EF4-FFF2-40B4-BE49-F238E27FC236}">
                    <a16:creationId xmlns="" xmlns:a16="http://schemas.microsoft.com/office/drawing/2014/main"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2" name="Google Shape;11304;p15">
                <a:extLst>
                  <a:ext uri="{FF2B5EF4-FFF2-40B4-BE49-F238E27FC236}">
                    <a16:creationId xmlns="" xmlns:a16="http://schemas.microsoft.com/office/drawing/2014/main"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3" name="Google Shape;11305;p15">
                <a:extLst>
                  <a:ext uri="{FF2B5EF4-FFF2-40B4-BE49-F238E27FC236}">
                    <a16:creationId xmlns="" xmlns:a16="http://schemas.microsoft.com/office/drawing/2014/main"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4" name="Google Shape;11306;p15">
                <a:extLst>
                  <a:ext uri="{FF2B5EF4-FFF2-40B4-BE49-F238E27FC236}">
                    <a16:creationId xmlns="" xmlns:a16="http://schemas.microsoft.com/office/drawing/2014/main"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5" name="Google Shape;11307;p15">
                <a:extLst>
                  <a:ext uri="{FF2B5EF4-FFF2-40B4-BE49-F238E27FC236}">
                    <a16:creationId xmlns="" xmlns:a16="http://schemas.microsoft.com/office/drawing/2014/main"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6" name="Google Shape;11308;p15">
                <a:extLst>
                  <a:ext uri="{FF2B5EF4-FFF2-40B4-BE49-F238E27FC236}">
                    <a16:creationId xmlns="" xmlns:a16="http://schemas.microsoft.com/office/drawing/2014/main"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7" name="Google Shape;11309;p15">
                <a:extLst>
                  <a:ext uri="{FF2B5EF4-FFF2-40B4-BE49-F238E27FC236}">
                    <a16:creationId xmlns="" xmlns:a16="http://schemas.microsoft.com/office/drawing/2014/main"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8" name="Google Shape;11310;p15">
                <a:extLst>
                  <a:ext uri="{FF2B5EF4-FFF2-40B4-BE49-F238E27FC236}">
                    <a16:creationId xmlns="" xmlns:a16="http://schemas.microsoft.com/office/drawing/2014/main"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9" name="Google Shape;11311;p15">
                <a:extLst>
                  <a:ext uri="{FF2B5EF4-FFF2-40B4-BE49-F238E27FC236}">
                    <a16:creationId xmlns="" xmlns:a16="http://schemas.microsoft.com/office/drawing/2014/main"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0" name="Google Shape;11312;p15">
                <a:extLst>
                  <a:ext uri="{FF2B5EF4-FFF2-40B4-BE49-F238E27FC236}">
                    <a16:creationId xmlns="" xmlns:a16="http://schemas.microsoft.com/office/drawing/2014/main"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1" name="Google Shape;11313;p15">
                <a:extLst>
                  <a:ext uri="{FF2B5EF4-FFF2-40B4-BE49-F238E27FC236}">
                    <a16:creationId xmlns="" xmlns:a16="http://schemas.microsoft.com/office/drawing/2014/main"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2" name="Google Shape;11314;p15">
                <a:extLst>
                  <a:ext uri="{FF2B5EF4-FFF2-40B4-BE49-F238E27FC236}">
                    <a16:creationId xmlns="" xmlns:a16="http://schemas.microsoft.com/office/drawing/2014/main"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3" name="Google Shape;11315;p15">
                <a:extLst>
                  <a:ext uri="{FF2B5EF4-FFF2-40B4-BE49-F238E27FC236}">
                    <a16:creationId xmlns="" xmlns:a16="http://schemas.microsoft.com/office/drawing/2014/main"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4" name="Google Shape;11316;p15">
                <a:extLst>
                  <a:ext uri="{FF2B5EF4-FFF2-40B4-BE49-F238E27FC236}">
                    <a16:creationId xmlns="" xmlns:a16="http://schemas.microsoft.com/office/drawing/2014/main"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5" name="Google Shape;11317;p15">
                <a:extLst>
                  <a:ext uri="{FF2B5EF4-FFF2-40B4-BE49-F238E27FC236}">
                    <a16:creationId xmlns="" xmlns:a16="http://schemas.microsoft.com/office/drawing/2014/main"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6" name="Google Shape;11318;p15">
                <a:extLst>
                  <a:ext uri="{FF2B5EF4-FFF2-40B4-BE49-F238E27FC236}">
                    <a16:creationId xmlns="" xmlns:a16="http://schemas.microsoft.com/office/drawing/2014/main"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7" name="Google Shape;11319;p15">
                <a:extLst>
                  <a:ext uri="{FF2B5EF4-FFF2-40B4-BE49-F238E27FC236}">
                    <a16:creationId xmlns="" xmlns:a16="http://schemas.microsoft.com/office/drawing/2014/main"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8" name="Google Shape;11320;p15">
                <a:extLst>
                  <a:ext uri="{FF2B5EF4-FFF2-40B4-BE49-F238E27FC236}">
                    <a16:creationId xmlns="" xmlns:a16="http://schemas.microsoft.com/office/drawing/2014/main"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9" name="Google Shape;11321;p15">
                <a:extLst>
                  <a:ext uri="{FF2B5EF4-FFF2-40B4-BE49-F238E27FC236}">
                    <a16:creationId xmlns="" xmlns:a16="http://schemas.microsoft.com/office/drawing/2014/main"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0" name="Google Shape;11322;p15">
                <a:extLst>
                  <a:ext uri="{FF2B5EF4-FFF2-40B4-BE49-F238E27FC236}">
                    <a16:creationId xmlns="" xmlns:a16="http://schemas.microsoft.com/office/drawing/2014/main"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1" name="Google Shape;11323;p15">
                <a:extLst>
                  <a:ext uri="{FF2B5EF4-FFF2-40B4-BE49-F238E27FC236}">
                    <a16:creationId xmlns="" xmlns:a16="http://schemas.microsoft.com/office/drawing/2014/main"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2" name="Google Shape;11324;p15">
                <a:extLst>
                  <a:ext uri="{FF2B5EF4-FFF2-40B4-BE49-F238E27FC236}">
                    <a16:creationId xmlns="" xmlns:a16="http://schemas.microsoft.com/office/drawing/2014/main"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3" name="Google Shape;11325;p15">
                <a:extLst>
                  <a:ext uri="{FF2B5EF4-FFF2-40B4-BE49-F238E27FC236}">
                    <a16:creationId xmlns="" xmlns:a16="http://schemas.microsoft.com/office/drawing/2014/main"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4" name="Google Shape;11326;p15">
                <a:extLst>
                  <a:ext uri="{FF2B5EF4-FFF2-40B4-BE49-F238E27FC236}">
                    <a16:creationId xmlns="" xmlns:a16="http://schemas.microsoft.com/office/drawing/2014/main"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5" name="Google Shape;11327;p15">
                <a:extLst>
                  <a:ext uri="{FF2B5EF4-FFF2-40B4-BE49-F238E27FC236}">
                    <a16:creationId xmlns="" xmlns:a16="http://schemas.microsoft.com/office/drawing/2014/main"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6" name="Google Shape;11328;p15">
                <a:extLst>
                  <a:ext uri="{FF2B5EF4-FFF2-40B4-BE49-F238E27FC236}">
                    <a16:creationId xmlns="" xmlns:a16="http://schemas.microsoft.com/office/drawing/2014/main"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7" name="Google Shape;11329;p15">
                <a:extLst>
                  <a:ext uri="{FF2B5EF4-FFF2-40B4-BE49-F238E27FC236}">
                    <a16:creationId xmlns="" xmlns:a16="http://schemas.microsoft.com/office/drawing/2014/main"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8" name="Google Shape;11330;p15">
                <a:extLst>
                  <a:ext uri="{FF2B5EF4-FFF2-40B4-BE49-F238E27FC236}">
                    <a16:creationId xmlns="" xmlns:a16="http://schemas.microsoft.com/office/drawing/2014/main"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9" name="Google Shape;11331;p15">
                <a:extLst>
                  <a:ext uri="{FF2B5EF4-FFF2-40B4-BE49-F238E27FC236}">
                    <a16:creationId xmlns="" xmlns:a16="http://schemas.microsoft.com/office/drawing/2014/main"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0" name="Google Shape;11332;p15">
                <a:extLst>
                  <a:ext uri="{FF2B5EF4-FFF2-40B4-BE49-F238E27FC236}">
                    <a16:creationId xmlns="" xmlns:a16="http://schemas.microsoft.com/office/drawing/2014/main"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1" name="Google Shape;11333;p15">
                <a:extLst>
                  <a:ext uri="{FF2B5EF4-FFF2-40B4-BE49-F238E27FC236}">
                    <a16:creationId xmlns="" xmlns:a16="http://schemas.microsoft.com/office/drawing/2014/main"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2" name="Google Shape;11334;p15">
                <a:extLst>
                  <a:ext uri="{FF2B5EF4-FFF2-40B4-BE49-F238E27FC236}">
                    <a16:creationId xmlns="" xmlns:a16="http://schemas.microsoft.com/office/drawing/2014/main"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3" name="Google Shape;11335;p15">
                <a:extLst>
                  <a:ext uri="{FF2B5EF4-FFF2-40B4-BE49-F238E27FC236}">
                    <a16:creationId xmlns="" xmlns:a16="http://schemas.microsoft.com/office/drawing/2014/main"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4" name="Google Shape;11336;p15">
                <a:extLst>
                  <a:ext uri="{FF2B5EF4-FFF2-40B4-BE49-F238E27FC236}">
                    <a16:creationId xmlns="" xmlns:a16="http://schemas.microsoft.com/office/drawing/2014/main"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5" name="Google Shape;11337;p15">
                <a:extLst>
                  <a:ext uri="{FF2B5EF4-FFF2-40B4-BE49-F238E27FC236}">
                    <a16:creationId xmlns="" xmlns:a16="http://schemas.microsoft.com/office/drawing/2014/main"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6" name="Google Shape;11338;p15">
                <a:extLst>
                  <a:ext uri="{FF2B5EF4-FFF2-40B4-BE49-F238E27FC236}">
                    <a16:creationId xmlns="" xmlns:a16="http://schemas.microsoft.com/office/drawing/2014/main"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7" name="Google Shape;11339;p15">
                <a:extLst>
                  <a:ext uri="{FF2B5EF4-FFF2-40B4-BE49-F238E27FC236}">
                    <a16:creationId xmlns="" xmlns:a16="http://schemas.microsoft.com/office/drawing/2014/main"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8" name="Google Shape;11340;p15">
                <a:extLst>
                  <a:ext uri="{FF2B5EF4-FFF2-40B4-BE49-F238E27FC236}">
                    <a16:creationId xmlns="" xmlns:a16="http://schemas.microsoft.com/office/drawing/2014/main"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9" name="Google Shape;11341;p15">
                <a:extLst>
                  <a:ext uri="{FF2B5EF4-FFF2-40B4-BE49-F238E27FC236}">
                    <a16:creationId xmlns="" xmlns:a16="http://schemas.microsoft.com/office/drawing/2014/main"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0" name="Google Shape;11342;p15">
                <a:extLst>
                  <a:ext uri="{FF2B5EF4-FFF2-40B4-BE49-F238E27FC236}">
                    <a16:creationId xmlns="" xmlns:a16="http://schemas.microsoft.com/office/drawing/2014/main"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1" name="Google Shape;11343;p15">
                <a:extLst>
                  <a:ext uri="{FF2B5EF4-FFF2-40B4-BE49-F238E27FC236}">
                    <a16:creationId xmlns="" xmlns:a16="http://schemas.microsoft.com/office/drawing/2014/main"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2" name="Google Shape;11344;p15">
                <a:extLst>
                  <a:ext uri="{FF2B5EF4-FFF2-40B4-BE49-F238E27FC236}">
                    <a16:creationId xmlns="" xmlns:a16="http://schemas.microsoft.com/office/drawing/2014/main"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3" name="Google Shape;11345;p15">
                <a:extLst>
                  <a:ext uri="{FF2B5EF4-FFF2-40B4-BE49-F238E27FC236}">
                    <a16:creationId xmlns="" xmlns:a16="http://schemas.microsoft.com/office/drawing/2014/main"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4" name="Google Shape;11346;p15">
                <a:extLst>
                  <a:ext uri="{FF2B5EF4-FFF2-40B4-BE49-F238E27FC236}">
                    <a16:creationId xmlns="" xmlns:a16="http://schemas.microsoft.com/office/drawing/2014/main"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5" name="Google Shape;11347;p15">
                <a:extLst>
                  <a:ext uri="{FF2B5EF4-FFF2-40B4-BE49-F238E27FC236}">
                    <a16:creationId xmlns="" xmlns:a16="http://schemas.microsoft.com/office/drawing/2014/main"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6" name="Google Shape;11348;p15">
                <a:extLst>
                  <a:ext uri="{FF2B5EF4-FFF2-40B4-BE49-F238E27FC236}">
                    <a16:creationId xmlns="" xmlns:a16="http://schemas.microsoft.com/office/drawing/2014/main"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7" name="Google Shape;11349;p15">
                <a:extLst>
                  <a:ext uri="{FF2B5EF4-FFF2-40B4-BE49-F238E27FC236}">
                    <a16:creationId xmlns="" xmlns:a16="http://schemas.microsoft.com/office/drawing/2014/main"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8" name="Google Shape;11350;p15">
                <a:extLst>
                  <a:ext uri="{FF2B5EF4-FFF2-40B4-BE49-F238E27FC236}">
                    <a16:creationId xmlns="" xmlns:a16="http://schemas.microsoft.com/office/drawing/2014/main"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9" name="Google Shape;11351;p15">
                <a:extLst>
                  <a:ext uri="{FF2B5EF4-FFF2-40B4-BE49-F238E27FC236}">
                    <a16:creationId xmlns="" xmlns:a16="http://schemas.microsoft.com/office/drawing/2014/main"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0" name="Google Shape;11352;p15">
                <a:extLst>
                  <a:ext uri="{FF2B5EF4-FFF2-40B4-BE49-F238E27FC236}">
                    <a16:creationId xmlns="" xmlns:a16="http://schemas.microsoft.com/office/drawing/2014/main"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1" name="Google Shape;11353;p15">
                <a:extLst>
                  <a:ext uri="{FF2B5EF4-FFF2-40B4-BE49-F238E27FC236}">
                    <a16:creationId xmlns="" xmlns:a16="http://schemas.microsoft.com/office/drawing/2014/main"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2" name="Google Shape;11354;p15">
                <a:extLst>
                  <a:ext uri="{FF2B5EF4-FFF2-40B4-BE49-F238E27FC236}">
                    <a16:creationId xmlns="" xmlns:a16="http://schemas.microsoft.com/office/drawing/2014/main"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3" name="Google Shape;11355;p15">
                <a:extLst>
                  <a:ext uri="{FF2B5EF4-FFF2-40B4-BE49-F238E27FC236}">
                    <a16:creationId xmlns="" xmlns:a16="http://schemas.microsoft.com/office/drawing/2014/main"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4" name="Google Shape;11356;p15">
                <a:extLst>
                  <a:ext uri="{FF2B5EF4-FFF2-40B4-BE49-F238E27FC236}">
                    <a16:creationId xmlns="" xmlns:a16="http://schemas.microsoft.com/office/drawing/2014/main"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5" name="Google Shape;11357;p15">
                <a:extLst>
                  <a:ext uri="{FF2B5EF4-FFF2-40B4-BE49-F238E27FC236}">
                    <a16:creationId xmlns="" xmlns:a16="http://schemas.microsoft.com/office/drawing/2014/main"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6" name="Google Shape;11358;p15">
                <a:extLst>
                  <a:ext uri="{FF2B5EF4-FFF2-40B4-BE49-F238E27FC236}">
                    <a16:creationId xmlns="" xmlns:a16="http://schemas.microsoft.com/office/drawing/2014/main"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7" name="Google Shape;11359;p15">
                <a:extLst>
                  <a:ext uri="{FF2B5EF4-FFF2-40B4-BE49-F238E27FC236}">
                    <a16:creationId xmlns="" xmlns:a16="http://schemas.microsoft.com/office/drawing/2014/main"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8" name="Google Shape;11360;p15">
                <a:extLst>
                  <a:ext uri="{FF2B5EF4-FFF2-40B4-BE49-F238E27FC236}">
                    <a16:creationId xmlns="" xmlns:a16="http://schemas.microsoft.com/office/drawing/2014/main"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9" name="Google Shape;11361;p15">
                <a:extLst>
                  <a:ext uri="{FF2B5EF4-FFF2-40B4-BE49-F238E27FC236}">
                    <a16:creationId xmlns="" xmlns:a16="http://schemas.microsoft.com/office/drawing/2014/main"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0" name="Google Shape;11362;p15">
                <a:extLst>
                  <a:ext uri="{FF2B5EF4-FFF2-40B4-BE49-F238E27FC236}">
                    <a16:creationId xmlns="" xmlns:a16="http://schemas.microsoft.com/office/drawing/2014/main"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1" name="Google Shape;11363;p15">
                <a:extLst>
                  <a:ext uri="{FF2B5EF4-FFF2-40B4-BE49-F238E27FC236}">
                    <a16:creationId xmlns="" xmlns:a16="http://schemas.microsoft.com/office/drawing/2014/main"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2" name="Google Shape;11364;p15">
                <a:extLst>
                  <a:ext uri="{FF2B5EF4-FFF2-40B4-BE49-F238E27FC236}">
                    <a16:creationId xmlns="" xmlns:a16="http://schemas.microsoft.com/office/drawing/2014/main"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3" name="Google Shape;11365;p15">
                <a:extLst>
                  <a:ext uri="{FF2B5EF4-FFF2-40B4-BE49-F238E27FC236}">
                    <a16:creationId xmlns="" xmlns:a16="http://schemas.microsoft.com/office/drawing/2014/main"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4" name="Google Shape;11366;p15">
                <a:extLst>
                  <a:ext uri="{FF2B5EF4-FFF2-40B4-BE49-F238E27FC236}">
                    <a16:creationId xmlns="" xmlns:a16="http://schemas.microsoft.com/office/drawing/2014/main"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5" name="Google Shape;11367;p15">
                <a:extLst>
                  <a:ext uri="{FF2B5EF4-FFF2-40B4-BE49-F238E27FC236}">
                    <a16:creationId xmlns="" xmlns:a16="http://schemas.microsoft.com/office/drawing/2014/main"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4" name="Google Shape;11368;p15">
              <a:extLst>
                <a:ext uri="{FF2B5EF4-FFF2-40B4-BE49-F238E27FC236}">
                  <a16:creationId xmlns="" xmlns:a16="http://schemas.microsoft.com/office/drawing/2014/main"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 xmlns:a16="http://schemas.microsoft.com/office/drawing/2014/main"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3" name="Google Shape;11370;p15">
                <a:extLst>
                  <a:ext uri="{FF2B5EF4-FFF2-40B4-BE49-F238E27FC236}">
                    <a16:creationId xmlns="" xmlns:a16="http://schemas.microsoft.com/office/drawing/2014/main"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4" name="Google Shape;11371;p15">
                <a:extLst>
                  <a:ext uri="{FF2B5EF4-FFF2-40B4-BE49-F238E27FC236}">
                    <a16:creationId xmlns="" xmlns:a16="http://schemas.microsoft.com/office/drawing/2014/main"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5" name="Google Shape;11372;p15">
                <a:extLst>
                  <a:ext uri="{FF2B5EF4-FFF2-40B4-BE49-F238E27FC236}">
                    <a16:creationId xmlns="" xmlns:a16="http://schemas.microsoft.com/office/drawing/2014/main"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6" name="Google Shape;11373;p15">
                <a:extLst>
                  <a:ext uri="{FF2B5EF4-FFF2-40B4-BE49-F238E27FC236}">
                    <a16:creationId xmlns="" xmlns:a16="http://schemas.microsoft.com/office/drawing/2014/main"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7" name="Google Shape;11374;p15">
                <a:extLst>
                  <a:ext uri="{FF2B5EF4-FFF2-40B4-BE49-F238E27FC236}">
                    <a16:creationId xmlns="" xmlns:a16="http://schemas.microsoft.com/office/drawing/2014/main"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8" name="Google Shape;11375;p15">
                <a:extLst>
                  <a:ext uri="{FF2B5EF4-FFF2-40B4-BE49-F238E27FC236}">
                    <a16:creationId xmlns="" xmlns:a16="http://schemas.microsoft.com/office/drawing/2014/main"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9" name="Google Shape;11376;p15">
                <a:extLst>
                  <a:ext uri="{FF2B5EF4-FFF2-40B4-BE49-F238E27FC236}">
                    <a16:creationId xmlns="" xmlns:a16="http://schemas.microsoft.com/office/drawing/2014/main"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0" name="Google Shape;11377;p15">
                <a:extLst>
                  <a:ext uri="{FF2B5EF4-FFF2-40B4-BE49-F238E27FC236}">
                    <a16:creationId xmlns="" xmlns:a16="http://schemas.microsoft.com/office/drawing/2014/main"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1" name="Google Shape;11378;p15">
                <a:extLst>
                  <a:ext uri="{FF2B5EF4-FFF2-40B4-BE49-F238E27FC236}">
                    <a16:creationId xmlns="" xmlns:a16="http://schemas.microsoft.com/office/drawing/2014/main"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2" name="Google Shape;11379;p15">
                <a:extLst>
                  <a:ext uri="{FF2B5EF4-FFF2-40B4-BE49-F238E27FC236}">
                    <a16:creationId xmlns="" xmlns:a16="http://schemas.microsoft.com/office/drawing/2014/main"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3" name="Google Shape;11380;p15">
                <a:extLst>
                  <a:ext uri="{FF2B5EF4-FFF2-40B4-BE49-F238E27FC236}">
                    <a16:creationId xmlns="" xmlns:a16="http://schemas.microsoft.com/office/drawing/2014/main"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4" name="Google Shape;11381;p15">
                <a:extLst>
                  <a:ext uri="{FF2B5EF4-FFF2-40B4-BE49-F238E27FC236}">
                    <a16:creationId xmlns="" xmlns:a16="http://schemas.microsoft.com/office/drawing/2014/main"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5" name="Google Shape;11382;p15">
                <a:extLst>
                  <a:ext uri="{FF2B5EF4-FFF2-40B4-BE49-F238E27FC236}">
                    <a16:creationId xmlns="" xmlns:a16="http://schemas.microsoft.com/office/drawing/2014/main"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6" name="Google Shape;11383;p15">
                <a:extLst>
                  <a:ext uri="{FF2B5EF4-FFF2-40B4-BE49-F238E27FC236}">
                    <a16:creationId xmlns="" xmlns:a16="http://schemas.microsoft.com/office/drawing/2014/main"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7" name="Google Shape;11384;p15">
                <a:extLst>
                  <a:ext uri="{FF2B5EF4-FFF2-40B4-BE49-F238E27FC236}">
                    <a16:creationId xmlns="" xmlns:a16="http://schemas.microsoft.com/office/drawing/2014/main"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8" name="Google Shape;11385;p15">
                <a:extLst>
                  <a:ext uri="{FF2B5EF4-FFF2-40B4-BE49-F238E27FC236}">
                    <a16:creationId xmlns="" xmlns:a16="http://schemas.microsoft.com/office/drawing/2014/main"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9" name="Google Shape;11386;p15">
                <a:extLst>
                  <a:ext uri="{FF2B5EF4-FFF2-40B4-BE49-F238E27FC236}">
                    <a16:creationId xmlns="" xmlns:a16="http://schemas.microsoft.com/office/drawing/2014/main"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0" name="Google Shape;11387;p15">
                <a:extLst>
                  <a:ext uri="{FF2B5EF4-FFF2-40B4-BE49-F238E27FC236}">
                    <a16:creationId xmlns="" xmlns:a16="http://schemas.microsoft.com/office/drawing/2014/main"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1" name="Google Shape;11388;p15">
                <a:extLst>
                  <a:ext uri="{FF2B5EF4-FFF2-40B4-BE49-F238E27FC236}">
                    <a16:creationId xmlns="" xmlns:a16="http://schemas.microsoft.com/office/drawing/2014/main"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2" name="Google Shape;11389;p15">
                <a:extLst>
                  <a:ext uri="{FF2B5EF4-FFF2-40B4-BE49-F238E27FC236}">
                    <a16:creationId xmlns="" xmlns:a16="http://schemas.microsoft.com/office/drawing/2014/main"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3" name="Google Shape;11390;p15">
                <a:extLst>
                  <a:ext uri="{FF2B5EF4-FFF2-40B4-BE49-F238E27FC236}">
                    <a16:creationId xmlns="" xmlns:a16="http://schemas.microsoft.com/office/drawing/2014/main"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4" name="Google Shape;11391;p15">
                <a:extLst>
                  <a:ext uri="{FF2B5EF4-FFF2-40B4-BE49-F238E27FC236}">
                    <a16:creationId xmlns="" xmlns:a16="http://schemas.microsoft.com/office/drawing/2014/main"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5" name="Google Shape;11392;p15">
                <a:extLst>
                  <a:ext uri="{FF2B5EF4-FFF2-40B4-BE49-F238E27FC236}">
                    <a16:creationId xmlns="" xmlns:a16="http://schemas.microsoft.com/office/drawing/2014/main"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6" name="Google Shape;11393;p15">
                <a:extLst>
                  <a:ext uri="{FF2B5EF4-FFF2-40B4-BE49-F238E27FC236}">
                    <a16:creationId xmlns="" xmlns:a16="http://schemas.microsoft.com/office/drawing/2014/main"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7" name="Google Shape;11394;p15">
                <a:extLst>
                  <a:ext uri="{FF2B5EF4-FFF2-40B4-BE49-F238E27FC236}">
                    <a16:creationId xmlns="" xmlns:a16="http://schemas.microsoft.com/office/drawing/2014/main"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8" name="Google Shape;11395;p15">
                <a:extLst>
                  <a:ext uri="{FF2B5EF4-FFF2-40B4-BE49-F238E27FC236}">
                    <a16:creationId xmlns="" xmlns:a16="http://schemas.microsoft.com/office/drawing/2014/main"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9" name="Google Shape;11396;p15">
                <a:extLst>
                  <a:ext uri="{FF2B5EF4-FFF2-40B4-BE49-F238E27FC236}">
                    <a16:creationId xmlns="" xmlns:a16="http://schemas.microsoft.com/office/drawing/2014/main"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0" name="Google Shape;11397;p15">
                <a:extLst>
                  <a:ext uri="{FF2B5EF4-FFF2-40B4-BE49-F238E27FC236}">
                    <a16:creationId xmlns="" xmlns:a16="http://schemas.microsoft.com/office/drawing/2014/main"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1" name="Google Shape;11398;p15">
                <a:extLst>
                  <a:ext uri="{FF2B5EF4-FFF2-40B4-BE49-F238E27FC236}">
                    <a16:creationId xmlns="" xmlns:a16="http://schemas.microsoft.com/office/drawing/2014/main"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2" name="Google Shape;11399;p15">
                <a:extLst>
                  <a:ext uri="{FF2B5EF4-FFF2-40B4-BE49-F238E27FC236}">
                    <a16:creationId xmlns="" xmlns:a16="http://schemas.microsoft.com/office/drawing/2014/main"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3" name="Google Shape;11400;p15">
                <a:extLst>
                  <a:ext uri="{FF2B5EF4-FFF2-40B4-BE49-F238E27FC236}">
                    <a16:creationId xmlns="" xmlns:a16="http://schemas.microsoft.com/office/drawing/2014/main"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4" name="Google Shape;11401;p15">
                <a:extLst>
                  <a:ext uri="{FF2B5EF4-FFF2-40B4-BE49-F238E27FC236}">
                    <a16:creationId xmlns="" xmlns:a16="http://schemas.microsoft.com/office/drawing/2014/main"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5" name="Google Shape;11402;p15">
                <a:extLst>
                  <a:ext uri="{FF2B5EF4-FFF2-40B4-BE49-F238E27FC236}">
                    <a16:creationId xmlns="" xmlns:a16="http://schemas.microsoft.com/office/drawing/2014/main"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6" name="Google Shape;11403;p15">
                <a:extLst>
                  <a:ext uri="{FF2B5EF4-FFF2-40B4-BE49-F238E27FC236}">
                    <a16:creationId xmlns="" xmlns:a16="http://schemas.microsoft.com/office/drawing/2014/main"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7" name="Google Shape;11404;p15">
                <a:extLst>
                  <a:ext uri="{FF2B5EF4-FFF2-40B4-BE49-F238E27FC236}">
                    <a16:creationId xmlns="" xmlns:a16="http://schemas.microsoft.com/office/drawing/2014/main"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8" name="Google Shape;11405;p15">
                <a:extLst>
                  <a:ext uri="{FF2B5EF4-FFF2-40B4-BE49-F238E27FC236}">
                    <a16:creationId xmlns="" xmlns:a16="http://schemas.microsoft.com/office/drawing/2014/main"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9" name="Google Shape;11406;p15">
                <a:extLst>
                  <a:ext uri="{FF2B5EF4-FFF2-40B4-BE49-F238E27FC236}">
                    <a16:creationId xmlns="" xmlns:a16="http://schemas.microsoft.com/office/drawing/2014/main"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0" name="Google Shape;11407;p15">
                <a:extLst>
                  <a:ext uri="{FF2B5EF4-FFF2-40B4-BE49-F238E27FC236}">
                    <a16:creationId xmlns="" xmlns:a16="http://schemas.microsoft.com/office/drawing/2014/main"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1" name="Google Shape;11408;p15">
                <a:extLst>
                  <a:ext uri="{FF2B5EF4-FFF2-40B4-BE49-F238E27FC236}">
                    <a16:creationId xmlns="" xmlns:a16="http://schemas.microsoft.com/office/drawing/2014/main"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2" name="Google Shape;11409;p15">
                <a:extLst>
                  <a:ext uri="{FF2B5EF4-FFF2-40B4-BE49-F238E27FC236}">
                    <a16:creationId xmlns="" xmlns:a16="http://schemas.microsoft.com/office/drawing/2014/main"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3" name="Google Shape;11410;p15">
                <a:extLst>
                  <a:ext uri="{FF2B5EF4-FFF2-40B4-BE49-F238E27FC236}">
                    <a16:creationId xmlns="" xmlns:a16="http://schemas.microsoft.com/office/drawing/2014/main"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4" name="Google Shape;11411;p15">
                <a:extLst>
                  <a:ext uri="{FF2B5EF4-FFF2-40B4-BE49-F238E27FC236}">
                    <a16:creationId xmlns="" xmlns:a16="http://schemas.microsoft.com/office/drawing/2014/main"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5" name="Google Shape;11412;p15">
                <a:extLst>
                  <a:ext uri="{FF2B5EF4-FFF2-40B4-BE49-F238E27FC236}">
                    <a16:creationId xmlns="" xmlns:a16="http://schemas.microsoft.com/office/drawing/2014/main"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6" name="Google Shape;11413;p15">
                <a:extLst>
                  <a:ext uri="{FF2B5EF4-FFF2-40B4-BE49-F238E27FC236}">
                    <a16:creationId xmlns="" xmlns:a16="http://schemas.microsoft.com/office/drawing/2014/main"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7" name="Google Shape;11414;p15">
                <a:extLst>
                  <a:ext uri="{FF2B5EF4-FFF2-40B4-BE49-F238E27FC236}">
                    <a16:creationId xmlns="" xmlns:a16="http://schemas.microsoft.com/office/drawing/2014/main"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8" name="Google Shape;11415;p15">
                <a:extLst>
                  <a:ext uri="{FF2B5EF4-FFF2-40B4-BE49-F238E27FC236}">
                    <a16:creationId xmlns="" xmlns:a16="http://schemas.microsoft.com/office/drawing/2014/main"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9" name="Google Shape;11416;p15">
                <a:extLst>
                  <a:ext uri="{FF2B5EF4-FFF2-40B4-BE49-F238E27FC236}">
                    <a16:creationId xmlns="" xmlns:a16="http://schemas.microsoft.com/office/drawing/2014/main"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0" name="Google Shape;11417;p15">
                <a:extLst>
                  <a:ext uri="{FF2B5EF4-FFF2-40B4-BE49-F238E27FC236}">
                    <a16:creationId xmlns="" xmlns:a16="http://schemas.microsoft.com/office/drawing/2014/main"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1" name="Google Shape;11418;p15">
                <a:extLst>
                  <a:ext uri="{FF2B5EF4-FFF2-40B4-BE49-F238E27FC236}">
                    <a16:creationId xmlns="" xmlns:a16="http://schemas.microsoft.com/office/drawing/2014/main"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2" name="Google Shape;11419;p15">
                <a:extLst>
                  <a:ext uri="{FF2B5EF4-FFF2-40B4-BE49-F238E27FC236}">
                    <a16:creationId xmlns="" xmlns:a16="http://schemas.microsoft.com/office/drawing/2014/main"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3" name="Google Shape;11420;p15">
                <a:extLst>
                  <a:ext uri="{FF2B5EF4-FFF2-40B4-BE49-F238E27FC236}">
                    <a16:creationId xmlns="" xmlns:a16="http://schemas.microsoft.com/office/drawing/2014/main"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4" name="Google Shape;11421;p15">
                <a:extLst>
                  <a:ext uri="{FF2B5EF4-FFF2-40B4-BE49-F238E27FC236}">
                    <a16:creationId xmlns="" xmlns:a16="http://schemas.microsoft.com/office/drawing/2014/main"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5" name="Google Shape;11422;p15">
                <a:extLst>
                  <a:ext uri="{FF2B5EF4-FFF2-40B4-BE49-F238E27FC236}">
                    <a16:creationId xmlns="" xmlns:a16="http://schemas.microsoft.com/office/drawing/2014/main"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6" name="Google Shape;11423;p15">
                <a:extLst>
                  <a:ext uri="{FF2B5EF4-FFF2-40B4-BE49-F238E27FC236}">
                    <a16:creationId xmlns="" xmlns:a16="http://schemas.microsoft.com/office/drawing/2014/main"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7" name="Google Shape;11424;p15">
                <a:extLst>
                  <a:ext uri="{FF2B5EF4-FFF2-40B4-BE49-F238E27FC236}">
                    <a16:creationId xmlns="" xmlns:a16="http://schemas.microsoft.com/office/drawing/2014/main"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8" name="Google Shape;11425;p15">
                <a:extLst>
                  <a:ext uri="{FF2B5EF4-FFF2-40B4-BE49-F238E27FC236}">
                    <a16:creationId xmlns="" xmlns:a16="http://schemas.microsoft.com/office/drawing/2014/main"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9" name="Google Shape;11426;p15">
                <a:extLst>
                  <a:ext uri="{FF2B5EF4-FFF2-40B4-BE49-F238E27FC236}">
                    <a16:creationId xmlns="" xmlns:a16="http://schemas.microsoft.com/office/drawing/2014/main"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0" name="Google Shape;11427;p15">
                <a:extLst>
                  <a:ext uri="{FF2B5EF4-FFF2-40B4-BE49-F238E27FC236}">
                    <a16:creationId xmlns="" xmlns:a16="http://schemas.microsoft.com/office/drawing/2014/main"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1" name="Google Shape;11428;p15">
                <a:extLst>
                  <a:ext uri="{FF2B5EF4-FFF2-40B4-BE49-F238E27FC236}">
                    <a16:creationId xmlns="" xmlns:a16="http://schemas.microsoft.com/office/drawing/2014/main"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2" name="Google Shape;11429;p15">
                <a:extLst>
                  <a:ext uri="{FF2B5EF4-FFF2-40B4-BE49-F238E27FC236}">
                    <a16:creationId xmlns="" xmlns:a16="http://schemas.microsoft.com/office/drawing/2014/main"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3" name="Google Shape;11430;p15">
                <a:extLst>
                  <a:ext uri="{FF2B5EF4-FFF2-40B4-BE49-F238E27FC236}">
                    <a16:creationId xmlns="" xmlns:a16="http://schemas.microsoft.com/office/drawing/2014/main"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4" name="Google Shape;11431;p15">
                <a:extLst>
                  <a:ext uri="{FF2B5EF4-FFF2-40B4-BE49-F238E27FC236}">
                    <a16:creationId xmlns="" xmlns:a16="http://schemas.microsoft.com/office/drawing/2014/main"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5" name="Google Shape;11432;p15">
                <a:extLst>
                  <a:ext uri="{FF2B5EF4-FFF2-40B4-BE49-F238E27FC236}">
                    <a16:creationId xmlns="" xmlns:a16="http://schemas.microsoft.com/office/drawing/2014/main"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6" name="Google Shape;11433;p15">
                <a:extLst>
                  <a:ext uri="{FF2B5EF4-FFF2-40B4-BE49-F238E27FC236}">
                    <a16:creationId xmlns="" xmlns:a16="http://schemas.microsoft.com/office/drawing/2014/main"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7" name="Google Shape;11434;p15">
                <a:extLst>
                  <a:ext uri="{FF2B5EF4-FFF2-40B4-BE49-F238E27FC236}">
                    <a16:creationId xmlns="" xmlns:a16="http://schemas.microsoft.com/office/drawing/2014/main"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8" name="Google Shape;11435;p15">
                <a:extLst>
                  <a:ext uri="{FF2B5EF4-FFF2-40B4-BE49-F238E27FC236}">
                    <a16:creationId xmlns="" xmlns:a16="http://schemas.microsoft.com/office/drawing/2014/main"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9" name="Google Shape;11436;p15">
                <a:extLst>
                  <a:ext uri="{FF2B5EF4-FFF2-40B4-BE49-F238E27FC236}">
                    <a16:creationId xmlns="" xmlns:a16="http://schemas.microsoft.com/office/drawing/2014/main"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0" name="Google Shape;11437;p15">
                <a:extLst>
                  <a:ext uri="{FF2B5EF4-FFF2-40B4-BE49-F238E27FC236}">
                    <a16:creationId xmlns="" xmlns:a16="http://schemas.microsoft.com/office/drawing/2014/main"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1" name="Google Shape;11438;p15">
                <a:extLst>
                  <a:ext uri="{FF2B5EF4-FFF2-40B4-BE49-F238E27FC236}">
                    <a16:creationId xmlns="" xmlns:a16="http://schemas.microsoft.com/office/drawing/2014/main"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2" name="Google Shape;11439;p15">
                <a:extLst>
                  <a:ext uri="{FF2B5EF4-FFF2-40B4-BE49-F238E27FC236}">
                    <a16:creationId xmlns="" xmlns:a16="http://schemas.microsoft.com/office/drawing/2014/main"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3" name="Google Shape;11440;p15">
                <a:extLst>
                  <a:ext uri="{FF2B5EF4-FFF2-40B4-BE49-F238E27FC236}">
                    <a16:creationId xmlns="" xmlns:a16="http://schemas.microsoft.com/office/drawing/2014/main"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5" name="Google Shape;11441;p15">
              <a:extLst>
                <a:ext uri="{FF2B5EF4-FFF2-40B4-BE49-F238E27FC236}">
                  <a16:creationId xmlns="" xmlns:a16="http://schemas.microsoft.com/office/drawing/2014/main"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 xmlns:a16="http://schemas.microsoft.com/office/drawing/2014/main"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1" name="Google Shape;11443;p15">
                <a:extLst>
                  <a:ext uri="{FF2B5EF4-FFF2-40B4-BE49-F238E27FC236}">
                    <a16:creationId xmlns="" xmlns:a16="http://schemas.microsoft.com/office/drawing/2014/main"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2" name="Google Shape;11444;p15">
                <a:extLst>
                  <a:ext uri="{FF2B5EF4-FFF2-40B4-BE49-F238E27FC236}">
                    <a16:creationId xmlns="" xmlns:a16="http://schemas.microsoft.com/office/drawing/2014/main"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3" name="Google Shape;11445;p15">
                <a:extLst>
                  <a:ext uri="{FF2B5EF4-FFF2-40B4-BE49-F238E27FC236}">
                    <a16:creationId xmlns="" xmlns:a16="http://schemas.microsoft.com/office/drawing/2014/main"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4" name="Google Shape;11446;p15">
                <a:extLst>
                  <a:ext uri="{FF2B5EF4-FFF2-40B4-BE49-F238E27FC236}">
                    <a16:creationId xmlns="" xmlns:a16="http://schemas.microsoft.com/office/drawing/2014/main"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5" name="Google Shape;11447;p15">
                <a:extLst>
                  <a:ext uri="{FF2B5EF4-FFF2-40B4-BE49-F238E27FC236}">
                    <a16:creationId xmlns="" xmlns:a16="http://schemas.microsoft.com/office/drawing/2014/main"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6" name="Google Shape;11448;p15">
                <a:extLst>
                  <a:ext uri="{FF2B5EF4-FFF2-40B4-BE49-F238E27FC236}">
                    <a16:creationId xmlns="" xmlns:a16="http://schemas.microsoft.com/office/drawing/2014/main"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7" name="Google Shape;11449;p15">
                <a:extLst>
                  <a:ext uri="{FF2B5EF4-FFF2-40B4-BE49-F238E27FC236}">
                    <a16:creationId xmlns="" xmlns:a16="http://schemas.microsoft.com/office/drawing/2014/main"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8" name="Google Shape;11450;p15">
                <a:extLst>
                  <a:ext uri="{FF2B5EF4-FFF2-40B4-BE49-F238E27FC236}">
                    <a16:creationId xmlns="" xmlns:a16="http://schemas.microsoft.com/office/drawing/2014/main"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9" name="Google Shape;11451;p15">
                <a:extLst>
                  <a:ext uri="{FF2B5EF4-FFF2-40B4-BE49-F238E27FC236}">
                    <a16:creationId xmlns="" xmlns:a16="http://schemas.microsoft.com/office/drawing/2014/main"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0" name="Google Shape;11452;p15">
                <a:extLst>
                  <a:ext uri="{FF2B5EF4-FFF2-40B4-BE49-F238E27FC236}">
                    <a16:creationId xmlns="" xmlns:a16="http://schemas.microsoft.com/office/drawing/2014/main"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1" name="Google Shape;11453;p15">
                <a:extLst>
                  <a:ext uri="{FF2B5EF4-FFF2-40B4-BE49-F238E27FC236}">
                    <a16:creationId xmlns="" xmlns:a16="http://schemas.microsoft.com/office/drawing/2014/main"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2" name="Google Shape;11454;p15">
                <a:extLst>
                  <a:ext uri="{FF2B5EF4-FFF2-40B4-BE49-F238E27FC236}">
                    <a16:creationId xmlns="" xmlns:a16="http://schemas.microsoft.com/office/drawing/2014/main"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3" name="Google Shape;11455;p15">
                <a:extLst>
                  <a:ext uri="{FF2B5EF4-FFF2-40B4-BE49-F238E27FC236}">
                    <a16:creationId xmlns="" xmlns:a16="http://schemas.microsoft.com/office/drawing/2014/main"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4" name="Google Shape;11456;p15">
                <a:extLst>
                  <a:ext uri="{FF2B5EF4-FFF2-40B4-BE49-F238E27FC236}">
                    <a16:creationId xmlns="" xmlns:a16="http://schemas.microsoft.com/office/drawing/2014/main"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5" name="Google Shape;11457;p15">
                <a:extLst>
                  <a:ext uri="{FF2B5EF4-FFF2-40B4-BE49-F238E27FC236}">
                    <a16:creationId xmlns="" xmlns:a16="http://schemas.microsoft.com/office/drawing/2014/main"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6" name="Google Shape;11458;p15">
                <a:extLst>
                  <a:ext uri="{FF2B5EF4-FFF2-40B4-BE49-F238E27FC236}">
                    <a16:creationId xmlns="" xmlns:a16="http://schemas.microsoft.com/office/drawing/2014/main"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7" name="Google Shape;11459;p15">
                <a:extLst>
                  <a:ext uri="{FF2B5EF4-FFF2-40B4-BE49-F238E27FC236}">
                    <a16:creationId xmlns="" xmlns:a16="http://schemas.microsoft.com/office/drawing/2014/main"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8" name="Google Shape;11460;p15">
                <a:extLst>
                  <a:ext uri="{FF2B5EF4-FFF2-40B4-BE49-F238E27FC236}">
                    <a16:creationId xmlns="" xmlns:a16="http://schemas.microsoft.com/office/drawing/2014/main"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9" name="Google Shape;11461;p15">
                <a:extLst>
                  <a:ext uri="{FF2B5EF4-FFF2-40B4-BE49-F238E27FC236}">
                    <a16:creationId xmlns="" xmlns:a16="http://schemas.microsoft.com/office/drawing/2014/main"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0" name="Google Shape;11462;p15">
                <a:extLst>
                  <a:ext uri="{FF2B5EF4-FFF2-40B4-BE49-F238E27FC236}">
                    <a16:creationId xmlns="" xmlns:a16="http://schemas.microsoft.com/office/drawing/2014/main"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1" name="Google Shape;11463;p15">
                <a:extLst>
                  <a:ext uri="{FF2B5EF4-FFF2-40B4-BE49-F238E27FC236}">
                    <a16:creationId xmlns="" xmlns:a16="http://schemas.microsoft.com/office/drawing/2014/main"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2" name="Google Shape;11464;p15">
                <a:extLst>
                  <a:ext uri="{FF2B5EF4-FFF2-40B4-BE49-F238E27FC236}">
                    <a16:creationId xmlns="" xmlns:a16="http://schemas.microsoft.com/office/drawing/2014/main"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3" name="Google Shape;11465;p15">
                <a:extLst>
                  <a:ext uri="{FF2B5EF4-FFF2-40B4-BE49-F238E27FC236}">
                    <a16:creationId xmlns="" xmlns:a16="http://schemas.microsoft.com/office/drawing/2014/main"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4" name="Google Shape;11466;p15">
                <a:extLst>
                  <a:ext uri="{FF2B5EF4-FFF2-40B4-BE49-F238E27FC236}">
                    <a16:creationId xmlns="" xmlns:a16="http://schemas.microsoft.com/office/drawing/2014/main"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5" name="Google Shape;11467;p15">
                <a:extLst>
                  <a:ext uri="{FF2B5EF4-FFF2-40B4-BE49-F238E27FC236}">
                    <a16:creationId xmlns="" xmlns:a16="http://schemas.microsoft.com/office/drawing/2014/main"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6" name="Google Shape;11468;p15">
                <a:extLst>
                  <a:ext uri="{FF2B5EF4-FFF2-40B4-BE49-F238E27FC236}">
                    <a16:creationId xmlns="" xmlns:a16="http://schemas.microsoft.com/office/drawing/2014/main"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7" name="Google Shape;11469;p15">
                <a:extLst>
                  <a:ext uri="{FF2B5EF4-FFF2-40B4-BE49-F238E27FC236}">
                    <a16:creationId xmlns="" xmlns:a16="http://schemas.microsoft.com/office/drawing/2014/main"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8" name="Google Shape;11470;p15">
                <a:extLst>
                  <a:ext uri="{FF2B5EF4-FFF2-40B4-BE49-F238E27FC236}">
                    <a16:creationId xmlns="" xmlns:a16="http://schemas.microsoft.com/office/drawing/2014/main"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9" name="Google Shape;11471;p15">
                <a:extLst>
                  <a:ext uri="{FF2B5EF4-FFF2-40B4-BE49-F238E27FC236}">
                    <a16:creationId xmlns="" xmlns:a16="http://schemas.microsoft.com/office/drawing/2014/main"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0" name="Google Shape;11472;p15">
                <a:extLst>
                  <a:ext uri="{FF2B5EF4-FFF2-40B4-BE49-F238E27FC236}">
                    <a16:creationId xmlns="" xmlns:a16="http://schemas.microsoft.com/office/drawing/2014/main"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1" name="Google Shape;11473;p15">
                <a:extLst>
                  <a:ext uri="{FF2B5EF4-FFF2-40B4-BE49-F238E27FC236}">
                    <a16:creationId xmlns="" xmlns:a16="http://schemas.microsoft.com/office/drawing/2014/main"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2" name="Google Shape;11474;p15">
                <a:extLst>
                  <a:ext uri="{FF2B5EF4-FFF2-40B4-BE49-F238E27FC236}">
                    <a16:creationId xmlns="" xmlns:a16="http://schemas.microsoft.com/office/drawing/2014/main"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3" name="Google Shape;11475;p15">
                <a:extLst>
                  <a:ext uri="{FF2B5EF4-FFF2-40B4-BE49-F238E27FC236}">
                    <a16:creationId xmlns="" xmlns:a16="http://schemas.microsoft.com/office/drawing/2014/main"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4" name="Google Shape;11476;p15">
                <a:extLst>
                  <a:ext uri="{FF2B5EF4-FFF2-40B4-BE49-F238E27FC236}">
                    <a16:creationId xmlns="" xmlns:a16="http://schemas.microsoft.com/office/drawing/2014/main"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5" name="Google Shape;11477;p15">
                <a:extLst>
                  <a:ext uri="{FF2B5EF4-FFF2-40B4-BE49-F238E27FC236}">
                    <a16:creationId xmlns="" xmlns:a16="http://schemas.microsoft.com/office/drawing/2014/main"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6" name="Google Shape;11478;p15">
                <a:extLst>
                  <a:ext uri="{FF2B5EF4-FFF2-40B4-BE49-F238E27FC236}">
                    <a16:creationId xmlns="" xmlns:a16="http://schemas.microsoft.com/office/drawing/2014/main"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7" name="Google Shape;11479;p15">
                <a:extLst>
                  <a:ext uri="{FF2B5EF4-FFF2-40B4-BE49-F238E27FC236}">
                    <a16:creationId xmlns="" xmlns:a16="http://schemas.microsoft.com/office/drawing/2014/main"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8" name="Google Shape;11480;p15">
                <a:extLst>
                  <a:ext uri="{FF2B5EF4-FFF2-40B4-BE49-F238E27FC236}">
                    <a16:creationId xmlns="" xmlns:a16="http://schemas.microsoft.com/office/drawing/2014/main"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9" name="Google Shape;11481;p15">
                <a:extLst>
                  <a:ext uri="{FF2B5EF4-FFF2-40B4-BE49-F238E27FC236}">
                    <a16:creationId xmlns="" xmlns:a16="http://schemas.microsoft.com/office/drawing/2014/main"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0" name="Google Shape;11482;p15">
                <a:extLst>
                  <a:ext uri="{FF2B5EF4-FFF2-40B4-BE49-F238E27FC236}">
                    <a16:creationId xmlns="" xmlns:a16="http://schemas.microsoft.com/office/drawing/2014/main"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1" name="Google Shape;11483;p15">
                <a:extLst>
                  <a:ext uri="{FF2B5EF4-FFF2-40B4-BE49-F238E27FC236}">
                    <a16:creationId xmlns="" xmlns:a16="http://schemas.microsoft.com/office/drawing/2014/main"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2" name="Google Shape;11484;p15">
                <a:extLst>
                  <a:ext uri="{FF2B5EF4-FFF2-40B4-BE49-F238E27FC236}">
                    <a16:creationId xmlns="" xmlns:a16="http://schemas.microsoft.com/office/drawing/2014/main"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3" name="Google Shape;11485;p15">
                <a:extLst>
                  <a:ext uri="{FF2B5EF4-FFF2-40B4-BE49-F238E27FC236}">
                    <a16:creationId xmlns="" xmlns:a16="http://schemas.microsoft.com/office/drawing/2014/main"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4" name="Google Shape;11486;p15">
                <a:extLst>
                  <a:ext uri="{FF2B5EF4-FFF2-40B4-BE49-F238E27FC236}">
                    <a16:creationId xmlns="" xmlns:a16="http://schemas.microsoft.com/office/drawing/2014/main"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5" name="Google Shape;11487;p15">
                <a:extLst>
                  <a:ext uri="{FF2B5EF4-FFF2-40B4-BE49-F238E27FC236}">
                    <a16:creationId xmlns="" xmlns:a16="http://schemas.microsoft.com/office/drawing/2014/main"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6" name="Google Shape;11488;p15">
                <a:extLst>
                  <a:ext uri="{FF2B5EF4-FFF2-40B4-BE49-F238E27FC236}">
                    <a16:creationId xmlns="" xmlns:a16="http://schemas.microsoft.com/office/drawing/2014/main"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7" name="Google Shape;11489;p15">
                <a:extLst>
                  <a:ext uri="{FF2B5EF4-FFF2-40B4-BE49-F238E27FC236}">
                    <a16:creationId xmlns="" xmlns:a16="http://schemas.microsoft.com/office/drawing/2014/main"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8" name="Google Shape;11490;p15">
                <a:extLst>
                  <a:ext uri="{FF2B5EF4-FFF2-40B4-BE49-F238E27FC236}">
                    <a16:creationId xmlns="" xmlns:a16="http://schemas.microsoft.com/office/drawing/2014/main"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9" name="Google Shape;11491;p15">
                <a:extLst>
                  <a:ext uri="{FF2B5EF4-FFF2-40B4-BE49-F238E27FC236}">
                    <a16:creationId xmlns="" xmlns:a16="http://schemas.microsoft.com/office/drawing/2014/main"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0" name="Google Shape;11492;p15">
                <a:extLst>
                  <a:ext uri="{FF2B5EF4-FFF2-40B4-BE49-F238E27FC236}">
                    <a16:creationId xmlns="" xmlns:a16="http://schemas.microsoft.com/office/drawing/2014/main"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1" name="Google Shape;11493;p15">
                <a:extLst>
                  <a:ext uri="{FF2B5EF4-FFF2-40B4-BE49-F238E27FC236}">
                    <a16:creationId xmlns="" xmlns:a16="http://schemas.microsoft.com/office/drawing/2014/main"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2" name="Google Shape;11494;p15">
                <a:extLst>
                  <a:ext uri="{FF2B5EF4-FFF2-40B4-BE49-F238E27FC236}">
                    <a16:creationId xmlns="" xmlns:a16="http://schemas.microsoft.com/office/drawing/2014/main"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3" name="Google Shape;11495;p15">
                <a:extLst>
                  <a:ext uri="{FF2B5EF4-FFF2-40B4-BE49-F238E27FC236}">
                    <a16:creationId xmlns="" xmlns:a16="http://schemas.microsoft.com/office/drawing/2014/main"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4" name="Google Shape;11496;p15">
                <a:extLst>
                  <a:ext uri="{FF2B5EF4-FFF2-40B4-BE49-F238E27FC236}">
                    <a16:creationId xmlns="" xmlns:a16="http://schemas.microsoft.com/office/drawing/2014/main"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5" name="Google Shape;11497;p15">
                <a:extLst>
                  <a:ext uri="{FF2B5EF4-FFF2-40B4-BE49-F238E27FC236}">
                    <a16:creationId xmlns="" xmlns:a16="http://schemas.microsoft.com/office/drawing/2014/main"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6" name="Google Shape;11498;p15">
                <a:extLst>
                  <a:ext uri="{FF2B5EF4-FFF2-40B4-BE49-F238E27FC236}">
                    <a16:creationId xmlns="" xmlns:a16="http://schemas.microsoft.com/office/drawing/2014/main"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7" name="Google Shape;11499;p15">
                <a:extLst>
                  <a:ext uri="{FF2B5EF4-FFF2-40B4-BE49-F238E27FC236}">
                    <a16:creationId xmlns="" xmlns:a16="http://schemas.microsoft.com/office/drawing/2014/main"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8" name="Google Shape;11500;p15">
                <a:extLst>
                  <a:ext uri="{FF2B5EF4-FFF2-40B4-BE49-F238E27FC236}">
                    <a16:creationId xmlns="" xmlns:a16="http://schemas.microsoft.com/office/drawing/2014/main"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9" name="Google Shape;11501;p15">
                <a:extLst>
                  <a:ext uri="{FF2B5EF4-FFF2-40B4-BE49-F238E27FC236}">
                    <a16:creationId xmlns="" xmlns:a16="http://schemas.microsoft.com/office/drawing/2014/main"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0" name="Google Shape;11502;p15">
                <a:extLst>
                  <a:ext uri="{FF2B5EF4-FFF2-40B4-BE49-F238E27FC236}">
                    <a16:creationId xmlns="" xmlns:a16="http://schemas.microsoft.com/office/drawing/2014/main"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1" name="Google Shape;11503;p15">
                <a:extLst>
                  <a:ext uri="{FF2B5EF4-FFF2-40B4-BE49-F238E27FC236}">
                    <a16:creationId xmlns="" xmlns:a16="http://schemas.microsoft.com/office/drawing/2014/main"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2" name="Google Shape;11504;p15">
                <a:extLst>
                  <a:ext uri="{FF2B5EF4-FFF2-40B4-BE49-F238E27FC236}">
                    <a16:creationId xmlns="" xmlns:a16="http://schemas.microsoft.com/office/drawing/2014/main"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3" name="Google Shape;11505;p15">
                <a:extLst>
                  <a:ext uri="{FF2B5EF4-FFF2-40B4-BE49-F238E27FC236}">
                    <a16:creationId xmlns="" xmlns:a16="http://schemas.microsoft.com/office/drawing/2014/main"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4" name="Google Shape;11506;p15">
                <a:extLst>
                  <a:ext uri="{FF2B5EF4-FFF2-40B4-BE49-F238E27FC236}">
                    <a16:creationId xmlns="" xmlns:a16="http://schemas.microsoft.com/office/drawing/2014/main"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5" name="Google Shape;11507;p15">
                <a:extLst>
                  <a:ext uri="{FF2B5EF4-FFF2-40B4-BE49-F238E27FC236}">
                    <a16:creationId xmlns="" xmlns:a16="http://schemas.microsoft.com/office/drawing/2014/main"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6" name="Google Shape;11508;p15">
                <a:extLst>
                  <a:ext uri="{FF2B5EF4-FFF2-40B4-BE49-F238E27FC236}">
                    <a16:creationId xmlns="" xmlns:a16="http://schemas.microsoft.com/office/drawing/2014/main"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7" name="Google Shape;11509;p15">
                <a:extLst>
                  <a:ext uri="{FF2B5EF4-FFF2-40B4-BE49-F238E27FC236}">
                    <a16:creationId xmlns="" xmlns:a16="http://schemas.microsoft.com/office/drawing/2014/main"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8" name="Google Shape;11510;p15">
                <a:extLst>
                  <a:ext uri="{FF2B5EF4-FFF2-40B4-BE49-F238E27FC236}">
                    <a16:creationId xmlns="" xmlns:a16="http://schemas.microsoft.com/office/drawing/2014/main"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9" name="Google Shape;11511;p15">
                <a:extLst>
                  <a:ext uri="{FF2B5EF4-FFF2-40B4-BE49-F238E27FC236}">
                    <a16:creationId xmlns="" xmlns:a16="http://schemas.microsoft.com/office/drawing/2014/main"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0" name="Google Shape;11512;p15">
                <a:extLst>
                  <a:ext uri="{FF2B5EF4-FFF2-40B4-BE49-F238E27FC236}">
                    <a16:creationId xmlns="" xmlns:a16="http://schemas.microsoft.com/office/drawing/2014/main"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1" name="Google Shape;11513;p15">
                <a:extLst>
                  <a:ext uri="{FF2B5EF4-FFF2-40B4-BE49-F238E27FC236}">
                    <a16:creationId xmlns="" xmlns:a16="http://schemas.microsoft.com/office/drawing/2014/main"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6" name="Google Shape;11514;p15">
              <a:extLst>
                <a:ext uri="{FF2B5EF4-FFF2-40B4-BE49-F238E27FC236}">
                  <a16:creationId xmlns="" xmlns:a16="http://schemas.microsoft.com/office/drawing/2014/main"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 xmlns:a16="http://schemas.microsoft.com/office/drawing/2014/main"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9" name="Google Shape;11516;p15">
                <a:extLst>
                  <a:ext uri="{FF2B5EF4-FFF2-40B4-BE49-F238E27FC236}">
                    <a16:creationId xmlns="" xmlns:a16="http://schemas.microsoft.com/office/drawing/2014/main"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0" name="Google Shape;11517;p15">
                <a:extLst>
                  <a:ext uri="{FF2B5EF4-FFF2-40B4-BE49-F238E27FC236}">
                    <a16:creationId xmlns="" xmlns:a16="http://schemas.microsoft.com/office/drawing/2014/main"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1" name="Google Shape;11518;p15">
                <a:extLst>
                  <a:ext uri="{FF2B5EF4-FFF2-40B4-BE49-F238E27FC236}">
                    <a16:creationId xmlns="" xmlns:a16="http://schemas.microsoft.com/office/drawing/2014/main"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2" name="Google Shape;11519;p15">
                <a:extLst>
                  <a:ext uri="{FF2B5EF4-FFF2-40B4-BE49-F238E27FC236}">
                    <a16:creationId xmlns="" xmlns:a16="http://schemas.microsoft.com/office/drawing/2014/main"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3" name="Google Shape;11520;p15">
                <a:extLst>
                  <a:ext uri="{FF2B5EF4-FFF2-40B4-BE49-F238E27FC236}">
                    <a16:creationId xmlns="" xmlns:a16="http://schemas.microsoft.com/office/drawing/2014/main"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4" name="Google Shape;11521;p15">
                <a:extLst>
                  <a:ext uri="{FF2B5EF4-FFF2-40B4-BE49-F238E27FC236}">
                    <a16:creationId xmlns="" xmlns:a16="http://schemas.microsoft.com/office/drawing/2014/main"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5" name="Google Shape;11522;p15">
                <a:extLst>
                  <a:ext uri="{FF2B5EF4-FFF2-40B4-BE49-F238E27FC236}">
                    <a16:creationId xmlns="" xmlns:a16="http://schemas.microsoft.com/office/drawing/2014/main"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6" name="Google Shape;11523;p15">
                <a:extLst>
                  <a:ext uri="{FF2B5EF4-FFF2-40B4-BE49-F238E27FC236}">
                    <a16:creationId xmlns="" xmlns:a16="http://schemas.microsoft.com/office/drawing/2014/main"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7" name="Google Shape;11524;p15">
                <a:extLst>
                  <a:ext uri="{FF2B5EF4-FFF2-40B4-BE49-F238E27FC236}">
                    <a16:creationId xmlns="" xmlns:a16="http://schemas.microsoft.com/office/drawing/2014/main"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8" name="Google Shape;11525;p15">
                <a:extLst>
                  <a:ext uri="{FF2B5EF4-FFF2-40B4-BE49-F238E27FC236}">
                    <a16:creationId xmlns="" xmlns:a16="http://schemas.microsoft.com/office/drawing/2014/main"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9" name="Google Shape;11526;p15">
                <a:extLst>
                  <a:ext uri="{FF2B5EF4-FFF2-40B4-BE49-F238E27FC236}">
                    <a16:creationId xmlns="" xmlns:a16="http://schemas.microsoft.com/office/drawing/2014/main"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0" name="Google Shape;11527;p15">
                <a:extLst>
                  <a:ext uri="{FF2B5EF4-FFF2-40B4-BE49-F238E27FC236}">
                    <a16:creationId xmlns="" xmlns:a16="http://schemas.microsoft.com/office/drawing/2014/main"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1" name="Google Shape;11528;p15">
                <a:extLst>
                  <a:ext uri="{FF2B5EF4-FFF2-40B4-BE49-F238E27FC236}">
                    <a16:creationId xmlns="" xmlns:a16="http://schemas.microsoft.com/office/drawing/2014/main"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2" name="Google Shape;11529;p15">
                <a:extLst>
                  <a:ext uri="{FF2B5EF4-FFF2-40B4-BE49-F238E27FC236}">
                    <a16:creationId xmlns="" xmlns:a16="http://schemas.microsoft.com/office/drawing/2014/main"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3" name="Google Shape;11530;p15">
                <a:extLst>
                  <a:ext uri="{FF2B5EF4-FFF2-40B4-BE49-F238E27FC236}">
                    <a16:creationId xmlns="" xmlns:a16="http://schemas.microsoft.com/office/drawing/2014/main"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4" name="Google Shape;11531;p15">
                <a:extLst>
                  <a:ext uri="{FF2B5EF4-FFF2-40B4-BE49-F238E27FC236}">
                    <a16:creationId xmlns="" xmlns:a16="http://schemas.microsoft.com/office/drawing/2014/main"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5" name="Google Shape;11532;p15">
                <a:extLst>
                  <a:ext uri="{FF2B5EF4-FFF2-40B4-BE49-F238E27FC236}">
                    <a16:creationId xmlns="" xmlns:a16="http://schemas.microsoft.com/office/drawing/2014/main"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6" name="Google Shape;11533;p15">
                <a:extLst>
                  <a:ext uri="{FF2B5EF4-FFF2-40B4-BE49-F238E27FC236}">
                    <a16:creationId xmlns="" xmlns:a16="http://schemas.microsoft.com/office/drawing/2014/main"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7" name="Google Shape;11534;p15">
                <a:extLst>
                  <a:ext uri="{FF2B5EF4-FFF2-40B4-BE49-F238E27FC236}">
                    <a16:creationId xmlns="" xmlns:a16="http://schemas.microsoft.com/office/drawing/2014/main"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8" name="Google Shape;11535;p15">
                <a:extLst>
                  <a:ext uri="{FF2B5EF4-FFF2-40B4-BE49-F238E27FC236}">
                    <a16:creationId xmlns="" xmlns:a16="http://schemas.microsoft.com/office/drawing/2014/main"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9" name="Google Shape;11536;p15">
                <a:extLst>
                  <a:ext uri="{FF2B5EF4-FFF2-40B4-BE49-F238E27FC236}">
                    <a16:creationId xmlns="" xmlns:a16="http://schemas.microsoft.com/office/drawing/2014/main"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0" name="Google Shape;11537;p15">
                <a:extLst>
                  <a:ext uri="{FF2B5EF4-FFF2-40B4-BE49-F238E27FC236}">
                    <a16:creationId xmlns="" xmlns:a16="http://schemas.microsoft.com/office/drawing/2014/main"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1" name="Google Shape;11538;p15">
                <a:extLst>
                  <a:ext uri="{FF2B5EF4-FFF2-40B4-BE49-F238E27FC236}">
                    <a16:creationId xmlns="" xmlns:a16="http://schemas.microsoft.com/office/drawing/2014/main"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2" name="Google Shape;11539;p15">
                <a:extLst>
                  <a:ext uri="{FF2B5EF4-FFF2-40B4-BE49-F238E27FC236}">
                    <a16:creationId xmlns="" xmlns:a16="http://schemas.microsoft.com/office/drawing/2014/main"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3" name="Google Shape;11540;p15">
                <a:extLst>
                  <a:ext uri="{FF2B5EF4-FFF2-40B4-BE49-F238E27FC236}">
                    <a16:creationId xmlns="" xmlns:a16="http://schemas.microsoft.com/office/drawing/2014/main"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4" name="Google Shape;11541;p15">
                <a:extLst>
                  <a:ext uri="{FF2B5EF4-FFF2-40B4-BE49-F238E27FC236}">
                    <a16:creationId xmlns="" xmlns:a16="http://schemas.microsoft.com/office/drawing/2014/main"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5" name="Google Shape;11542;p15">
                <a:extLst>
                  <a:ext uri="{FF2B5EF4-FFF2-40B4-BE49-F238E27FC236}">
                    <a16:creationId xmlns="" xmlns:a16="http://schemas.microsoft.com/office/drawing/2014/main"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6" name="Google Shape;11543;p15">
                <a:extLst>
                  <a:ext uri="{FF2B5EF4-FFF2-40B4-BE49-F238E27FC236}">
                    <a16:creationId xmlns="" xmlns:a16="http://schemas.microsoft.com/office/drawing/2014/main"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7" name="Google Shape;11544;p15">
                <a:extLst>
                  <a:ext uri="{FF2B5EF4-FFF2-40B4-BE49-F238E27FC236}">
                    <a16:creationId xmlns="" xmlns:a16="http://schemas.microsoft.com/office/drawing/2014/main"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8" name="Google Shape;11545;p15">
                <a:extLst>
                  <a:ext uri="{FF2B5EF4-FFF2-40B4-BE49-F238E27FC236}">
                    <a16:creationId xmlns="" xmlns:a16="http://schemas.microsoft.com/office/drawing/2014/main"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9" name="Google Shape;11546;p15">
                <a:extLst>
                  <a:ext uri="{FF2B5EF4-FFF2-40B4-BE49-F238E27FC236}">
                    <a16:creationId xmlns="" xmlns:a16="http://schemas.microsoft.com/office/drawing/2014/main"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0" name="Google Shape;11547;p15">
                <a:extLst>
                  <a:ext uri="{FF2B5EF4-FFF2-40B4-BE49-F238E27FC236}">
                    <a16:creationId xmlns="" xmlns:a16="http://schemas.microsoft.com/office/drawing/2014/main"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1" name="Google Shape;11548;p15">
                <a:extLst>
                  <a:ext uri="{FF2B5EF4-FFF2-40B4-BE49-F238E27FC236}">
                    <a16:creationId xmlns="" xmlns:a16="http://schemas.microsoft.com/office/drawing/2014/main"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2" name="Google Shape;11549;p15">
                <a:extLst>
                  <a:ext uri="{FF2B5EF4-FFF2-40B4-BE49-F238E27FC236}">
                    <a16:creationId xmlns="" xmlns:a16="http://schemas.microsoft.com/office/drawing/2014/main"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3" name="Google Shape;11550;p15">
                <a:extLst>
                  <a:ext uri="{FF2B5EF4-FFF2-40B4-BE49-F238E27FC236}">
                    <a16:creationId xmlns="" xmlns:a16="http://schemas.microsoft.com/office/drawing/2014/main"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4" name="Google Shape;11551;p15">
                <a:extLst>
                  <a:ext uri="{FF2B5EF4-FFF2-40B4-BE49-F238E27FC236}">
                    <a16:creationId xmlns="" xmlns:a16="http://schemas.microsoft.com/office/drawing/2014/main"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5" name="Google Shape;11552;p15">
                <a:extLst>
                  <a:ext uri="{FF2B5EF4-FFF2-40B4-BE49-F238E27FC236}">
                    <a16:creationId xmlns="" xmlns:a16="http://schemas.microsoft.com/office/drawing/2014/main"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6" name="Google Shape;11553;p15">
                <a:extLst>
                  <a:ext uri="{FF2B5EF4-FFF2-40B4-BE49-F238E27FC236}">
                    <a16:creationId xmlns="" xmlns:a16="http://schemas.microsoft.com/office/drawing/2014/main"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7" name="Google Shape;11554;p15">
                <a:extLst>
                  <a:ext uri="{FF2B5EF4-FFF2-40B4-BE49-F238E27FC236}">
                    <a16:creationId xmlns="" xmlns:a16="http://schemas.microsoft.com/office/drawing/2014/main"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8" name="Google Shape;11555;p15">
                <a:extLst>
                  <a:ext uri="{FF2B5EF4-FFF2-40B4-BE49-F238E27FC236}">
                    <a16:creationId xmlns="" xmlns:a16="http://schemas.microsoft.com/office/drawing/2014/main"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9" name="Google Shape;11556;p15">
                <a:extLst>
                  <a:ext uri="{FF2B5EF4-FFF2-40B4-BE49-F238E27FC236}">
                    <a16:creationId xmlns="" xmlns:a16="http://schemas.microsoft.com/office/drawing/2014/main"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0" name="Google Shape;11557;p15">
                <a:extLst>
                  <a:ext uri="{FF2B5EF4-FFF2-40B4-BE49-F238E27FC236}">
                    <a16:creationId xmlns="" xmlns:a16="http://schemas.microsoft.com/office/drawing/2014/main"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1" name="Google Shape;11558;p15">
                <a:extLst>
                  <a:ext uri="{FF2B5EF4-FFF2-40B4-BE49-F238E27FC236}">
                    <a16:creationId xmlns="" xmlns:a16="http://schemas.microsoft.com/office/drawing/2014/main"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2" name="Google Shape;11559;p15">
                <a:extLst>
                  <a:ext uri="{FF2B5EF4-FFF2-40B4-BE49-F238E27FC236}">
                    <a16:creationId xmlns="" xmlns:a16="http://schemas.microsoft.com/office/drawing/2014/main"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3" name="Google Shape;11560;p15">
                <a:extLst>
                  <a:ext uri="{FF2B5EF4-FFF2-40B4-BE49-F238E27FC236}">
                    <a16:creationId xmlns="" xmlns:a16="http://schemas.microsoft.com/office/drawing/2014/main"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4" name="Google Shape;11561;p15">
                <a:extLst>
                  <a:ext uri="{FF2B5EF4-FFF2-40B4-BE49-F238E27FC236}">
                    <a16:creationId xmlns="" xmlns:a16="http://schemas.microsoft.com/office/drawing/2014/main"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5" name="Google Shape;11562;p15">
                <a:extLst>
                  <a:ext uri="{FF2B5EF4-FFF2-40B4-BE49-F238E27FC236}">
                    <a16:creationId xmlns="" xmlns:a16="http://schemas.microsoft.com/office/drawing/2014/main"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6" name="Google Shape;11563;p15">
                <a:extLst>
                  <a:ext uri="{FF2B5EF4-FFF2-40B4-BE49-F238E27FC236}">
                    <a16:creationId xmlns="" xmlns:a16="http://schemas.microsoft.com/office/drawing/2014/main"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7" name="Google Shape;11564;p15">
                <a:extLst>
                  <a:ext uri="{FF2B5EF4-FFF2-40B4-BE49-F238E27FC236}">
                    <a16:creationId xmlns="" xmlns:a16="http://schemas.microsoft.com/office/drawing/2014/main"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8" name="Google Shape;11565;p15">
                <a:extLst>
                  <a:ext uri="{FF2B5EF4-FFF2-40B4-BE49-F238E27FC236}">
                    <a16:creationId xmlns="" xmlns:a16="http://schemas.microsoft.com/office/drawing/2014/main"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9" name="Google Shape;11566;p15">
                <a:extLst>
                  <a:ext uri="{FF2B5EF4-FFF2-40B4-BE49-F238E27FC236}">
                    <a16:creationId xmlns="" xmlns:a16="http://schemas.microsoft.com/office/drawing/2014/main"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0" name="Google Shape;11567;p15">
                <a:extLst>
                  <a:ext uri="{FF2B5EF4-FFF2-40B4-BE49-F238E27FC236}">
                    <a16:creationId xmlns="" xmlns:a16="http://schemas.microsoft.com/office/drawing/2014/main"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1" name="Google Shape;11568;p15">
                <a:extLst>
                  <a:ext uri="{FF2B5EF4-FFF2-40B4-BE49-F238E27FC236}">
                    <a16:creationId xmlns="" xmlns:a16="http://schemas.microsoft.com/office/drawing/2014/main"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2" name="Google Shape;11569;p15">
                <a:extLst>
                  <a:ext uri="{FF2B5EF4-FFF2-40B4-BE49-F238E27FC236}">
                    <a16:creationId xmlns="" xmlns:a16="http://schemas.microsoft.com/office/drawing/2014/main"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3" name="Google Shape;11570;p15">
                <a:extLst>
                  <a:ext uri="{FF2B5EF4-FFF2-40B4-BE49-F238E27FC236}">
                    <a16:creationId xmlns="" xmlns:a16="http://schemas.microsoft.com/office/drawing/2014/main"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4" name="Google Shape;11571;p15">
                <a:extLst>
                  <a:ext uri="{FF2B5EF4-FFF2-40B4-BE49-F238E27FC236}">
                    <a16:creationId xmlns="" xmlns:a16="http://schemas.microsoft.com/office/drawing/2014/main"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5" name="Google Shape;11572;p15">
                <a:extLst>
                  <a:ext uri="{FF2B5EF4-FFF2-40B4-BE49-F238E27FC236}">
                    <a16:creationId xmlns="" xmlns:a16="http://schemas.microsoft.com/office/drawing/2014/main"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6" name="Google Shape;11573;p15">
                <a:extLst>
                  <a:ext uri="{FF2B5EF4-FFF2-40B4-BE49-F238E27FC236}">
                    <a16:creationId xmlns="" xmlns:a16="http://schemas.microsoft.com/office/drawing/2014/main"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7" name="Google Shape;11574;p15">
                <a:extLst>
                  <a:ext uri="{FF2B5EF4-FFF2-40B4-BE49-F238E27FC236}">
                    <a16:creationId xmlns="" xmlns:a16="http://schemas.microsoft.com/office/drawing/2014/main"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8" name="Google Shape;11575;p15">
                <a:extLst>
                  <a:ext uri="{FF2B5EF4-FFF2-40B4-BE49-F238E27FC236}">
                    <a16:creationId xmlns="" xmlns:a16="http://schemas.microsoft.com/office/drawing/2014/main"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9" name="Google Shape;11576;p15">
                <a:extLst>
                  <a:ext uri="{FF2B5EF4-FFF2-40B4-BE49-F238E27FC236}">
                    <a16:creationId xmlns="" xmlns:a16="http://schemas.microsoft.com/office/drawing/2014/main"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0" name="Google Shape;11577;p15">
                <a:extLst>
                  <a:ext uri="{FF2B5EF4-FFF2-40B4-BE49-F238E27FC236}">
                    <a16:creationId xmlns="" xmlns:a16="http://schemas.microsoft.com/office/drawing/2014/main"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1" name="Google Shape;11578;p15">
                <a:extLst>
                  <a:ext uri="{FF2B5EF4-FFF2-40B4-BE49-F238E27FC236}">
                    <a16:creationId xmlns="" xmlns:a16="http://schemas.microsoft.com/office/drawing/2014/main"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2" name="Google Shape;11579;p15">
                <a:extLst>
                  <a:ext uri="{FF2B5EF4-FFF2-40B4-BE49-F238E27FC236}">
                    <a16:creationId xmlns="" xmlns:a16="http://schemas.microsoft.com/office/drawing/2014/main"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3" name="Google Shape;11580;p15">
                <a:extLst>
                  <a:ext uri="{FF2B5EF4-FFF2-40B4-BE49-F238E27FC236}">
                    <a16:creationId xmlns="" xmlns:a16="http://schemas.microsoft.com/office/drawing/2014/main"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4" name="Google Shape;11581;p15">
                <a:extLst>
                  <a:ext uri="{FF2B5EF4-FFF2-40B4-BE49-F238E27FC236}">
                    <a16:creationId xmlns="" xmlns:a16="http://schemas.microsoft.com/office/drawing/2014/main"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5" name="Google Shape;11582;p15">
                <a:extLst>
                  <a:ext uri="{FF2B5EF4-FFF2-40B4-BE49-F238E27FC236}">
                    <a16:creationId xmlns="" xmlns:a16="http://schemas.microsoft.com/office/drawing/2014/main"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6" name="Google Shape;11583;p15">
                <a:extLst>
                  <a:ext uri="{FF2B5EF4-FFF2-40B4-BE49-F238E27FC236}">
                    <a16:creationId xmlns="" xmlns:a16="http://schemas.microsoft.com/office/drawing/2014/main"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7" name="Google Shape;11584;p15">
                <a:extLst>
                  <a:ext uri="{FF2B5EF4-FFF2-40B4-BE49-F238E27FC236}">
                    <a16:creationId xmlns="" xmlns:a16="http://schemas.microsoft.com/office/drawing/2014/main"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8" name="Google Shape;11585;p15">
                <a:extLst>
                  <a:ext uri="{FF2B5EF4-FFF2-40B4-BE49-F238E27FC236}">
                    <a16:creationId xmlns="" xmlns:a16="http://schemas.microsoft.com/office/drawing/2014/main"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9" name="Google Shape;11586;p15">
                <a:extLst>
                  <a:ext uri="{FF2B5EF4-FFF2-40B4-BE49-F238E27FC236}">
                    <a16:creationId xmlns="" xmlns:a16="http://schemas.microsoft.com/office/drawing/2014/main"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7" name="Google Shape;11587;p15">
              <a:extLst>
                <a:ext uri="{FF2B5EF4-FFF2-40B4-BE49-F238E27FC236}">
                  <a16:creationId xmlns="" xmlns:a16="http://schemas.microsoft.com/office/drawing/2014/main"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 xmlns:a16="http://schemas.microsoft.com/office/drawing/2014/main"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7" name="Google Shape;11589;p15">
                <a:extLst>
                  <a:ext uri="{FF2B5EF4-FFF2-40B4-BE49-F238E27FC236}">
                    <a16:creationId xmlns="" xmlns:a16="http://schemas.microsoft.com/office/drawing/2014/main"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8" name="Google Shape;11590;p15">
                <a:extLst>
                  <a:ext uri="{FF2B5EF4-FFF2-40B4-BE49-F238E27FC236}">
                    <a16:creationId xmlns="" xmlns:a16="http://schemas.microsoft.com/office/drawing/2014/main"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9" name="Google Shape;11591;p15">
                <a:extLst>
                  <a:ext uri="{FF2B5EF4-FFF2-40B4-BE49-F238E27FC236}">
                    <a16:creationId xmlns="" xmlns:a16="http://schemas.microsoft.com/office/drawing/2014/main"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0" name="Google Shape;11592;p15">
                <a:extLst>
                  <a:ext uri="{FF2B5EF4-FFF2-40B4-BE49-F238E27FC236}">
                    <a16:creationId xmlns="" xmlns:a16="http://schemas.microsoft.com/office/drawing/2014/main"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1" name="Google Shape;11593;p15">
                <a:extLst>
                  <a:ext uri="{FF2B5EF4-FFF2-40B4-BE49-F238E27FC236}">
                    <a16:creationId xmlns="" xmlns:a16="http://schemas.microsoft.com/office/drawing/2014/main"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2" name="Google Shape;11594;p15">
                <a:extLst>
                  <a:ext uri="{FF2B5EF4-FFF2-40B4-BE49-F238E27FC236}">
                    <a16:creationId xmlns="" xmlns:a16="http://schemas.microsoft.com/office/drawing/2014/main"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3" name="Google Shape;11595;p15">
                <a:extLst>
                  <a:ext uri="{FF2B5EF4-FFF2-40B4-BE49-F238E27FC236}">
                    <a16:creationId xmlns="" xmlns:a16="http://schemas.microsoft.com/office/drawing/2014/main"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4" name="Google Shape;11596;p15">
                <a:extLst>
                  <a:ext uri="{FF2B5EF4-FFF2-40B4-BE49-F238E27FC236}">
                    <a16:creationId xmlns="" xmlns:a16="http://schemas.microsoft.com/office/drawing/2014/main"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5" name="Google Shape;11597;p15">
                <a:extLst>
                  <a:ext uri="{FF2B5EF4-FFF2-40B4-BE49-F238E27FC236}">
                    <a16:creationId xmlns="" xmlns:a16="http://schemas.microsoft.com/office/drawing/2014/main"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6" name="Google Shape;11598;p15">
                <a:extLst>
                  <a:ext uri="{FF2B5EF4-FFF2-40B4-BE49-F238E27FC236}">
                    <a16:creationId xmlns="" xmlns:a16="http://schemas.microsoft.com/office/drawing/2014/main"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7" name="Google Shape;11599;p15">
                <a:extLst>
                  <a:ext uri="{FF2B5EF4-FFF2-40B4-BE49-F238E27FC236}">
                    <a16:creationId xmlns="" xmlns:a16="http://schemas.microsoft.com/office/drawing/2014/main"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8" name="Google Shape;11600;p15">
                <a:extLst>
                  <a:ext uri="{FF2B5EF4-FFF2-40B4-BE49-F238E27FC236}">
                    <a16:creationId xmlns="" xmlns:a16="http://schemas.microsoft.com/office/drawing/2014/main"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9" name="Google Shape;11601;p15">
                <a:extLst>
                  <a:ext uri="{FF2B5EF4-FFF2-40B4-BE49-F238E27FC236}">
                    <a16:creationId xmlns="" xmlns:a16="http://schemas.microsoft.com/office/drawing/2014/main"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0" name="Google Shape;11602;p15">
                <a:extLst>
                  <a:ext uri="{FF2B5EF4-FFF2-40B4-BE49-F238E27FC236}">
                    <a16:creationId xmlns="" xmlns:a16="http://schemas.microsoft.com/office/drawing/2014/main"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1" name="Google Shape;11603;p15">
                <a:extLst>
                  <a:ext uri="{FF2B5EF4-FFF2-40B4-BE49-F238E27FC236}">
                    <a16:creationId xmlns="" xmlns:a16="http://schemas.microsoft.com/office/drawing/2014/main"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2" name="Google Shape;11604;p15">
                <a:extLst>
                  <a:ext uri="{FF2B5EF4-FFF2-40B4-BE49-F238E27FC236}">
                    <a16:creationId xmlns="" xmlns:a16="http://schemas.microsoft.com/office/drawing/2014/main"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3" name="Google Shape;11605;p15">
                <a:extLst>
                  <a:ext uri="{FF2B5EF4-FFF2-40B4-BE49-F238E27FC236}">
                    <a16:creationId xmlns="" xmlns:a16="http://schemas.microsoft.com/office/drawing/2014/main"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4" name="Google Shape;11606;p15">
                <a:extLst>
                  <a:ext uri="{FF2B5EF4-FFF2-40B4-BE49-F238E27FC236}">
                    <a16:creationId xmlns="" xmlns:a16="http://schemas.microsoft.com/office/drawing/2014/main"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5" name="Google Shape;11607;p15">
                <a:extLst>
                  <a:ext uri="{FF2B5EF4-FFF2-40B4-BE49-F238E27FC236}">
                    <a16:creationId xmlns="" xmlns:a16="http://schemas.microsoft.com/office/drawing/2014/main"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6" name="Google Shape;11608;p15">
                <a:extLst>
                  <a:ext uri="{FF2B5EF4-FFF2-40B4-BE49-F238E27FC236}">
                    <a16:creationId xmlns="" xmlns:a16="http://schemas.microsoft.com/office/drawing/2014/main"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7" name="Google Shape;11609;p15">
                <a:extLst>
                  <a:ext uri="{FF2B5EF4-FFF2-40B4-BE49-F238E27FC236}">
                    <a16:creationId xmlns="" xmlns:a16="http://schemas.microsoft.com/office/drawing/2014/main"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8" name="Google Shape;11610;p15">
                <a:extLst>
                  <a:ext uri="{FF2B5EF4-FFF2-40B4-BE49-F238E27FC236}">
                    <a16:creationId xmlns="" xmlns:a16="http://schemas.microsoft.com/office/drawing/2014/main"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9" name="Google Shape;11611;p15">
                <a:extLst>
                  <a:ext uri="{FF2B5EF4-FFF2-40B4-BE49-F238E27FC236}">
                    <a16:creationId xmlns="" xmlns:a16="http://schemas.microsoft.com/office/drawing/2014/main"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0" name="Google Shape;11612;p15">
                <a:extLst>
                  <a:ext uri="{FF2B5EF4-FFF2-40B4-BE49-F238E27FC236}">
                    <a16:creationId xmlns="" xmlns:a16="http://schemas.microsoft.com/office/drawing/2014/main"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1" name="Google Shape;11613;p15">
                <a:extLst>
                  <a:ext uri="{FF2B5EF4-FFF2-40B4-BE49-F238E27FC236}">
                    <a16:creationId xmlns="" xmlns:a16="http://schemas.microsoft.com/office/drawing/2014/main"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2" name="Google Shape;11614;p15">
                <a:extLst>
                  <a:ext uri="{FF2B5EF4-FFF2-40B4-BE49-F238E27FC236}">
                    <a16:creationId xmlns="" xmlns:a16="http://schemas.microsoft.com/office/drawing/2014/main"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3" name="Google Shape;11615;p15">
                <a:extLst>
                  <a:ext uri="{FF2B5EF4-FFF2-40B4-BE49-F238E27FC236}">
                    <a16:creationId xmlns="" xmlns:a16="http://schemas.microsoft.com/office/drawing/2014/main"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4" name="Google Shape;11616;p15">
                <a:extLst>
                  <a:ext uri="{FF2B5EF4-FFF2-40B4-BE49-F238E27FC236}">
                    <a16:creationId xmlns="" xmlns:a16="http://schemas.microsoft.com/office/drawing/2014/main"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5" name="Google Shape;11617;p15">
                <a:extLst>
                  <a:ext uri="{FF2B5EF4-FFF2-40B4-BE49-F238E27FC236}">
                    <a16:creationId xmlns="" xmlns:a16="http://schemas.microsoft.com/office/drawing/2014/main"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6" name="Google Shape;11618;p15">
                <a:extLst>
                  <a:ext uri="{FF2B5EF4-FFF2-40B4-BE49-F238E27FC236}">
                    <a16:creationId xmlns="" xmlns:a16="http://schemas.microsoft.com/office/drawing/2014/main"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7" name="Google Shape;11619;p15">
                <a:extLst>
                  <a:ext uri="{FF2B5EF4-FFF2-40B4-BE49-F238E27FC236}">
                    <a16:creationId xmlns="" xmlns:a16="http://schemas.microsoft.com/office/drawing/2014/main"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8" name="Google Shape;11620;p15">
                <a:extLst>
                  <a:ext uri="{FF2B5EF4-FFF2-40B4-BE49-F238E27FC236}">
                    <a16:creationId xmlns="" xmlns:a16="http://schemas.microsoft.com/office/drawing/2014/main"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9" name="Google Shape;11621;p15">
                <a:extLst>
                  <a:ext uri="{FF2B5EF4-FFF2-40B4-BE49-F238E27FC236}">
                    <a16:creationId xmlns="" xmlns:a16="http://schemas.microsoft.com/office/drawing/2014/main"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0" name="Google Shape;11622;p15">
                <a:extLst>
                  <a:ext uri="{FF2B5EF4-FFF2-40B4-BE49-F238E27FC236}">
                    <a16:creationId xmlns="" xmlns:a16="http://schemas.microsoft.com/office/drawing/2014/main"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1" name="Google Shape;11623;p15">
                <a:extLst>
                  <a:ext uri="{FF2B5EF4-FFF2-40B4-BE49-F238E27FC236}">
                    <a16:creationId xmlns="" xmlns:a16="http://schemas.microsoft.com/office/drawing/2014/main"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2" name="Google Shape;11624;p15">
                <a:extLst>
                  <a:ext uri="{FF2B5EF4-FFF2-40B4-BE49-F238E27FC236}">
                    <a16:creationId xmlns="" xmlns:a16="http://schemas.microsoft.com/office/drawing/2014/main"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3" name="Google Shape;11625;p15">
                <a:extLst>
                  <a:ext uri="{FF2B5EF4-FFF2-40B4-BE49-F238E27FC236}">
                    <a16:creationId xmlns="" xmlns:a16="http://schemas.microsoft.com/office/drawing/2014/main"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4" name="Google Shape;11626;p15">
                <a:extLst>
                  <a:ext uri="{FF2B5EF4-FFF2-40B4-BE49-F238E27FC236}">
                    <a16:creationId xmlns="" xmlns:a16="http://schemas.microsoft.com/office/drawing/2014/main"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5" name="Google Shape;11627;p15">
                <a:extLst>
                  <a:ext uri="{FF2B5EF4-FFF2-40B4-BE49-F238E27FC236}">
                    <a16:creationId xmlns="" xmlns:a16="http://schemas.microsoft.com/office/drawing/2014/main"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6" name="Google Shape;11628;p15">
                <a:extLst>
                  <a:ext uri="{FF2B5EF4-FFF2-40B4-BE49-F238E27FC236}">
                    <a16:creationId xmlns="" xmlns:a16="http://schemas.microsoft.com/office/drawing/2014/main"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7" name="Google Shape;11629;p15">
                <a:extLst>
                  <a:ext uri="{FF2B5EF4-FFF2-40B4-BE49-F238E27FC236}">
                    <a16:creationId xmlns="" xmlns:a16="http://schemas.microsoft.com/office/drawing/2014/main"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8" name="Google Shape;11630;p15">
                <a:extLst>
                  <a:ext uri="{FF2B5EF4-FFF2-40B4-BE49-F238E27FC236}">
                    <a16:creationId xmlns="" xmlns:a16="http://schemas.microsoft.com/office/drawing/2014/main"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9" name="Google Shape;11631;p15">
                <a:extLst>
                  <a:ext uri="{FF2B5EF4-FFF2-40B4-BE49-F238E27FC236}">
                    <a16:creationId xmlns="" xmlns:a16="http://schemas.microsoft.com/office/drawing/2014/main"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0" name="Google Shape;11632;p15">
                <a:extLst>
                  <a:ext uri="{FF2B5EF4-FFF2-40B4-BE49-F238E27FC236}">
                    <a16:creationId xmlns="" xmlns:a16="http://schemas.microsoft.com/office/drawing/2014/main"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1" name="Google Shape;11633;p15">
                <a:extLst>
                  <a:ext uri="{FF2B5EF4-FFF2-40B4-BE49-F238E27FC236}">
                    <a16:creationId xmlns="" xmlns:a16="http://schemas.microsoft.com/office/drawing/2014/main"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2" name="Google Shape;11634;p15">
                <a:extLst>
                  <a:ext uri="{FF2B5EF4-FFF2-40B4-BE49-F238E27FC236}">
                    <a16:creationId xmlns="" xmlns:a16="http://schemas.microsoft.com/office/drawing/2014/main"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3" name="Google Shape;11635;p15">
                <a:extLst>
                  <a:ext uri="{FF2B5EF4-FFF2-40B4-BE49-F238E27FC236}">
                    <a16:creationId xmlns="" xmlns:a16="http://schemas.microsoft.com/office/drawing/2014/main"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4" name="Google Shape;11636;p15">
                <a:extLst>
                  <a:ext uri="{FF2B5EF4-FFF2-40B4-BE49-F238E27FC236}">
                    <a16:creationId xmlns="" xmlns:a16="http://schemas.microsoft.com/office/drawing/2014/main"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5" name="Google Shape;11637;p15">
                <a:extLst>
                  <a:ext uri="{FF2B5EF4-FFF2-40B4-BE49-F238E27FC236}">
                    <a16:creationId xmlns="" xmlns:a16="http://schemas.microsoft.com/office/drawing/2014/main"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6" name="Google Shape;11638;p15">
                <a:extLst>
                  <a:ext uri="{FF2B5EF4-FFF2-40B4-BE49-F238E27FC236}">
                    <a16:creationId xmlns="" xmlns:a16="http://schemas.microsoft.com/office/drawing/2014/main"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7" name="Google Shape;11639;p15">
                <a:extLst>
                  <a:ext uri="{FF2B5EF4-FFF2-40B4-BE49-F238E27FC236}">
                    <a16:creationId xmlns="" xmlns:a16="http://schemas.microsoft.com/office/drawing/2014/main"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8" name="Google Shape;11640;p15">
                <a:extLst>
                  <a:ext uri="{FF2B5EF4-FFF2-40B4-BE49-F238E27FC236}">
                    <a16:creationId xmlns="" xmlns:a16="http://schemas.microsoft.com/office/drawing/2014/main"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9" name="Google Shape;11641;p15">
                <a:extLst>
                  <a:ext uri="{FF2B5EF4-FFF2-40B4-BE49-F238E27FC236}">
                    <a16:creationId xmlns="" xmlns:a16="http://schemas.microsoft.com/office/drawing/2014/main"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0" name="Google Shape;11642;p15">
                <a:extLst>
                  <a:ext uri="{FF2B5EF4-FFF2-40B4-BE49-F238E27FC236}">
                    <a16:creationId xmlns="" xmlns:a16="http://schemas.microsoft.com/office/drawing/2014/main"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1" name="Google Shape;11643;p15">
                <a:extLst>
                  <a:ext uri="{FF2B5EF4-FFF2-40B4-BE49-F238E27FC236}">
                    <a16:creationId xmlns="" xmlns:a16="http://schemas.microsoft.com/office/drawing/2014/main"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2" name="Google Shape;11644;p15">
                <a:extLst>
                  <a:ext uri="{FF2B5EF4-FFF2-40B4-BE49-F238E27FC236}">
                    <a16:creationId xmlns="" xmlns:a16="http://schemas.microsoft.com/office/drawing/2014/main"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3" name="Google Shape;11645;p15">
                <a:extLst>
                  <a:ext uri="{FF2B5EF4-FFF2-40B4-BE49-F238E27FC236}">
                    <a16:creationId xmlns="" xmlns:a16="http://schemas.microsoft.com/office/drawing/2014/main"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4" name="Google Shape;11646;p15">
                <a:extLst>
                  <a:ext uri="{FF2B5EF4-FFF2-40B4-BE49-F238E27FC236}">
                    <a16:creationId xmlns="" xmlns:a16="http://schemas.microsoft.com/office/drawing/2014/main"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5" name="Google Shape;11647;p15">
                <a:extLst>
                  <a:ext uri="{FF2B5EF4-FFF2-40B4-BE49-F238E27FC236}">
                    <a16:creationId xmlns="" xmlns:a16="http://schemas.microsoft.com/office/drawing/2014/main"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6" name="Google Shape;11648;p15">
                <a:extLst>
                  <a:ext uri="{FF2B5EF4-FFF2-40B4-BE49-F238E27FC236}">
                    <a16:creationId xmlns="" xmlns:a16="http://schemas.microsoft.com/office/drawing/2014/main"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7" name="Google Shape;11649;p15">
                <a:extLst>
                  <a:ext uri="{FF2B5EF4-FFF2-40B4-BE49-F238E27FC236}">
                    <a16:creationId xmlns="" xmlns:a16="http://schemas.microsoft.com/office/drawing/2014/main"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8" name="Google Shape;11650;p15">
                <a:extLst>
                  <a:ext uri="{FF2B5EF4-FFF2-40B4-BE49-F238E27FC236}">
                    <a16:creationId xmlns="" xmlns:a16="http://schemas.microsoft.com/office/drawing/2014/main"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9" name="Google Shape;11651;p15">
                <a:extLst>
                  <a:ext uri="{FF2B5EF4-FFF2-40B4-BE49-F238E27FC236}">
                    <a16:creationId xmlns="" xmlns:a16="http://schemas.microsoft.com/office/drawing/2014/main"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0" name="Google Shape;11652;p15">
                <a:extLst>
                  <a:ext uri="{FF2B5EF4-FFF2-40B4-BE49-F238E27FC236}">
                    <a16:creationId xmlns="" xmlns:a16="http://schemas.microsoft.com/office/drawing/2014/main"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1" name="Google Shape;11653;p15">
                <a:extLst>
                  <a:ext uri="{FF2B5EF4-FFF2-40B4-BE49-F238E27FC236}">
                    <a16:creationId xmlns="" xmlns:a16="http://schemas.microsoft.com/office/drawing/2014/main"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2" name="Google Shape;11654;p15">
                <a:extLst>
                  <a:ext uri="{FF2B5EF4-FFF2-40B4-BE49-F238E27FC236}">
                    <a16:creationId xmlns="" xmlns:a16="http://schemas.microsoft.com/office/drawing/2014/main"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3" name="Google Shape;11655;p15">
                <a:extLst>
                  <a:ext uri="{FF2B5EF4-FFF2-40B4-BE49-F238E27FC236}">
                    <a16:creationId xmlns="" xmlns:a16="http://schemas.microsoft.com/office/drawing/2014/main"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4" name="Google Shape;11656;p15">
                <a:extLst>
                  <a:ext uri="{FF2B5EF4-FFF2-40B4-BE49-F238E27FC236}">
                    <a16:creationId xmlns="" xmlns:a16="http://schemas.microsoft.com/office/drawing/2014/main"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5" name="Google Shape;11657;p15">
                <a:extLst>
                  <a:ext uri="{FF2B5EF4-FFF2-40B4-BE49-F238E27FC236}">
                    <a16:creationId xmlns="" xmlns:a16="http://schemas.microsoft.com/office/drawing/2014/main"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6" name="Google Shape;11658;p15">
                <a:extLst>
                  <a:ext uri="{FF2B5EF4-FFF2-40B4-BE49-F238E27FC236}">
                    <a16:creationId xmlns="" xmlns:a16="http://schemas.microsoft.com/office/drawing/2014/main"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7" name="Google Shape;11659;p15">
                <a:extLst>
                  <a:ext uri="{FF2B5EF4-FFF2-40B4-BE49-F238E27FC236}">
                    <a16:creationId xmlns="" xmlns:a16="http://schemas.microsoft.com/office/drawing/2014/main"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8" name="Google Shape;11660;p15">
              <a:extLst>
                <a:ext uri="{FF2B5EF4-FFF2-40B4-BE49-F238E27FC236}">
                  <a16:creationId xmlns="" xmlns:a16="http://schemas.microsoft.com/office/drawing/2014/main"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 xmlns:a16="http://schemas.microsoft.com/office/drawing/2014/main"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5" name="Google Shape;11662;p15">
                <a:extLst>
                  <a:ext uri="{FF2B5EF4-FFF2-40B4-BE49-F238E27FC236}">
                    <a16:creationId xmlns="" xmlns:a16="http://schemas.microsoft.com/office/drawing/2014/main"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6" name="Google Shape;11663;p15">
                <a:extLst>
                  <a:ext uri="{FF2B5EF4-FFF2-40B4-BE49-F238E27FC236}">
                    <a16:creationId xmlns="" xmlns:a16="http://schemas.microsoft.com/office/drawing/2014/main"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7" name="Google Shape;11664;p15">
                <a:extLst>
                  <a:ext uri="{FF2B5EF4-FFF2-40B4-BE49-F238E27FC236}">
                    <a16:creationId xmlns="" xmlns:a16="http://schemas.microsoft.com/office/drawing/2014/main"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8" name="Google Shape;11665;p15">
                <a:extLst>
                  <a:ext uri="{FF2B5EF4-FFF2-40B4-BE49-F238E27FC236}">
                    <a16:creationId xmlns="" xmlns:a16="http://schemas.microsoft.com/office/drawing/2014/main"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9" name="Google Shape;11666;p15">
                <a:extLst>
                  <a:ext uri="{FF2B5EF4-FFF2-40B4-BE49-F238E27FC236}">
                    <a16:creationId xmlns="" xmlns:a16="http://schemas.microsoft.com/office/drawing/2014/main"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0" name="Google Shape;11667;p15">
                <a:extLst>
                  <a:ext uri="{FF2B5EF4-FFF2-40B4-BE49-F238E27FC236}">
                    <a16:creationId xmlns="" xmlns:a16="http://schemas.microsoft.com/office/drawing/2014/main"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1" name="Google Shape;11668;p15">
                <a:extLst>
                  <a:ext uri="{FF2B5EF4-FFF2-40B4-BE49-F238E27FC236}">
                    <a16:creationId xmlns="" xmlns:a16="http://schemas.microsoft.com/office/drawing/2014/main"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2" name="Google Shape;11669;p15">
                <a:extLst>
                  <a:ext uri="{FF2B5EF4-FFF2-40B4-BE49-F238E27FC236}">
                    <a16:creationId xmlns="" xmlns:a16="http://schemas.microsoft.com/office/drawing/2014/main"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3" name="Google Shape;11670;p15">
                <a:extLst>
                  <a:ext uri="{FF2B5EF4-FFF2-40B4-BE49-F238E27FC236}">
                    <a16:creationId xmlns="" xmlns:a16="http://schemas.microsoft.com/office/drawing/2014/main"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4" name="Google Shape;11671;p15">
                <a:extLst>
                  <a:ext uri="{FF2B5EF4-FFF2-40B4-BE49-F238E27FC236}">
                    <a16:creationId xmlns="" xmlns:a16="http://schemas.microsoft.com/office/drawing/2014/main"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5" name="Google Shape;11672;p15">
                <a:extLst>
                  <a:ext uri="{FF2B5EF4-FFF2-40B4-BE49-F238E27FC236}">
                    <a16:creationId xmlns="" xmlns:a16="http://schemas.microsoft.com/office/drawing/2014/main"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6" name="Google Shape;11673;p15">
                <a:extLst>
                  <a:ext uri="{FF2B5EF4-FFF2-40B4-BE49-F238E27FC236}">
                    <a16:creationId xmlns="" xmlns:a16="http://schemas.microsoft.com/office/drawing/2014/main"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7" name="Google Shape;11674;p15">
                <a:extLst>
                  <a:ext uri="{FF2B5EF4-FFF2-40B4-BE49-F238E27FC236}">
                    <a16:creationId xmlns="" xmlns:a16="http://schemas.microsoft.com/office/drawing/2014/main"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8" name="Google Shape;11675;p15">
                <a:extLst>
                  <a:ext uri="{FF2B5EF4-FFF2-40B4-BE49-F238E27FC236}">
                    <a16:creationId xmlns="" xmlns:a16="http://schemas.microsoft.com/office/drawing/2014/main"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9" name="Google Shape;11676;p15">
                <a:extLst>
                  <a:ext uri="{FF2B5EF4-FFF2-40B4-BE49-F238E27FC236}">
                    <a16:creationId xmlns="" xmlns:a16="http://schemas.microsoft.com/office/drawing/2014/main"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0" name="Google Shape;11677;p15">
                <a:extLst>
                  <a:ext uri="{FF2B5EF4-FFF2-40B4-BE49-F238E27FC236}">
                    <a16:creationId xmlns="" xmlns:a16="http://schemas.microsoft.com/office/drawing/2014/main"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1" name="Google Shape;11678;p15">
                <a:extLst>
                  <a:ext uri="{FF2B5EF4-FFF2-40B4-BE49-F238E27FC236}">
                    <a16:creationId xmlns="" xmlns:a16="http://schemas.microsoft.com/office/drawing/2014/main"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2" name="Google Shape;11679;p15">
                <a:extLst>
                  <a:ext uri="{FF2B5EF4-FFF2-40B4-BE49-F238E27FC236}">
                    <a16:creationId xmlns="" xmlns:a16="http://schemas.microsoft.com/office/drawing/2014/main"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3" name="Google Shape;11680;p15">
                <a:extLst>
                  <a:ext uri="{FF2B5EF4-FFF2-40B4-BE49-F238E27FC236}">
                    <a16:creationId xmlns="" xmlns:a16="http://schemas.microsoft.com/office/drawing/2014/main"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4" name="Google Shape;11681;p15">
                <a:extLst>
                  <a:ext uri="{FF2B5EF4-FFF2-40B4-BE49-F238E27FC236}">
                    <a16:creationId xmlns="" xmlns:a16="http://schemas.microsoft.com/office/drawing/2014/main"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5" name="Google Shape;11682;p15">
                <a:extLst>
                  <a:ext uri="{FF2B5EF4-FFF2-40B4-BE49-F238E27FC236}">
                    <a16:creationId xmlns="" xmlns:a16="http://schemas.microsoft.com/office/drawing/2014/main"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6" name="Google Shape;11683;p15">
                <a:extLst>
                  <a:ext uri="{FF2B5EF4-FFF2-40B4-BE49-F238E27FC236}">
                    <a16:creationId xmlns="" xmlns:a16="http://schemas.microsoft.com/office/drawing/2014/main"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7" name="Google Shape;11684;p15">
                <a:extLst>
                  <a:ext uri="{FF2B5EF4-FFF2-40B4-BE49-F238E27FC236}">
                    <a16:creationId xmlns="" xmlns:a16="http://schemas.microsoft.com/office/drawing/2014/main"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8" name="Google Shape;11685;p15">
                <a:extLst>
                  <a:ext uri="{FF2B5EF4-FFF2-40B4-BE49-F238E27FC236}">
                    <a16:creationId xmlns="" xmlns:a16="http://schemas.microsoft.com/office/drawing/2014/main"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9" name="Google Shape;11686;p15">
                <a:extLst>
                  <a:ext uri="{FF2B5EF4-FFF2-40B4-BE49-F238E27FC236}">
                    <a16:creationId xmlns="" xmlns:a16="http://schemas.microsoft.com/office/drawing/2014/main"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0" name="Google Shape;11687;p15">
                <a:extLst>
                  <a:ext uri="{FF2B5EF4-FFF2-40B4-BE49-F238E27FC236}">
                    <a16:creationId xmlns="" xmlns:a16="http://schemas.microsoft.com/office/drawing/2014/main"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1" name="Google Shape;11688;p15">
                <a:extLst>
                  <a:ext uri="{FF2B5EF4-FFF2-40B4-BE49-F238E27FC236}">
                    <a16:creationId xmlns="" xmlns:a16="http://schemas.microsoft.com/office/drawing/2014/main"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2" name="Google Shape;11689;p15">
                <a:extLst>
                  <a:ext uri="{FF2B5EF4-FFF2-40B4-BE49-F238E27FC236}">
                    <a16:creationId xmlns="" xmlns:a16="http://schemas.microsoft.com/office/drawing/2014/main"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3" name="Google Shape;11690;p15">
                <a:extLst>
                  <a:ext uri="{FF2B5EF4-FFF2-40B4-BE49-F238E27FC236}">
                    <a16:creationId xmlns="" xmlns:a16="http://schemas.microsoft.com/office/drawing/2014/main"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4" name="Google Shape;11691;p15">
                <a:extLst>
                  <a:ext uri="{FF2B5EF4-FFF2-40B4-BE49-F238E27FC236}">
                    <a16:creationId xmlns="" xmlns:a16="http://schemas.microsoft.com/office/drawing/2014/main"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5" name="Google Shape;11692;p15">
                <a:extLst>
                  <a:ext uri="{FF2B5EF4-FFF2-40B4-BE49-F238E27FC236}">
                    <a16:creationId xmlns="" xmlns:a16="http://schemas.microsoft.com/office/drawing/2014/main"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6" name="Google Shape;11693;p15">
                <a:extLst>
                  <a:ext uri="{FF2B5EF4-FFF2-40B4-BE49-F238E27FC236}">
                    <a16:creationId xmlns="" xmlns:a16="http://schemas.microsoft.com/office/drawing/2014/main"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7" name="Google Shape;11694;p15">
                <a:extLst>
                  <a:ext uri="{FF2B5EF4-FFF2-40B4-BE49-F238E27FC236}">
                    <a16:creationId xmlns="" xmlns:a16="http://schemas.microsoft.com/office/drawing/2014/main"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8" name="Google Shape;11695;p15">
                <a:extLst>
                  <a:ext uri="{FF2B5EF4-FFF2-40B4-BE49-F238E27FC236}">
                    <a16:creationId xmlns="" xmlns:a16="http://schemas.microsoft.com/office/drawing/2014/main"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9" name="Google Shape;11696;p15">
                <a:extLst>
                  <a:ext uri="{FF2B5EF4-FFF2-40B4-BE49-F238E27FC236}">
                    <a16:creationId xmlns="" xmlns:a16="http://schemas.microsoft.com/office/drawing/2014/main"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0" name="Google Shape;11697;p15">
                <a:extLst>
                  <a:ext uri="{FF2B5EF4-FFF2-40B4-BE49-F238E27FC236}">
                    <a16:creationId xmlns="" xmlns:a16="http://schemas.microsoft.com/office/drawing/2014/main"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1" name="Google Shape;11698;p15">
                <a:extLst>
                  <a:ext uri="{FF2B5EF4-FFF2-40B4-BE49-F238E27FC236}">
                    <a16:creationId xmlns="" xmlns:a16="http://schemas.microsoft.com/office/drawing/2014/main"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2" name="Google Shape;11699;p15">
                <a:extLst>
                  <a:ext uri="{FF2B5EF4-FFF2-40B4-BE49-F238E27FC236}">
                    <a16:creationId xmlns="" xmlns:a16="http://schemas.microsoft.com/office/drawing/2014/main"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3" name="Google Shape;11700;p15">
                <a:extLst>
                  <a:ext uri="{FF2B5EF4-FFF2-40B4-BE49-F238E27FC236}">
                    <a16:creationId xmlns="" xmlns:a16="http://schemas.microsoft.com/office/drawing/2014/main"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4" name="Google Shape;11701;p15">
                <a:extLst>
                  <a:ext uri="{FF2B5EF4-FFF2-40B4-BE49-F238E27FC236}">
                    <a16:creationId xmlns="" xmlns:a16="http://schemas.microsoft.com/office/drawing/2014/main"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5" name="Google Shape;11702;p15">
                <a:extLst>
                  <a:ext uri="{FF2B5EF4-FFF2-40B4-BE49-F238E27FC236}">
                    <a16:creationId xmlns="" xmlns:a16="http://schemas.microsoft.com/office/drawing/2014/main"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6" name="Google Shape;11703;p15">
                <a:extLst>
                  <a:ext uri="{FF2B5EF4-FFF2-40B4-BE49-F238E27FC236}">
                    <a16:creationId xmlns="" xmlns:a16="http://schemas.microsoft.com/office/drawing/2014/main"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7" name="Google Shape;11704;p15">
                <a:extLst>
                  <a:ext uri="{FF2B5EF4-FFF2-40B4-BE49-F238E27FC236}">
                    <a16:creationId xmlns="" xmlns:a16="http://schemas.microsoft.com/office/drawing/2014/main"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8" name="Google Shape;11705;p15">
                <a:extLst>
                  <a:ext uri="{FF2B5EF4-FFF2-40B4-BE49-F238E27FC236}">
                    <a16:creationId xmlns="" xmlns:a16="http://schemas.microsoft.com/office/drawing/2014/main"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9" name="Google Shape;11706;p15">
                <a:extLst>
                  <a:ext uri="{FF2B5EF4-FFF2-40B4-BE49-F238E27FC236}">
                    <a16:creationId xmlns="" xmlns:a16="http://schemas.microsoft.com/office/drawing/2014/main"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0" name="Google Shape;11707;p15">
                <a:extLst>
                  <a:ext uri="{FF2B5EF4-FFF2-40B4-BE49-F238E27FC236}">
                    <a16:creationId xmlns="" xmlns:a16="http://schemas.microsoft.com/office/drawing/2014/main"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1" name="Google Shape;11708;p15">
                <a:extLst>
                  <a:ext uri="{FF2B5EF4-FFF2-40B4-BE49-F238E27FC236}">
                    <a16:creationId xmlns="" xmlns:a16="http://schemas.microsoft.com/office/drawing/2014/main"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2" name="Google Shape;11709;p15">
                <a:extLst>
                  <a:ext uri="{FF2B5EF4-FFF2-40B4-BE49-F238E27FC236}">
                    <a16:creationId xmlns="" xmlns:a16="http://schemas.microsoft.com/office/drawing/2014/main"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3" name="Google Shape;11710;p15">
                <a:extLst>
                  <a:ext uri="{FF2B5EF4-FFF2-40B4-BE49-F238E27FC236}">
                    <a16:creationId xmlns="" xmlns:a16="http://schemas.microsoft.com/office/drawing/2014/main"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4" name="Google Shape;11711;p15">
                <a:extLst>
                  <a:ext uri="{FF2B5EF4-FFF2-40B4-BE49-F238E27FC236}">
                    <a16:creationId xmlns="" xmlns:a16="http://schemas.microsoft.com/office/drawing/2014/main"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5" name="Google Shape;11712;p15">
                <a:extLst>
                  <a:ext uri="{FF2B5EF4-FFF2-40B4-BE49-F238E27FC236}">
                    <a16:creationId xmlns="" xmlns:a16="http://schemas.microsoft.com/office/drawing/2014/main"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6" name="Google Shape;11713;p15">
                <a:extLst>
                  <a:ext uri="{FF2B5EF4-FFF2-40B4-BE49-F238E27FC236}">
                    <a16:creationId xmlns="" xmlns:a16="http://schemas.microsoft.com/office/drawing/2014/main"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7" name="Google Shape;11714;p15">
                <a:extLst>
                  <a:ext uri="{FF2B5EF4-FFF2-40B4-BE49-F238E27FC236}">
                    <a16:creationId xmlns="" xmlns:a16="http://schemas.microsoft.com/office/drawing/2014/main"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8" name="Google Shape;11715;p15">
                <a:extLst>
                  <a:ext uri="{FF2B5EF4-FFF2-40B4-BE49-F238E27FC236}">
                    <a16:creationId xmlns="" xmlns:a16="http://schemas.microsoft.com/office/drawing/2014/main"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9" name="Google Shape;11716;p15">
                <a:extLst>
                  <a:ext uri="{FF2B5EF4-FFF2-40B4-BE49-F238E27FC236}">
                    <a16:creationId xmlns="" xmlns:a16="http://schemas.microsoft.com/office/drawing/2014/main"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0" name="Google Shape;11717;p15">
                <a:extLst>
                  <a:ext uri="{FF2B5EF4-FFF2-40B4-BE49-F238E27FC236}">
                    <a16:creationId xmlns="" xmlns:a16="http://schemas.microsoft.com/office/drawing/2014/main"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1" name="Google Shape;11718;p15">
                <a:extLst>
                  <a:ext uri="{FF2B5EF4-FFF2-40B4-BE49-F238E27FC236}">
                    <a16:creationId xmlns="" xmlns:a16="http://schemas.microsoft.com/office/drawing/2014/main"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2" name="Google Shape;11719;p15">
                <a:extLst>
                  <a:ext uri="{FF2B5EF4-FFF2-40B4-BE49-F238E27FC236}">
                    <a16:creationId xmlns="" xmlns:a16="http://schemas.microsoft.com/office/drawing/2014/main"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3" name="Google Shape;11720;p15">
                <a:extLst>
                  <a:ext uri="{FF2B5EF4-FFF2-40B4-BE49-F238E27FC236}">
                    <a16:creationId xmlns="" xmlns:a16="http://schemas.microsoft.com/office/drawing/2014/main"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4" name="Google Shape;11721;p15">
                <a:extLst>
                  <a:ext uri="{FF2B5EF4-FFF2-40B4-BE49-F238E27FC236}">
                    <a16:creationId xmlns="" xmlns:a16="http://schemas.microsoft.com/office/drawing/2014/main"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5" name="Google Shape;11722;p15">
                <a:extLst>
                  <a:ext uri="{FF2B5EF4-FFF2-40B4-BE49-F238E27FC236}">
                    <a16:creationId xmlns="" xmlns:a16="http://schemas.microsoft.com/office/drawing/2014/main"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6" name="Google Shape;11723;p15">
                <a:extLst>
                  <a:ext uri="{FF2B5EF4-FFF2-40B4-BE49-F238E27FC236}">
                    <a16:creationId xmlns="" xmlns:a16="http://schemas.microsoft.com/office/drawing/2014/main"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7" name="Google Shape;11724;p15">
                <a:extLst>
                  <a:ext uri="{FF2B5EF4-FFF2-40B4-BE49-F238E27FC236}">
                    <a16:creationId xmlns="" xmlns:a16="http://schemas.microsoft.com/office/drawing/2014/main"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8" name="Google Shape;11725;p15">
                <a:extLst>
                  <a:ext uri="{FF2B5EF4-FFF2-40B4-BE49-F238E27FC236}">
                    <a16:creationId xmlns="" xmlns:a16="http://schemas.microsoft.com/office/drawing/2014/main"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9" name="Google Shape;11726;p15">
                <a:extLst>
                  <a:ext uri="{FF2B5EF4-FFF2-40B4-BE49-F238E27FC236}">
                    <a16:creationId xmlns="" xmlns:a16="http://schemas.microsoft.com/office/drawing/2014/main"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0" name="Google Shape;11727;p15">
                <a:extLst>
                  <a:ext uri="{FF2B5EF4-FFF2-40B4-BE49-F238E27FC236}">
                    <a16:creationId xmlns="" xmlns:a16="http://schemas.microsoft.com/office/drawing/2014/main"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1" name="Google Shape;11728;p15">
                <a:extLst>
                  <a:ext uri="{FF2B5EF4-FFF2-40B4-BE49-F238E27FC236}">
                    <a16:creationId xmlns="" xmlns:a16="http://schemas.microsoft.com/office/drawing/2014/main"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2" name="Google Shape;11729;p15">
                <a:extLst>
                  <a:ext uri="{FF2B5EF4-FFF2-40B4-BE49-F238E27FC236}">
                    <a16:creationId xmlns="" xmlns:a16="http://schemas.microsoft.com/office/drawing/2014/main"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3" name="Google Shape;11730;p15">
                <a:extLst>
                  <a:ext uri="{FF2B5EF4-FFF2-40B4-BE49-F238E27FC236}">
                    <a16:creationId xmlns="" xmlns:a16="http://schemas.microsoft.com/office/drawing/2014/main"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4" name="Google Shape;11731;p15">
                <a:extLst>
                  <a:ext uri="{FF2B5EF4-FFF2-40B4-BE49-F238E27FC236}">
                    <a16:creationId xmlns="" xmlns:a16="http://schemas.microsoft.com/office/drawing/2014/main"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5" name="Google Shape;11732;p15">
                <a:extLst>
                  <a:ext uri="{FF2B5EF4-FFF2-40B4-BE49-F238E27FC236}">
                    <a16:creationId xmlns="" xmlns:a16="http://schemas.microsoft.com/office/drawing/2014/main"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9" name="Google Shape;11733;p15">
              <a:extLst>
                <a:ext uri="{FF2B5EF4-FFF2-40B4-BE49-F238E27FC236}">
                  <a16:creationId xmlns="" xmlns:a16="http://schemas.microsoft.com/office/drawing/2014/main"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 xmlns:a16="http://schemas.microsoft.com/office/drawing/2014/main"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1735;p15">
                <a:extLst>
                  <a:ext uri="{FF2B5EF4-FFF2-40B4-BE49-F238E27FC236}">
                    <a16:creationId xmlns="" xmlns:a16="http://schemas.microsoft.com/office/drawing/2014/main"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1736;p15">
                <a:extLst>
                  <a:ext uri="{FF2B5EF4-FFF2-40B4-BE49-F238E27FC236}">
                    <a16:creationId xmlns="" xmlns:a16="http://schemas.microsoft.com/office/drawing/2014/main"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1737;p15">
                <a:extLst>
                  <a:ext uri="{FF2B5EF4-FFF2-40B4-BE49-F238E27FC236}">
                    <a16:creationId xmlns="" xmlns:a16="http://schemas.microsoft.com/office/drawing/2014/main"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1738;p15">
                <a:extLst>
                  <a:ext uri="{FF2B5EF4-FFF2-40B4-BE49-F238E27FC236}">
                    <a16:creationId xmlns="" xmlns:a16="http://schemas.microsoft.com/office/drawing/2014/main"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1739;p15">
                <a:extLst>
                  <a:ext uri="{FF2B5EF4-FFF2-40B4-BE49-F238E27FC236}">
                    <a16:creationId xmlns="" xmlns:a16="http://schemas.microsoft.com/office/drawing/2014/main"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1740;p15">
                <a:extLst>
                  <a:ext uri="{FF2B5EF4-FFF2-40B4-BE49-F238E27FC236}">
                    <a16:creationId xmlns="" xmlns:a16="http://schemas.microsoft.com/office/drawing/2014/main"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9" name="Google Shape;11741;p15">
                <a:extLst>
                  <a:ext uri="{FF2B5EF4-FFF2-40B4-BE49-F238E27FC236}">
                    <a16:creationId xmlns="" xmlns:a16="http://schemas.microsoft.com/office/drawing/2014/main"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11742;p15">
                <a:extLst>
                  <a:ext uri="{FF2B5EF4-FFF2-40B4-BE49-F238E27FC236}">
                    <a16:creationId xmlns="" xmlns:a16="http://schemas.microsoft.com/office/drawing/2014/main"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11743;p15">
                <a:extLst>
                  <a:ext uri="{FF2B5EF4-FFF2-40B4-BE49-F238E27FC236}">
                    <a16:creationId xmlns="" xmlns:a16="http://schemas.microsoft.com/office/drawing/2014/main"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11744;p15">
                <a:extLst>
                  <a:ext uri="{FF2B5EF4-FFF2-40B4-BE49-F238E27FC236}">
                    <a16:creationId xmlns="" xmlns:a16="http://schemas.microsoft.com/office/drawing/2014/main"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3" name="Google Shape;11745;p15">
                <a:extLst>
                  <a:ext uri="{FF2B5EF4-FFF2-40B4-BE49-F238E27FC236}">
                    <a16:creationId xmlns="" xmlns:a16="http://schemas.microsoft.com/office/drawing/2014/main"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11746;p15">
                <a:extLst>
                  <a:ext uri="{FF2B5EF4-FFF2-40B4-BE49-F238E27FC236}">
                    <a16:creationId xmlns="" xmlns:a16="http://schemas.microsoft.com/office/drawing/2014/main"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5" name="Google Shape;11747;p15">
                <a:extLst>
                  <a:ext uri="{FF2B5EF4-FFF2-40B4-BE49-F238E27FC236}">
                    <a16:creationId xmlns="" xmlns:a16="http://schemas.microsoft.com/office/drawing/2014/main"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6" name="Google Shape;11748;p15">
                <a:extLst>
                  <a:ext uri="{FF2B5EF4-FFF2-40B4-BE49-F238E27FC236}">
                    <a16:creationId xmlns="" xmlns:a16="http://schemas.microsoft.com/office/drawing/2014/main"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7" name="Google Shape;11749;p15">
                <a:extLst>
                  <a:ext uri="{FF2B5EF4-FFF2-40B4-BE49-F238E27FC236}">
                    <a16:creationId xmlns="" xmlns:a16="http://schemas.microsoft.com/office/drawing/2014/main"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8" name="Google Shape;11750;p15">
                <a:extLst>
                  <a:ext uri="{FF2B5EF4-FFF2-40B4-BE49-F238E27FC236}">
                    <a16:creationId xmlns="" xmlns:a16="http://schemas.microsoft.com/office/drawing/2014/main"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9" name="Google Shape;11751;p15">
                <a:extLst>
                  <a:ext uri="{FF2B5EF4-FFF2-40B4-BE49-F238E27FC236}">
                    <a16:creationId xmlns="" xmlns:a16="http://schemas.microsoft.com/office/drawing/2014/main"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0" name="Google Shape;11752;p15">
                <a:extLst>
                  <a:ext uri="{FF2B5EF4-FFF2-40B4-BE49-F238E27FC236}">
                    <a16:creationId xmlns="" xmlns:a16="http://schemas.microsoft.com/office/drawing/2014/main"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1" name="Google Shape;11753;p15">
                <a:extLst>
                  <a:ext uri="{FF2B5EF4-FFF2-40B4-BE49-F238E27FC236}">
                    <a16:creationId xmlns="" xmlns:a16="http://schemas.microsoft.com/office/drawing/2014/main"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2" name="Google Shape;11754;p15">
                <a:extLst>
                  <a:ext uri="{FF2B5EF4-FFF2-40B4-BE49-F238E27FC236}">
                    <a16:creationId xmlns="" xmlns:a16="http://schemas.microsoft.com/office/drawing/2014/main"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3" name="Google Shape;11755;p15">
                <a:extLst>
                  <a:ext uri="{FF2B5EF4-FFF2-40B4-BE49-F238E27FC236}">
                    <a16:creationId xmlns="" xmlns:a16="http://schemas.microsoft.com/office/drawing/2014/main"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4" name="Google Shape;11756;p15">
                <a:extLst>
                  <a:ext uri="{FF2B5EF4-FFF2-40B4-BE49-F238E27FC236}">
                    <a16:creationId xmlns="" xmlns:a16="http://schemas.microsoft.com/office/drawing/2014/main"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5" name="Google Shape;11757;p15">
                <a:extLst>
                  <a:ext uri="{FF2B5EF4-FFF2-40B4-BE49-F238E27FC236}">
                    <a16:creationId xmlns="" xmlns:a16="http://schemas.microsoft.com/office/drawing/2014/main"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6" name="Google Shape;11758;p15">
                <a:extLst>
                  <a:ext uri="{FF2B5EF4-FFF2-40B4-BE49-F238E27FC236}">
                    <a16:creationId xmlns="" xmlns:a16="http://schemas.microsoft.com/office/drawing/2014/main"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7" name="Google Shape;11759;p15">
                <a:extLst>
                  <a:ext uri="{FF2B5EF4-FFF2-40B4-BE49-F238E27FC236}">
                    <a16:creationId xmlns="" xmlns:a16="http://schemas.microsoft.com/office/drawing/2014/main"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8" name="Google Shape;11760;p15">
                <a:extLst>
                  <a:ext uri="{FF2B5EF4-FFF2-40B4-BE49-F238E27FC236}">
                    <a16:creationId xmlns="" xmlns:a16="http://schemas.microsoft.com/office/drawing/2014/main"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9" name="Google Shape;11761;p15">
                <a:extLst>
                  <a:ext uri="{FF2B5EF4-FFF2-40B4-BE49-F238E27FC236}">
                    <a16:creationId xmlns="" xmlns:a16="http://schemas.microsoft.com/office/drawing/2014/main"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0" name="Google Shape;11762;p15">
                <a:extLst>
                  <a:ext uri="{FF2B5EF4-FFF2-40B4-BE49-F238E27FC236}">
                    <a16:creationId xmlns="" xmlns:a16="http://schemas.microsoft.com/office/drawing/2014/main"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1" name="Google Shape;11763;p15">
                <a:extLst>
                  <a:ext uri="{FF2B5EF4-FFF2-40B4-BE49-F238E27FC236}">
                    <a16:creationId xmlns="" xmlns:a16="http://schemas.microsoft.com/office/drawing/2014/main"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2" name="Google Shape;11764;p15">
                <a:extLst>
                  <a:ext uri="{FF2B5EF4-FFF2-40B4-BE49-F238E27FC236}">
                    <a16:creationId xmlns="" xmlns:a16="http://schemas.microsoft.com/office/drawing/2014/main"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3" name="Google Shape;11765;p15">
                <a:extLst>
                  <a:ext uri="{FF2B5EF4-FFF2-40B4-BE49-F238E27FC236}">
                    <a16:creationId xmlns="" xmlns:a16="http://schemas.microsoft.com/office/drawing/2014/main"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4" name="Google Shape;11766;p15">
                <a:extLst>
                  <a:ext uri="{FF2B5EF4-FFF2-40B4-BE49-F238E27FC236}">
                    <a16:creationId xmlns="" xmlns:a16="http://schemas.microsoft.com/office/drawing/2014/main"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5" name="Google Shape;11767;p15">
                <a:extLst>
                  <a:ext uri="{FF2B5EF4-FFF2-40B4-BE49-F238E27FC236}">
                    <a16:creationId xmlns="" xmlns:a16="http://schemas.microsoft.com/office/drawing/2014/main"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6" name="Google Shape;11768;p15">
                <a:extLst>
                  <a:ext uri="{FF2B5EF4-FFF2-40B4-BE49-F238E27FC236}">
                    <a16:creationId xmlns="" xmlns:a16="http://schemas.microsoft.com/office/drawing/2014/main"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7" name="Google Shape;11769;p15">
                <a:extLst>
                  <a:ext uri="{FF2B5EF4-FFF2-40B4-BE49-F238E27FC236}">
                    <a16:creationId xmlns="" xmlns:a16="http://schemas.microsoft.com/office/drawing/2014/main"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8" name="Google Shape;11770;p15">
                <a:extLst>
                  <a:ext uri="{FF2B5EF4-FFF2-40B4-BE49-F238E27FC236}">
                    <a16:creationId xmlns="" xmlns:a16="http://schemas.microsoft.com/office/drawing/2014/main"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9" name="Google Shape;11771;p15">
                <a:extLst>
                  <a:ext uri="{FF2B5EF4-FFF2-40B4-BE49-F238E27FC236}">
                    <a16:creationId xmlns="" xmlns:a16="http://schemas.microsoft.com/office/drawing/2014/main"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0" name="Google Shape;11772;p15">
                <a:extLst>
                  <a:ext uri="{FF2B5EF4-FFF2-40B4-BE49-F238E27FC236}">
                    <a16:creationId xmlns="" xmlns:a16="http://schemas.microsoft.com/office/drawing/2014/main"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1" name="Google Shape;11773;p15">
                <a:extLst>
                  <a:ext uri="{FF2B5EF4-FFF2-40B4-BE49-F238E27FC236}">
                    <a16:creationId xmlns="" xmlns:a16="http://schemas.microsoft.com/office/drawing/2014/main"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2" name="Google Shape;11774;p15">
                <a:extLst>
                  <a:ext uri="{FF2B5EF4-FFF2-40B4-BE49-F238E27FC236}">
                    <a16:creationId xmlns="" xmlns:a16="http://schemas.microsoft.com/office/drawing/2014/main"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3" name="Google Shape;11775;p15">
                <a:extLst>
                  <a:ext uri="{FF2B5EF4-FFF2-40B4-BE49-F238E27FC236}">
                    <a16:creationId xmlns="" xmlns:a16="http://schemas.microsoft.com/office/drawing/2014/main"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4" name="Google Shape;11776;p15">
                <a:extLst>
                  <a:ext uri="{FF2B5EF4-FFF2-40B4-BE49-F238E27FC236}">
                    <a16:creationId xmlns="" xmlns:a16="http://schemas.microsoft.com/office/drawing/2014/main"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5" name="Google Shape;11777;p15">
                <a:extLst>
                  <a:ext uri="{FF2B5EF4-FFF2-40B4-BE49-F238E27FC236}">
                    <a16:creationId xmlns="" xmlns:a16="http://schemas.microsoft.com/office/drawing/2014/main"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6" name="Google Shape;11778;p15">
                <a:extLst>
                  <a:ext uri="{FF2B5EF4-FFF2-40B4-BE49-F238E27FC236}">
                    <a16:creationId xmlns="" xmlns:a16="http://schemas.microsoft.com/office/drawing/2014/main"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7" name="Google Shape;11779;p15">
                <a:extLst>
                  <a:ext uri="{FF2B5EF4-FFF2-40B4-BE49-F238E27FC236}">
                    <a16:creationId xmlns="" xmlns:a16="http://schemas.microsoft.com/office/drawing/2014/main"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8" name="Google Shape;11780;p15">
                <a:extLst>
                  <a:ext uri="{FF2B5EF4-FFF2-40B4-BE49-F238E27FC236}">
                    <a16:creationId xmlns="" xmlns:a16="http://schemas.microsoft.com/office/drawing/2014/main"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9" name="Google Shape;11781;p15">
                <a:extLst>
                  <a:ext uri="{FF2B5EF4-FFF2-40B4-BE49-F238E27FC236}">
                    <a16:creationId xmlns="" xmlns:a16="http://schemas.microsoft.com/office/drawing/2014/main"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0" name="Google Shape;11782;p15">
                <a:extLst>
                  <a:ext uri="{FF2B5EF4-FFF2-40B4-BE49-F238E27FC236}">
                    <a16:creationId xmlns="" xmlns:a16="http://schemas.microsoft.com/office/drawing/2014/main"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1" name="Google Shape;11783;p15">
                <a:extLst>
                  <a:ext uri="{FF2B5EF4-FFF2-40B4-BE49-F238E27FC236}">
                    <a16:creationId xmlns="" xmlns:a16="http://schemas.microsoft.com/office/drawing/2014/main"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2" name="Google Shape;11784;p15">
                <a:extLst>
                  <a:ext uri="{FF2B5EF4-FFF2-40B4-BE49-F238E27FC236}">
                    <a16:creationId xmlns="" xmlns:a16="http://schemas.microsoft.com/office/drawing/2014/main"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3" name="Google Shape;11785;p15">
                <a:extLst>
                  <a:ext uri="{FF2B5EF4-FFF2-40B4-BE49-F238E27FC236}">
                    <a16:creationId xmlns="" xmlns:a16="http://schemas.microsoft.com/office/drawing/2014/main"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4" name="Google Shape;11786;p15">
                <a:extLst>
                  <a:ext uri="{FF2B5EF4-FFF2-40B4-BE49-F238E27FC236}">
                    <a16:creationId xmlns="" xmlns:a16="http://schemas.microsoft.com/office/drawing/2014/main"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5" name="Google Shape;11787;p15">
                <a:extLst>
                  <a:ext uri="{FF2B5EF4-FFF2-40B4-BE49-F238E27FC236}">
                    <a16:creationId xmlns="" xmlns:a16="http://schemas.microsoft.com/office/drawing/2014/main"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6" name="Google Shape;11788;p15">
                <a:extLst>
                  <a:ext uri="{FF2B5EF4-FFF2-40B4-BE49-F238E27FC236}">
                    <a16:creationId xmlns="" xmlns:a16="http://schemas.microsoft.com/office/drawing/2014/main"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7" name="Google Shape;11789;p15">
                <a:extLst>
                  <a:ext uri="{FF2B5EF4-FFF2-40B4-BE49-F238E27FC236}">
                    <a16:creationId xmlns="" xmlns:a16="http://schemas.microsoft.com/office/drawing/2014/main"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8" name="Google Shape;11790;p15">
                <a:extLst>
                  <a:ext uri="{FF2B5EF4-FFF2-40B4-BE49-F238E27FC236}">
                    <a16:creationId xmlns="" xmlns:a16="http://schemas.microsoft.com/office/drawing/2014/main"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9" name="Google Shape;11791;p15">
                <a:extLst>
                  <a:ext uri="{FF2B5EF4-FFF2-40B4-BE49-F238E27FC236}">
                    <a16:creationId xmlns="" xmlns:a16="http://schemas.microsoft.com/office/drawing/2014/main"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0" name="Google Shape;11792;p15">
                <a:extLst>
                  <a:ext uri="{FF2B5EF4-FFF2-40B4-BE49-F238E27FC236}">
                    <a16:creationId xmlns="" xmlns:a16="http://schemas.microsoft.com/office/drawing/2014/main"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1" name="Google Shape;11793;p15">
                <a:extLst>
                  <a:ext uri="{FF2B5EF4-FFF2-40B4-BE49-F238E27FC236}">
                    <a16:creationId xmlns="" xmlns:a16="http://schemas.microsoft.com/office/drawing/2014/main"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2" name="Google Shape;11794;p15">
                <a:extLst>
                  <a:ext uri="{FF2B5EF4-FFF2-40B4-BE49-F238E27FC236}">
                    <a16:creationId xmlns="" xmlns:a16="http://schemas.microsoft.com/office/drawing/2014/main"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3" name="Google Shape;11795;p15">
                <a:extLst>
                  <a:ext uri="{FF2B5EF4-FFF2-40B4-BE49-F238E27FC236}">
                    <a16:creationId xmlns="" xmlns:a16="http://schemas.microsoft.com/office/drawing/2014/main"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4" name="Google Shape;11796;p15">
                <a:extLst>
                  <a:ext uri="{FF2B5EF4-FFF2-40B4-BE49-F238E27FC236}">
                    <a16:creationId xmlns="" xmlns:a16="http://schemas.microsoft.com/office/drawing/2014/main"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5" name="Google Shape;11797;p15">
                <a:extLst>
                  <a:ext uri="{FF2B5EF4-FFF2-40B4-BE49-F238E27FC236}">
                    <a16:creationId xmlns="" xmlns:a16="http://schemas.microsoft.com/office/drawing/2014/main"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6" name="Google Shape;11798;p15">
                <a:extLst>
                  <a:ext uri="{FF2B5EF4-FFF2-40B4-BE49-F238E27FC236}">
                    <a16:creationId xmlns="" xmlns:a16="http://schemas.microsoft.com/office/drawing/2014/main"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7" name="Google Shape;11799;p15">
                <a:extLst>
                  <a:ext uri="{FF2B5EF4-FFF2-40B4-BE49-F238E27FC236}">
                    <a16:creationId xmlns="" xmlns:a16="http://schemas.microsoft.com/office/drawing/2014/main"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8" name="Google Shape;11800;p15">
                <a:extLst>
                  <a:ext uri="{FF2B5EF4-FFF2-40B4-BE49-F238E27FC236}">
                    <a16:creationId xmlns="" xmlns:a16="http://schemas.microsoft.com/office/drawing/2014/main"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9" name="Google Shape;11801;p15">
                <a:extLst>
                  <a:ext uri="{FF2B5EF4-FFF2-40B4-BE49-F238E27FC236}">
                    <a16:creationId xmlns="" xmlns:a16="http://schemas.microsoft.com/office/drawing/2014/main"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0" name="Google Shape;11802;p15">
                <a:extLst>
                  <a:ext uri="{FF2B5EF4-FFF2-40B4-BE49-F238E27FC236}">
                    <a16:creationId xmlns="" xmlns:a16="http://schemas.microsoft.com/office/drawing/2014/main"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1" name="Google Shape;11803;p15">
                <a:extLst>
                  <a:ext uri="{FF2B5EF4-FFF2-40B4-BE49-F238E27FC236}">
                    <a16:creationId xmlns="" xmlns:a16="http://schemas.microsoft.com/office/drawing/2014/main"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2" name="Google Shape;11804;p15">
                <a:extLst>
                  <a:ext uri="{FF2B5EF4-FFF2-40B4-BE49-F238E27FC236}">
                    <a16:creationId xmlns="" xmlns:a16="http://schemas.microsoft.com/office/drawing/2014/main"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3" name="Google Shape;11805;p15">
                <a:extLst>
                  <a:ext uri="{FF2B5EF4-FFF2-40B4-BE49-F238E27FC236}">
                    <a16:creationId xmlns="" xmlns:a16="http://schemas.microsoft.com/office/drawing/2014/main"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0" name="Google Shape;11806;p15">
              <a:extLst>
                <a:ext uri="{FF2B5EF4-FFF2-40B4-BE49-F238E27FC236}">
                  <a16:creationId xmlns="" xmlns:a16="http://schemas.microsoft.com/office/drawing/2014/main"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 xmlns:a16="http://schemas.microsoft.com/office/drawing/2014/main"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11808;p15">
                <a:extLst>
                  <a:ext uri="{FF2B5EF4-FFF2-40B4-BE49-F238E27FC236}">
                    <a16:creationId xmlns="" xmlns:a16="http://schemas.microsoft.com/office/drawing/2014/main"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11809;p15">
                <a:extLst>
                  <a:ext uri="{FF2B5EF4-FFF2-40B4-BE49-F238E27FC236}">
                    <a16:creationId xmlns="" xmlns:a16="http://schemas.microsoft.com/office/drawing/2014/main"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11810;p15">
                <a:extLst>
                  <a:ext uri="{FF2B5EF4-FFF2-40B4-BE49-F238E27FC236}">
                    <a16:creationId xmlns="" xmlns:a16="http://schemas.microsoft.com/office/drawing/2014/main"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11811;p15">
                <a:extLst>
                  <a:ext uri="{FF2B5EF4-FFF2-40B4-BE49-F238E27FC236}">
                    <a16:creationId xmlns="" xmlns:a16="http://schemas.microsoft.com/office/drawing/2014/main"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11812;p15">
                <a:extLst>
                  <a:ext uri="{FF2B5EF4-FFF2-40B4-BE49-F238E27FC236}">
                    <a16:creationId xmlns="" xmlns:a16="http://schemas.microsoft.com/office/drawing/2014/main"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11813;p15">
                <a:extLst>
                  <a:ext uri="{FF2B5EF4-FFF2-40B4-BE49-F238E27FC236}">
                    <a16:creationId xmlns="" xmlns:a16="http://schemas.microsoft.com/office/drawing/2014/main"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11814;p15">
                <a:extLst>
                  <a:ext uri="{FF2B5EF4-FFF2-40B4-BE49-F238E27FC236}">
                    <a16:creationId xmlns="" xmlns:a16="http://schemas.microsoft.com/office/drawing/2014/main"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11815;p15">
                <a:extLst>
                  <a:ext uri="{FF2B5EF4-FFF2-40B4-BE49-F238E27FC236}">
                    <a16:creationId xmlns="" xmlns:a16="http://schemas.microsoft.com/office/drawing/2014/main"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11816;p15">
                <a:extLst>
                  <a:ext uri="{FF2B5EF4-FFF2-40B4-BE49-F238E27FC236}">
                    <a16:creationId xmlns="" xmlns:a16="http://schemas.microsoft.com/office/drawing/2014/main"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1817;p15">
                <a:extLst>
                  <a:ext uri="{FF2B5EF4-FFF2-40B4-BE49-F238E27FC236}">
                    <a16:creationId xmlns="" xmlns:a16="http://schemas.microsoft.com/office/drawing/2014/main"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1818;p15">
                <a:extLst>
                  <a:ext uri="{FF2B5EF4-FFF2-40B4-BE49-F238E27FC236}">
                    <a16:creationId xmlns="" xmlns:a16="http://schemas.microsoft.com/office/drawing/2014/main"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1819;p15">
                <a:extLst>
                  <a:ext uri="{FF2B5EF4-FFF2-40B4-BE49-F238E27FC236}">
                    <a16:creationId xmlns="" xmlns:a16="http://schemas.microsoft.com/office/drawing/2014/main"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1820;p15">
                <a:extLst>
                  <a:ext uri="{FF2B5EF4-FFF2-40B4-BE49-F238E27FC236}">
                    <a16:creationId xmlns="" xmlns:a16="http://schemas.microsoft.com/office/drawing/2014/main"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1821;p15">
                <a:extLst>
                  <a:ext uri="{FF2B5EF4-FFF2-40B4-BE49-F238E27FC236}">
                    <a16:creationId xmlns="" xmlns:a16="http://schemas.microsoft.com/office/drawing/2014/main"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1822;p15">
                <a:extLst>
                  <a:ext uri="{FF2B5EF4-FFF2-40B4-BE49-F238E27FC236}">
                    <a16:creationId xmlns="" xmlns:a16="http://schemas.microsoft.com/office/drawing/2014/main"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1823;p15">
                <a:extLst>
                  <a:ext uri="{FF2B5EF4-FFF2-40B4-BE49-F238E27FC236}">
                    <a16:creationId xmlns="" xmlns:a16="http://schemas.microsoft.com/office/drawing/2014/main"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1824;p15">
                <a:extLst>
                  <a:ext uri="{FF2B5EF4-FFF2-40B4-BE49-F238E27FC236}">
                    <a16:creationId xmlns="" xmlns:a16="http://schemas.microsoft.com/office/drawing/2014/main"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1825;p15">
                <a:extLst>
                  <a:ext uri="{FF2B5EF4-FFF2-40B4-BE49-F238E27FC236}">
                    <a16:creationId xmlns="" xmlns:a16="http://schemas.microsoft.com/office/drawing/2014/main"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1826;p15">
                <a:extLst>
                  <a:ext uri="{FF2B5EF4-FFF2-40B4-BE49-F238E27FC236}">
                    <a16:creationId xmlns="" xmlns:a16="http://schemas.microsoft.com/office/drawing/2014/main"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1827;p15">
                <a:extLst>
                  <a:ext uri="{FF2B5EF4-FFF2-40B4-BE49-F238E27FC236}">
                    <a16:creationId xmlns="" xmlns:a16="http://schemas.microsoft.com/office/drawing/2014/main"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1828;p15">
                <a:extLst>
                  <a:ext uri="{FF2B5EF4-FFF2-40B4-BE49-F238E27FC236}">
                    <a16:creationId xmlns="" xmlns:a16="http://schemas.microsoft.com/office/drawing/2014/main"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1829;p15">
                <a:extLst>
                  <a:ext uri="{FF2B5EF4-FFF2-40B4-BE49-F238E27FC236}">
                    <a16:creationId xmlns="" xmlns:a16="http://schemas.microsoft.com/office/drawing/2014/main"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1830;p15">
                <a:extLst>
                  <a:ext uri="{FF2B5EF4-FFF2-40B4-BE49-F238E27FC236}">
                    <a16:creationId xmlns="" xmlns:a16="http://schemas.microsoft.com/office/drawing/2014/main"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1831;p15">
                <a:extLst>
                  <a:ext uri="{FF2B5EF4-FFF2-40B4-BE49-F238E27FC236}">
                    <a16:creationId xmlns="" xmlns:a16="http://schemas.microsoft.com/office/drawing/2014/main"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1832;p15">
                <a:extLst>
                  <a:ext uri="{FF2B5EF4-FFF2-40B4-BE49-F238E27FC236}">
                    <a16:creationId xmlns="" xmlns:a16="http://schemas.microsoft.com/office/drawing/2014/main"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1833;p15">
                <a:extLst>
                  <a:ext uri="{FF2B5EF4-FFF2-40B4-BE49-F238E27FC236}">
                    <a16:creationId xmlns="" xmlns:a16="http://schemas.microsoft.com/office/drawing/2014/main"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1834;p15">
                <a:extLst>
                  <a:ext uri="{FF2B5EF4-FFF2-40B4-BE49-F238E27FC236}">
                    <a16:creationId xmlns="" xmlns:a16="http://schemas.microsoft.com/office/drawing/2014/main"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1835;p15">
                <a:extLst>
                  <a:ext uri="{FF2B5EF4-FFF2-40B4-BE49-F238E27FC236}">
                    <a16:creationId xmlns="" xmlns:a16="http://schemas.microsoft.com/office/drawing/2014/main"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1836;p15">
                <a:extLst>
                  <a:ext uri="{FF2B5EF4-FFF2-40B4-BE49-F238E27FC236}">
                    <a16:creationId xmlns="" xmlns:a16="http://schemas.microsoft.com/office/drawing/2014/main"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1837;p15">
                <a:extLst>
                  <a:ext uri="{FF2B5EF4-FFF2-40B4-BE49-F238E27FC236}">
                    <a16:creationId xmlns="" xmlns:a16="http://schemas.microsoft.com/office/drawing/2014/main"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1838;p15">
                <a:extLst>
                  <a:ext uri="{FF2B5EF4-FFF2-40B4-BE49-F238E27FC236}">
                    <a16:creationId xmlns="" xmlns:a16="http://schemas.microsoft.com/office/drawing/2014/main"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1839;p15">
                <a:extLst>
                  <a:ext uri="{FF2B5EF4-FFF2-40B4-BE49-F238E27FC236}">
                    <a16:creationId xmlns="" xmlns:a16="http://schemas.microsoft.com/office/drawing/2014/main"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1840;p15">
                <a:extLst>
                  <a:ext uri="{FF2B5EF4-FFF2-40B4-BE49-F238E27FC236}">
                    <a16:creationId xmlns="" xmlns:a16="http://schemas.microsoft.com/office/drawing/2014/main"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1841;p15">
                <a:extLst>
                  <a:ext uri="{FF2B5EF4-FFF2-40B4-BE49-F238E27FC236}">
                    <a16:creationId xmlns="" xmlns:a16="http://schemas.microsoft.com/office/drawing/2014/main"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1842;p15">
                <a:extLst>
                  <a:ext uri="{FF2B5EF4-FFF2-40B4-BE49-F238E27FC236}">
                    <a16:creationId xmlns="" xmlns:a16="http://schemas.microsoft.com/office/drawing/2014/main"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1843;p15">
                <a:extLst>
                  <a:ext uri="{FF2B5EF4-FFF2-40B4-BE49-F238E27FC236}">
                    <a16:creationId xmlns="" xmlns:a16="http://schemas.microsoft.com/office/drawing/2014/main"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1844;p15">
                <a:extLst>
                  <a:ext uri="{FF2B5EF4-FFF2-40B4-BE49-F238E27FC236}">
                    <a16:creationId xmlns="" xmlns:a16="http://schemas.microsoft.com/office/drawing/2014/main"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1845;p15">
                <a:extLst>
                  <a:ext uri="{FF2B5EF4-FFF2-40B4-BE49-F238E27FC236}">
                    <a16:creationId xmlns="" xmlns:a16="http://schemas.microsoft.com/office/drawing/2014/main"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1846;p15">
                <a:extLst>
                  <a:ext uri="{FF2B5EF4-FFF2-40B4-BE49-F238E27FC236}">
                    <a16:creationId xmlns="" xmlns:a16="http://schemas.microsoft.com/office/drawing/2014/main"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1847;p15">
                <a:extLst>
                  <a:ext uri="{FF2B5EF4-FFF2-40B4-BE49-F238E27FC236}">
                    <a16:creationId xmlns="" xmlns:a16="http://schemas.microsoft.com/office/drawing/2014/main"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1848;p15">
                <a:extLst>
                  <a:ext uri="{FF2B5EF4-FFF2-40B4-BE49-F238E27FC236}">
                    <a16:creationId xmlns="" xmlns:a16="http://schemas.microsoft.com/office/drawing/2014/main"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1849;p15">
                <a:extLst>
                  <a:ext uri="{FF2B5EF4-FFF2-40B4-BE49-F238E27FC236}">
                    <a16:creationId xmlns="" xmlns:a16="http://schemas.microsoft.com/office/drawing/2014/main"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1850;p15">
                <a:extLst>
                  <a:ext uri="{FF2B5EF4-FFF2-40B4-BE49-F238E27FC236}">
                    <a16:creationId xmlns="" xmlns:a16="http://schemas.microsoft.com/office/drawing/2014/main"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1851;p15">
                <a:extLst>
                  <a:ext uri="{FF2B5EF4-FFF2-40B4-BE49-F238E27FC236}">
                    <a16:creationId xmlns="" xmlns:a16="http://schemas.microsoft.com/office/drawing/2014/main"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1852;p15">
                <a:extLst>
                  <a:ext uri="{FF2B5EF4-FFF2-40B4-BE49-F238E27FC236}">
                    <a16:creationId xmlns="" xmlns:a16="http://schemas.microsoft.com/office/drawing/2014/main"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1853;p15">
                <a:extLst>
                  <a:ext uri="{FF2B5EF4-FFF2-40B4-BE49-F238E27FC236}">
                    <a16:creationId xmlns="" xmlns:a16="http://schemas.microsoft.com/office/drawing/2014/main"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1854;p15">
                <a:extLst>
                  <a:ext uri="{FF2B5EF4-FFF2-40B4-BE49-F238E27FC236}">
                    <a16:creationId xmlns="" xmlns:a16="http://schemas.microsoft.com/office/drawing/2014/main"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1855;p15">
                <a:extLst>
                  <a:ext uri="{FF2B5EF4-FFF2-40B4-BE49-F238E27FC236}">
                    <a16:creationId xmlns="" xmlns:a16="http://schemas.microsoft.com/office/drawing/2014/main"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1856;p15">
                <a:extLst>
                  <a:ext uri="{FF2B5EF4-FFF2-40B4-BE49-F238E27FC236}">
                    <a16:creationId xmlns="" xmlns:a16="http://schemas.microsoft.com/office/drawing/2014/main"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1857;p15">
                <a:extLst>
                  <a:ext uri="{FF2B5EF4-FFF2-40B4-BE49-F238E27FC236}">
                    <a16:creationId xmlns="" xmlns:a16="http://schemas.microsoft.com/office/drawing/2014/main"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1858;p15">
                <a:extLst>
                  <a:ext uri="{FF2B5EF4-FFF2-40B4-BE49-F238E27FC236}">
                    <a16:creationId xmlns="" xmlns:a16="http://schemas.microsoft.com/office/drawing/2014/main"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1859;p15">
                <a:extLst>
                  <a:ext uri="{FF2B5EF4-FFF2-40B4-BE49-F238E27FC236}">
                    <a16:creationId xmlns="" xmlns:a16="http://schemas.microsoft.com/office/drawing/2014/main"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1860;p15">
                <a:extLst>
                  <a:ext uri="{FF2B5EF4-FFF2-40B4-BE49-F238E27FC236}">
                    <a16:creationId xmlns="" xmlns:a16="http://schemas.microsoft.com/office/drawing/2014/main"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1861;p15">
                <a:extLst>
                  <a:ext uri="{FF2B5EF4-FFF2-40B4-BE49-F238E27FC236}">
                    <a16:creationId xmlns="" xmlns:a16="http://schemas.microsoft.com/office/drawing/2014/main"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1862;p15">
                <a:extLst>
                  <a:ext uri="{FF2B5EF4-FFF2-40B4-BE49-F238E27FC236}">
                    <a16:creationId xmlns="" xmlns:a16="http://schemas.microsoft.com/office/drawing/2014/main"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1863;p15">
                <a:extLst>
                  <a:ext uri="{FF2B5EF4-FFF2-40B4-BE49-F238E27FC236}">
                    <a16:creationId xmlns="" xmlns:a16="http://schemas.microsoft.com/office/drawing/2014/main"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1864;p15">
                <a:extLst>
                  <a:ext uri="{FF2B5EF4-FFF2-40B4-BE49-F238E27FC236}">
                    <a16:creationId xmlns="" xmlns:a16="http://schemas.microsoft.com/office/drawing/2014/main"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1865;p15">
                <a:extLst>
                  <a:ext uri="{FF2B5EF4-FFF2-40B4-BE49-F238E27FC236}">
                    <a16:creationId xmlns="" xmlns:a16="http://schemas.microsoft.com/office/drawing/2014/main"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1866;p15">
                <a:extLst>
                  <a:ext uri="{FF2B5EF4-FFF2-40B4-BE49-F238E27FC236}">
                    <a16:creationId xmlns="" xmlns:a16="http://schemas.microsoft.com/office/drawing/2014/main"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1867;p15">
                <a:extLst>
                  <a:ext uri="{FF2B5EF4-FFF2-40B4-BE49-F238E27FC236}">
                    <a16:creationId xmlns="" xmlns:a16="http://schemas.microsoft.com/office/drawing/2014/main"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1868;p15">
                <a:extLst>
                  <a:ext uri="{FF2B5EF4-FFF2-40B4-BE49-F238E27FC236}">
                    <a16:creationId xmlns="" xmlns:a16="http://schemas.microsoft.com/office/drawing/2014/main"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1869;p15">
                <a:extLst>
                  <a:ext uri="{FF2B5EF4-FFF2-40B4-BE49-F238E27FC236}">
                    <a16:creationId xmlns="" xmlns:a16="http://schemas.microsoft.com/office/drawing/2014/main"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1870;p15">
                <a:extLst>
                  <a:ext uri="{FF2B5EF4-FFF2-40B4-BE49-F238E27FC236}">
                    <a16:creationId xmlns="" xmlns:a16="http://schemas.microsoft.com/office/drawing/2014/main"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1871;p15">
                <a:extLst>
                  <a:ext uri="{FF2B5EF4-FFF2-40B4-BE49-F238E27FC236}">
                    <a16:creationId xmlns="" xmlns:a16="http://schemas.microsoft.com/office/drawing/2014/main"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1872;p15">
                <a:extLst>
                  <a:ext uri="{FF2B5EF4-FFF2-40B4-BE49-F238E27FC236}">
                    <a16:creationId xmlns="" xmlns:a16="http://schemas.microsoft.com/office/drawing/2014/main"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1873;p15">
                <a:extLst>
                  <a:ext uri="{FF2B5EF4-FFF2-40B4-BE49-F238E27FC236}">
                    <a16:creationId xmlns="" xmlns:a16="http://schemas.microsoft.com/office/drawing/2014/main"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1874;p15">
                <a:extLst>
                  <a:ext uri="{FF2B5EF4-FFF2-40B4-BE49-F238E27FC236}">
                    <a16:creationId xmlns="" xmlns:a16="http://schemas.microsoft.com/office/drawing/2014/main"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1875;p15">
                <a:extLst>
                  <a:ext uri="{FF2B5EF4-FFF2-40B4-BE49-F238E27FC236}">
                    <a16:creationId xmlns="" xmlns:a16="http://schemas.microsoft.com/office/drawing/2014/main"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1876;p15">
                <a:extLst>
                  <a:ext uri="{FF2B5EF4-FFF2-40B4-BE49-F238E27FC236}">
                    <a16:creationId xmlns="" xmlns:a16="http://schemas.microsoft.com/office/drawing/2014/main"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1877;p15">
                <a:extLst>
                  <a:ext uri="{FF2B5EF4-FFF2-40B4-BE49-F238E27FC236}">
                    <a16:creationId xmlns="" xmlns:a16="http://schemas.microsoft.com/office/drawing/2014/main"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1878;p15">
                <a:extLst>
                  <a:ext uri="{FF2B5EF4-FFF2-40B4-BE49-F238E27FC236}">
                    <a16:creationId xmlns="" xmlns:a16="http://schemas.microsoft.com/office/drawing/2014/main"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1" name="Google Shape;11879;p15">
              <a:extLst>
                <a:ext uri="{FF2B5EF4-FFF2-40B4-BE49-F238E27FC236}">
                  <a16:creationId xmlns="" xmlns:a16="http://schemas.microsoft.com/office/drawing/2014/main"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 xmlns:a16="http://schemas.microsoft.com/office/drawing/2014/main"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11881;p15">
                <a:extLst>
                  <a:ext uri="{FF2B5EF4-FFF2-40B4-BE49-F238E27FC236}">
                    <a16:creationId xmlns="" xmlns:a16="http://schemas.microsoft.com/office/drawing/2014/main"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11882;p15">
                <a:extLst>
                  <a:ext uri="{FF2B5EF4-FFF2-40B4-BE49-F238E27FC236}">
                    <a16:creationId xmlns="" xmlns:a16="http://schemas.microsoft.com/office/drawing/2014/main"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11883;p15">
                <a:extLst>
                  <a:ext uri="{FF2B5EF4-FFF2-40B4-BE49-F238E27FC236}">
                    <a16:creationId xmlns="" xmlns:a16="http://schemas.microsoft.com/office/drawing/2014/main"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11884;p15">
                <a:extLst>
                  <a:ext uri="{FF2B5EF4-FFF2-40B4-BE49-F238E27FC236}">
                    <a16:creationId xmlns="" xmlns:a16="http://schemas.microsoft.com/office/drawing/2014/main"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11885;p15">
                <a:extLst>
                  <a:ext uri="{FF2B5EF4-FFF2-40B4-BE49-F238E27FC236}">
                    <a16:creationId xmlns="" xmlns:a16="http://schemas.microsoft.com/office/drawing/2014/main"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11886;p15">
                <a:extLst>
                  <a:ext uri="{FF2B5EF4-FFF2-40B4-BE49-F238E27FC236}">
                    <a16:creationId xmlns="" xmlns:a16="http://schemas.microsoft.com/office/drawing/2014/main"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11887;p15">
                <a:extLst>
                  <a:ext uri="{FF2B5EF4-FFF2-40B4-BE49-F238E27FC236}">
                    <a16:creationId xmlns="" xmlns:a16="http://schemas.microsoft.com/office/drawing/2014/main"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11888;p15">
                <a:extLst>
                  <a:ext uri="{FF2B5EF4-FFF2-40B4-BE49-F238E27FC236}">
                    <a16:creationId xmlns="" xmlns:a16="http://schemas.microsoft.com/office/drawing/2014/main"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11889;p15">
                <a:extLst>
                  <a:ext uri="{FF2B5EF4-FFF2-40B4-BE49-F238E27FC236}">
                    <a16:creationId xmlns="" xmlns:a16="http://schemas.microsoft.com/office/drawing/2014/main"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11890;p15">
                <a:extLst>
                  <a:ext uri="{FF2B5EF4-FFF2-40B4-BE49-F238E27FC236}">
                    <a16:creationId xmlns="" xmlns:a16="http://schemas.microsoft.com/office/drawing/2014/main"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11891;p15">
                <a:extLst>
                  <a:ext uri="{FF2B5EF4-FFF2-40B4-BE49-F238E27FC236}">
                    <a16:creationId xmlns="" xmlns:a16="http://schemas.microsoft.com/office/drawing/2014/main"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11892;p15">
                <a:extLst>
                  <a:ext uri="{FF2B5EF4-FFF2-40B4-BE49-F238E27FC236}">
                    <a16:creationId xmlns="" xmlns:a16="http://schemas.microsoft.com/office/drawing/2014/main"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11893;p15">
                <a:extLst>
                  <a:ext uri="{FF2B5EF4-FFF2-40B4-BE49-F238E27FC236}">
                    <a16:creationId xmlns="" xmlns:a16="http://schemas.microsoft.com/office/drawing/2014/main"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11894;p15">
                <a:extLst>
                  <a:ext uri="{FF2B5EF4-FFF2-40B4-BE49-F238E27FC236}">
                    <a16:creationId xmlns="" xmlns:a16="http://schemas.microsoft.com/office/drawing/2014/main"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11895;p15">
                <a:extLst>
                  <a:ext uri="{FF2B5EF4-FFF2-40B4-BE49-F238E27FC236}">
                    <a16:creationId xmlns="" xmlns:a16="http://schemas.microsoft.com/office/drawing/2014/main"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11896;p15">
                <a:extLst>
                  <a:ext uri="{FF2B5EF4-FFF2-40B4-BE49-F238E27FC236}">
                    <a16:creationId xmlns="" xmlns:a16="http://schemas.microsoft.com/office/drawing/2014/main"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11897;p15">
                <a:extLst>
                  <a:ext uri="{FF2B5EF4-FFF2-40B4-BE49-F238E27FC236}">
                    <a16:creationId xmlns="" xmlns:a16="http://schemas.microsoft.com/office/drawing/2014/main"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11898;p15">
                <a:extLst>
                  <a:ext uri="{FF2B5EF4-FFF2-40B4-BE49-F238E27FC236}">
                    <a16:creationId xmlns="" xmlns:a16="http://schemas.microsoft.com/office/drawing/2014/main"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11899;p15">
                <a:extLst>
                  <a:ext uri="{FF2B5EF4-FFF2-40B4-BE49-F238E27FC236}">
                    <a16:creationId xmlns="" xmlns:a16="http://schemas.microsoft.com/office/drawing/2014/main"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11900;p15">
                <a:extLst>
                  <a:ext uri="{FF2B5EF4-FFF2-40B4-BE49-F238E27FC236}">
                    <a16:creationId xmlns="" xmlns:a16="http://schemas.microsoft.com/office/drawing/2014/main"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11901;p15">
                <a:extLst>
                  <a:ext uri="{FF2B5EF4-FFF2-40B4-BE49-F238E27FC236}">
                    <a16:creationId xmlns="" xmlns:a16="http://schemas.microsoft.com/office/drawing/2014/main"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11902;p15">
                <a:extLst>
                  <a:ext uri="{FF2B5EF4-FFF2-40B4-BE49-F238E27FC236}">
                    <a16:creationId xmlns="" xmlns:a16="http://schemas.microsoft.com/office/drawing/2014/main"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11903;p15">
                <a:extLst>
                  <a:ext uri="{FF2B5EF4-FFF2-40B4-BE49-F238E27FC236}">
                    <a16:creationId xmlns="" xmlns:a16="http://schemas.microsoft.com/office/drawing/2014/main"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11904;p15">
                <a:extLst>
                  <a:ext uri="{FF2B5EF4-FFF2-40B4-BE49-F238E27FC236}">
                    <a16:creationId xmlns="" xmlns:a16="http://schemas.microsoft.com/office/drawing/2014/main"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11905;p15">
                <a:extLst>
                  <a:ext uri="{FF2B5EF4-FFF2-40B4-BE49-F238E27FC236}">
                    <a16:creationId xmlns="" xmlns:a16="http://schemas.microsoft.com/office/drawing/2014/main"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11906;p15">
                <a:extLst>
                  <a:ext uri="{FF2B5EF4-FFF2-40B4-BE49-F238E27FC236}">
                    <a16:creationId xmlns="" xmlns:a16="http://schemas.microsoft.com/office/drawing/2014/main"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11907;p15">
                <a:extLst>
                  <a:ext uri="{FF2B5EF4-FFF2-40B4-BE49-F238E27FC236}">
                    <a16:creationId xmlns="" xmlns:a16="http://schemas.microsoft.com/office/drawing/2014/main"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11908;p15">
                <a:extLst>
                  <a:ext uri="{FF2B5EF4-FFF2-40B4-BE49-F238E27FC236}">
                    <a16:creationId xmlns="" xmlns:a16="http://schemas.microsoft.com/office/drawing/2014/main"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11909;p15">
                <a:extLst>
                  <a:ext uri="{FF2B5EF4-FFF2-40B4-BE49-F238E27FC236}">
                    <a16:creationId xmlns="" xmlns:a16="http://schemas.microsoft.com/office/drawing/2014/main"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11910;p15">
                <a:extLst>
                  <a:ext uri="{FF2B5EF4-FFF2-40B4-BE49-F238E27FC236}">
                    <a16:creationId xmlns="" xmlns:a16="http://schemas.microsoft.com/office/drawing/2014/main"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11911;p15">
                <a:extLst>
                  <a:ext uri="{FF2B5EF4-FFF2-40B4-BE49-F238E27FC236}">
                    <a16:creationId xmlns="" xmlns:a16="http://schemas.microsoft.com/office/drawing/2014/main"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11912;p15">
                <a:extLst>
                  <a:ext uri="{FF2B5EF4-FFF2-40B4-BE49-F238E27FC236}">
                    <a16:creationId xmlns="" xmlns:a16="http://schemas.microsoft.com/office/drawing/2014/main"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11913;p15">
                <a:extLst>
                  <a:ext uri="{FF2B5EF4-FFF2-40B4-BE49-F238E27FC236}">
                    <a16:creationId xmlns="" xmlns:a16="http://schemas.microsoft.com/office/drawing/2014/main"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11914;p15">
                <a:extLst>
                  <a:ext uri="{FF2B5EF4-FFF2-40B4-BE49-F238E27FC236}">
                    <a16:creationId xmlns="" xmlns:a16="http://schemas.microsoft.com/office/drawing/2014/main"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11915;p15">
                <a:extLst>
                  <a:ext uri="{FF2B5EF4-FFF2-40B4-BE49-F238E27FC236}">
                    <a16:creationId xmlns="" xmlns:a16="http://schemas.microsoft.com/office/drawing/2014/main"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11916;p15">
                <a:extLst>
                  <a:ext uri="{FF2B5EF4-FFF2-40B4-BE49-F238E27FC236}">
                    <a16:creationId xmlns="" xmlns:a16="http://schemas.microsoft.com/office/drawing/2014/main"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11917;p15">
                <a:extLst>
                  <a:ext uri="{FF2B5EF4-FFF2-40B4-BE49-F238E27FC236}">
                    <a16:creationId xmlns="" xmlns:a16="http://schemas.microsoft.com/office/drawing/2014/main"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11918;p15">
                <a:extLst>
                  <a:ext uri="{FF2B5EF4-FFF2-40B4-BE49-F238E27FC236}">
                    <a16:creationId xmlns="" xmlns:a16="http://schemas.microsoft.com/office/drawing/2014/main"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11919;p15">
                <a:extLst>
                  <a:ext uri="{FF2B5EF4-FFF2-40B4-BE49-F238E27FC236}">
                    <a16:creationId xmlns="" xmlns:a16="http://schemas.microsoft.com/office/drawing/2014/main"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11920;p15">
                <a:extLst>
                  <a:ext uri="{FF2B5EF4-FFF2-40B4-BE49-F238E27FC236}">
                    <a16:creationId xmlns="" xmlns:a16="http://schemas.microsoft.com/office/drawing/2014/main"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11921;p15">
                <a:extLst>
                  <a:ext uri="{FF2B5EF4-FFF2-40B4-BE49-F238E27FC236}">
                    <a16:creationId xmlns="" xmlns:a16="http://schemas.microsoft.com/office/drawing/2014/main"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11922;p15">
                <a:extLst>
                  <a:ext uri="{FF2B5EF4-FFF2-40B4-BE49-F238E27FC236}">
                    <a16:creationId xmlns="" xmlns:a16="http://schemas.microsoft.com/office/drawing/2014/main"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11923;p15">
                <a:extLst>
                  <a:ext uri="{FF2B5EF4-FFF2-40B4-BE49-F238E27FC236}">
                    <a16:creationId xmlns="" xmlns:a16="http://schemas.microsoft.com/office/drawing/2014/main"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11924;p15">
                <a:extLst>
                  <a:ext uri="{FF2B5EF4-FFF2-40B4-BE49-F238E27FC236}">
                    <a16:creationId xmlns="" xmlns:a16="http://schemas.microsoft.com/office/drawing/2014/main"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11925;p15">
                <a:extLst>
                  <a:ext uri="{FF2B5EF4-FFF2-40B4-BE49-F238E27FC236}">
                    <a16:creationId xmlns="" xmlns:a16="http://schemas.microsoft.com/office/drawing/2014/main"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11926;p15">
                <a:extLst>
                  <a:ext uri="{FF2B5EF4-FFF2-40B4-BE49-F238E27FC236}">
                    <a16:creationId xmlns="" xmlns:a16="http://schemas.microsoft.com/office/drawing/2014/main"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11927;p15">
                <a:extLst>
                  <a:ext uri="{FF2B5EF4-FFF2-40B4-BE49-F238E27FC236}">
                    <a16:creationId xmlns="" xmlns:a16="http://schemas.microsoft.com/office/drawing/2014/main"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11928;p15">
                <a:extLst>
                  <a:ext uri="{FF2B5EF4-FFF2-40B4-BE49-F238E27FC236}">
                    <a16:creationId xmlns="" xmlns:a16="http://schemas.microsoft.com/office/drawing/2014/main"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11929;p15">
                <a:extLst>
                  <a:ext uri="{FF2B5EF4-FFF2-40B4-BE49-F238E27FC236}">
                    <a16:creationId xmlns="" xmlns:a16="http://schemas.microsoft.com/office/drawing/2014/main"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11930;p15">
                <a:extLst>
                  <a:ext uri="{FF2B5EF4-FFF2-40B4-BE49-F238E27FC236}">
                    <a16:creationId xmlns="" xmlns:a16="http://schemas.microsoft.com/office/drawing/2014/main"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11931;p15">
                <a:extLst>
                  <a:ext uri="{FF2B5EF4-FFF2-40B4-BE49-F238E27FC236}">
                    <a16:creationId xmlns="" xmlns:a16="http://schemas.microsoft.com/office/drawing/2014/main"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11932;p15">
                <a:extLst>
                  <a:ext uri="{FF2B5EF4-FFF2-40B4-BE49-F238E27FC236}">
                    <a16:creationId xmlns="" xmlns:a16="http://schemas.microsoft.com/office/drawing/2014/main"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11933;p15">
                <a:extLst>
                  <a:ext uri="{FF2B5EF4-FFF2-40B4-BE49-F238E27FC236}">
                    <a16:creationId xmlns="" xmlns:a16="http://schemas.microsoft.com/office/drawing/2014/main"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11934;p15">
                <a:extLst>
                  <a:ext uri="{FF2B5EF4-FFF2-40B4-BE49-F238E27FC236}">
                    <a16:creationId xmlns="" xmlns:a16="http://schemas.microsoft.com/office/drawing/2014/main"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11935;p15">
                <a:extLst>
                  <a:ext uri="{FF2B5EF4-FFF2-40B4-BE49-F238E27FC236}">
                    <a16:creationId xmlns="" xmlns:a16="http://schemas.microsoft.com/office/drawing/2014/main"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11936;p15">
                <a:extLst>
                  <a:ext uri="{FF2B5EF4-FFF2-40B4-BE49-F238E27FC236}">
                    <a16:creationId xmlns="" xmlns:a16="http://schemas.microsoft.com/office/drawing/2014/main"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11937;p15">
                <a:extLst>
                  <a:ext uri="{FF2B5EF4-FFF2-40B4-BE49-F238E27FC236}">
                    <a16:creationId xmlns="" xmlns:a16="http://schemas.microsoft.com/office/drawing/2014/main"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11938;p15">
                <a:extLst>
                  <a:ext uri="{FF2B5EF4-FFF2-40B4-BE49-F238E27FC236}">
                    <a16:creationId xmlns="" xmlns:a16="http://schemas.microsoft.com/office/drawing/2014/main"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11939;p15">
                <a:extLst>
                  <a:ext uri="{FF2B5EF4-FFF2-40B4-BE49-F238E27FC236}">
                    <a16:creationId xmlns="" xmlns:a16="http://schemas.microsoft.com/office/drawing/2014/main"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11940;p15">
                <a:extLst>
                  <a:ext uri="{FF2B5EF4-FFF2-40B4-BE49-F238E27FC236}">
                    <a16:creationId xmlns="" xmlns:a16="http://schemas.microsoft.com/office/drawing/2014/main"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11941;p15">
                <a:extLst>
                  <a:ext uri="{FF2B5EF4-FFF2-40B4-BE49-F238E27FC236}">
                    <a16:creationId xmlns="" xmlns:a16="http://schemas.microsoft.com/office/drawing/2014/main"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11942;p15">
                <a:extLst>
                  <a:ext uri="{FF2B5EF4-FFF2-40B4-BE49-F238E27FC236}">
                    <a16:creationId xmlns="" xmlns:a16="http://schemas.microsoft.com/office/drawing/2014/main"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11943;p15">
                <a:extLst>
                  <a:ext uri="{FF2B5EF4-FFF2-40B4-BE49-F238E27FC236}">
                    <a16:creationId xmlns="" xmlns:a16="http://schemas.microsoft.com/office/drawing/2014/main"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11944;p15">
                <a:extLst>
                  <a:ext uri="{FF2B5EF4-FFF2-40B4-BE49-F238E27FC236}">
                    <a16:creationId xmlns="" xmlns:a16="http://schemas.microsoft.com/office/drawing/2014/main"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11945;p15">
                <a:extLst>
                  <a:ext uri="{FF2B5EF4-FFF2-40B4-BE49-F238E27FC236}">
                    <a16:creationId xmlns="" xmlns:a16="http://schemas.microsoft.com/office/drawing/2014/main"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11946;p15">
                <a:extLst>
                  <a:ext uri="{FF2B5EF4-FFF2-40B4-BE49-F238E27FC236}">
                    <a16:creationId xmlns="" xmlns:a16="http://schemas.microsoft.com/office/drawing/2014/main"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11947;p15">
                <a:extLst>
                  <a:ext uri="{FF2B5EF4-FFF2-40B4-BE49-F238E27FC236}">
                    <a16:creationId xmlns="" xmlns:a16="http://schemas.microsoft.com/office/drawing/2014/main"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11948;p15">
                <a:extLst>
                  <a:ext uri="{FF2B5EF4-FFF2-40B4-BE49-F238E27FC236}">
                    <a16:creationId xmlns="" xmlns:a16="http://schemas.microsoft.com/office/drawing/2014/main"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11949;p15">
                <a:extLst>
                  <a:ext uri="{FF2B5EF4-FFF2-40B4-BE49-F238E27FC236}">
                    <a16:creationId xmlns="" xmlns:a16="http://schemas.microsoft.com/office/drawing/2014/main"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11950;p15">
                <a:extLst>
                  <a:ext uri="{FF2B5EF4-FFF2-40B4-BE49-F238E27FC236}">
                    <a16:creationId xmlns="" xmlns:a16="http://schemas.microsoft.com/office/drawing/2014/main"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11951;p15">
                <a:extLst>
                  <a:ext uri="{FF2B5EF4-FFF2-40B4-BE49-F238E27FC236}">
                    <a16:creationId xmlns="" xmlns:a16="http://schemas.microsoft.com/office/drawing/2014/main"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2" name="Google Shape;11952;p15">
              <a:extLst>
                <a:ext uri="{FF2B5EF4-FFF2-40B4-BE49-F238E27FC236}">
                  <a16:creationId xmlns="" xmlns:a16="http://schemas.microsoft.com/office/drawing/2014/main"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 xmlns:a16="http://schemas.microsoft.com/office/drawing/2014/main"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11954;p15">
                <a:extLst>
                  <a:ext uri="{FF2B5EF4-FFF2-40B4-BE49-F238E27FC236}">
                    <a16:creationId xmlns="" xmlns:a16="http://schemas.microsoft.com/office/drawing/2014/main"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11955;p15">
                <a:extLst>
                  <a:ext uri="{FF2B5EF4-FFF2-40B4-BE49-F238E27FC236}">
                    <a16:creationId xmlns="" xmlns:a16="http://schemas.microsoft.com/office/drawing/2014/main"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11956;p15">
                <a:extLst>
                  <a:ext uri="{FF2B5EF4-FFF2-40B4-BE49-F238E27FC236}">
                    <a16:creationId xmlns="" xmlns:a16="http://schemas.microsoft.com/office/drawing/2014/main"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11957;p15">
                <a:extLst>
                  <a:ext uri="{FF2B5EF4-FFF2-40B4-BE49-F238E27FC236}">
                    <a16:creationId xmlns="" xmlns:a16="http://schemas.microsoft.com/office/drawing/2014/main"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11958;p15">
                <a:extLst>
                  <a:ext uri="{FF2B5EF4-FFF2-40B4-BE49-F238E27FC236}">
                    <a16:creationId xmlns="" xmlns:a16="http://schemas.microsoft.com/office/drawing/2014/main"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11959;p15">
                <a:extLst>
                  <a:ext uri="{FF2B5EF4-FFF2-40B4-BE49-F238E27FC236}">
                    <a16:creationId xmlns="" xmlns:a16="http://schemas.microsoft.com/office/drawing/2014/main"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11960;p15">
                <a:extLst>
                  <a:ext uri="{FF2B5EF4-FFF2-40B4-BE49-F238E27FC236}">
                    <a16:creationId xmlns="" xmlns:a16="http://schemas.microsoft.com/office/drawing/2014/main"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11961;p15">
                <a:extLst>
                  <a:ext uri="{FF2B5EF4-FFF2-40B4-BE49-F238E27FC236}">
                    <a16:creationId xmlns="" xmlns:a16="http://schemas.microsoft.com/office/drawing/2014/main"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11962;p15">
                <a:extLst>
                  <a:ext uri="{FF2B5EF4-FFF2-40B4-BE49-F238E27FC236}">
                    <a16:creationId xmlns="" xmlns:a16="http://schemas.microsoft.com/office/drawing/2014/main"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11963;p15">
                <a:extLst>
                  <a:ext uri="{FF2B5EF4-FFF2-40B4-BE49-F238E27FC236}">
                    <a16:creationId xmlns="" xmlns:a16="http://schemas.microsoft.com/office/drawing/2014/main"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11964;p15">
                <a:extLst>
                  <a:ext uri="{FF2B5EF4-FFF2-40B4-BE49-F238E27FC236}">
                    <a16:creationId xmlns="" xmlns:a16="http://schemas.microsoft.com/office/drawing/2014/main"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11965;p15">
                <a:extLst>
                  <a:ext uri="{FF2B5EF4-FFF2-40B4-BE49-F238E27FC236}">
                    <a16:creationId xmlns="" xmlns:a16="http://schemas.microsoft.com/office/drawing/2014/main"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11966;p15">
                <a:extLst>
                  <a:ext uri="{FF2B5EF4-FFF2-40B4-BE49-F238E27FC236}">
                    <a16:creationId xmlns="" xmlns:a16="http://schemas.microsoft.com/office/drawing/2014/main"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11967;p15">
                <a:extLst>
                  <a:ext uri="{FF2B5EF4-FFF2-40B4-BE49-F238E27FC236}">
                    <a16:creationId xmlns="" xmlns:a16="http://schemas.microsoft.com/office/drawing/2014/main"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11968;p15">
                <a:extLst>
                  <a:ext uri="{FF2B5EF4-FFF2-40B4-BE49-F238E27FC236}">
                    <a16:creationId xmlns="" xmlns:a16="http://schemas.microsoft.com/office/drawing/2014/main"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11969;p15">
                <a:extLst>
                  <a:ext uri="{FF2B5EF4-FFF2-40B4-BE49-F238E27FC236}">
                    <a16:creationId xmlns="" xmlns:a16="http://schemas.microsoft.com/office/drawing/2014/main"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11970;p15">
                <a:extLst>
                  <a:ext uri="{FF2B5EF4-FFF2-40B4-BE49-F238E27FC236}">
                    <a16:creationId xmlns="" xmlns:a16="http://schemas.microsoft.com/office/drawing/2014/main"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11971;p15">
                <a:extLst>
                  <a:ext uri="{FF2B5EF4-FFF2-40B4-BE49-F238E27FC236}">
                    <a16:creationId xmlns="" xmlns:a16="http://schemas.microsoft.com/office/drawing/2014/main"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11972;p15">
                <a:extLst>
                  <a:ext uri="{FF2B5EF4-FFF2-40B4-BE49-F238E27FC236}">
                    <a16:creationId xmlns="" xmlns:a16="http://schemas.microsoft.com/office/drawing/2014/main"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11973;p15">
                <a:extLst>
                  <a:ext uri="{FF2B5EF4-FFF2-40B4-BE49-F238E27FC236}">
                    <a16:creationId xmlns="" xmlns:a16="http://schemas.microsoft.com/office/drawing/2014/main"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11974;p15">
                <a:extLst>
                  <a:ext uri="{FF2B5EF4-FFF2-40B4-BE49-F238E27FC236}">
                    <a16:creationId xmlns="" xmlns:a16="http://schemas.microsoft.com/office/drawing/2014/main"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11975;p15">
                <a:extLst>
                  <a:ext uri="{FF2B5EF4-FFF2-40B4-BE49-F238E27FC236}">
                    <a16:creationId xmlns="" xmlns:a16="http://schemas.microsoft.com/office/drawing/2014/main"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11976;p15">
                <a:extLst>
                  <a:ext uri="{FF2B5EF4-FFF2-40B4-BE49-F238E27FC236}">
                    <a16:creationId xmlns="" xmlns:a16="http://schemas.microsoft.com/office/drawing/2014/main"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11977;p15">
                <a:extLst>
                  <a:ext uri="{FF2B5EF4-FFF2-40B4-BE49-F238E27FC236}">
                    <a16:creationId xmlns="" xmlns:a16="http://schemas.microsoft.com/office/drawing/2014/main"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11978;p15">
                <a:extLst>
                  <a:ext uri="{FF2B5EF4-FFF2-40B4-BE49-F238E27FC236}">
                    <a16:creationId xmlns="" xmlns:a16="http://schemas.microsoft.com/office/drawing/2014/main"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11979;p15">
                <a:extLst>
                  <a:ext uri="{FF2B5EF4-FFF2-40B4-BE49-F238E27FC236}">
                    <a16:creationId xmlns="" xmlns:a16="http://schemas.microsoft.com/office/drawing/2014/main"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11980;p15">
                <a:extLst>
                  <a:ext uri="{FF2B5EF4-FFF2-40B4-BE49-F238E27FC236}">
                    <a16:creationId xmlns="" xmlns:a16="http://schemas.microsoft.com/office/drawing/2014/main"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11981;p15">
                <a:extLst>
                  <a:ext uri="{FF2B5EF4-FFF2-40B4-BE49-F238E27FC236}">
                    <a16:creationId xmlns="" xmlns:a16="http://schemas.microsoft.com/office/drawing/2014/main"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11982;p15">
                <a:extLst>
                  <a:ext uri="{FF2B5EF4-FFF2-40B4-BE49-F238E27FC236}">
                    <a16:creationId xmlns="" xmlns:a16="http://schemas.microsoft.com/office/drawing/2014/main"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11983;p15">
                <a:extLst>
                  <a:ext uri="{FF2B5EF4-FFF2-40B4-BE49-F238E27FC236}">
                    <a16:creationId xmlns="" xmlns:a16="http://schemas.microsoft.com/office/drawing/2014/main"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11984;p15">
                <a:extLst>
                  <a:ext uri="{FF2B5EF4-FFF2-40B4-BE49-F238E27FC236}">
                    <a16:creationId xmlns="" xmlns:a16="http://schemas.microsoft.com/office/drawing/2014/main"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11985;p15">
                <a:extLst>
                  <a:ext uri="{FF2B5EF4-FFF2-40B4-BE49-F238E27FC236}">
                    <a16:creationId xmlns="" xmlns:a16="http://schemas.microsoft.com/office/drawing/2014/main"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11986;p15">
                <a:extLst>
                  <a:ext uri="{FF2B5EF4-FFF2-40B4-BE49-F238E27FC236}">
                    <a16:creationId xmlns="" xmlns:a16="http://schemas.microsoft.com/office/drawing/2014/main"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11987;p15">
                <a:extLst>
                  <a:ext uri="{FF2B5EF4-FFF2-40B4-BE49-F238E27FC236}">
                    <a16:creationId xmlns="" xmlns:a16="http://schemas.microsoft.com/office/drawing/2014/main"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11988;p15">
                <a:extLst>
                  <a:ext uri="{FF2B5EF4-FFF2-40B4-BE49-F238E27FC236}">
                    <a16:creationId xmlns="" xmlns:a16="http://schemas.microsoft.com/office/drawing/2014/main"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11989;p15">
                <a:extLst>
                  <a:ext uri="{FF2B5EF4-FFF2-40B4-BE49-F238E27FC236}">
                    <a16:creationId xmlns="" xmlns:a16="http://schemas.microsoft.com/office/drawing/2014/main"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11990;p15">
                <a:extLst>
                  <a:ext uri="{FF2B5EF4-FFF2-40B4-BE49-F238E27FC236}">
                    <a16:creationId xmlns="" xmlns:a16="http://schemas.microsoft.com/office/drawing/2014/main"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11991;p15">
                <a:extLst>
                  <a:ext uri="{FF2B5EF4-FFF2-40B4-BE49-F238E27FC236}">
                    <a16:creationId xmlns="" xmlns:a16="http://schemas.microsoft.com/office/drawing/2014/main"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11992;p15">
                <a:extLst>
                  <a:ext uri="{FF2B5EF4-FFF2-40B4-BE49-F238E27FC236}">
                    <a16:creationId xmlns="" xmlns:a16="http://schemas.microsoft.com/office/drawing/2014/main"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11993;p15">
                <a:extLst>
                  <a:ext uri="{FF2B5EF4-FFF2-40B4-BE49-F238E27FC236}">
                    <a16:creationId xmlns="" xmlns:a16="http://schemas.microsoft.com/office/drawing/2014/main"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11994;p15">
                <a:extLst>
                  <a:ext uri="{FF2B5EF4-FFF2-40B4-BE49-F238E27FC236}">
                    <a16:creationId xmlns="" xmlns:a16="http://schemas.microsoft.com/office/drawing/2014/main"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11995;p15">
                <a:extLst>
                  <a:ext uri="{FF2B5EF4-FFF2-40B4-BE49-F238E27FC236}">
                    <a16:creationId xmlns="" xmlns:a16="http://schemas.microsoft.com/office/drawing/2014/main"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11996;p15">
                <a:extLst>
                  <a:ext uri="{FF2B5EF4-FFF2-40B4-BE49-F238E27FC236}">
                    <a16:creationId xmlns="" xmlns:a16="http://schemas.microsoft.com/office/drawing/2014/main"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11997;p15">
                <a:extLst>
                  <a:ext uri="{FF2B5EF4-FFF2-40B4-BE49-F238E27FC236}">
                    <a16:creationId xmlns="" xmlns:a16="http://schemas.microsoft.com/office/drawing/2014/main"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11998;p15">
                <a:extLst>
                  <a:ext uri="{FF2B5EF4-FFF2-40B4-BE49-F238E27FC236}">
                    <a16:creationId xmlns="" xmlns:a16="http://schemas.microsoft.com/office/drawing/2014/main"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11999;p15">
                <a:extLst>
                  <a:ext uri="{FF2B5EF4-FFF2-40B4-BE49-F238E27FC236}">
                    <a16:creationId xmlns="" xmlns:a16="http://schemas.microsoft.com/office/drawing/2014/main"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12000;p15">
                <a:extLst>
                  <a:ext uri="{FF2B5EF4-FFF2-40B4-BE49-F238E27FC236}">
                    <a16:creationId xmlns="" xmlns:a16="http://schemas.microsoft.com/office/drawing/2014/main"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12001;p15">
                <a:extLst>
                  <a:ext uri="{FF2B5EF4-FFF2-40B4-BE49-F238E27FC236}">
                    <a16:creationId xmlns="" xmlns:a16="http://schemas.microsoft.com/office/drawing/2014/main"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12002;p15">
                <a:extLst>
                  <a:ext uri="{FF2B5EF4-FFF2-40B4-BE49-F238E27FC236}">
                    <a16:creationId xmlns="" xmlns:a16="http://schemas.microsoft.com/office/drawing/2014/main"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12003;p15">
                <a:extLst>
                  <a:ext uri="{FF2B5EF4-FFF2-40B4-BE49-F238E27FC236}">
                    <a16:creationId xmlns="" xmlns:a16="http://schemas.microsoft.com/office/drawing/2014/main"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12004;p15">
                <a:extLst>
                  <a:ext uri="{FF2B5EF4-FFF2-40B4-BE49-F238E27FC236}">
                    <a16:creationId xmlns="" xmlns:a16="http://schemas.microsoft.com/office/drawing/2014/main"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12005;p15">
                <a:extLst>
                  <a:ext uri="{FF2B5EF4-FFF2-40B4-BE49-F238E27FC236}">
                    <a16:creationId xmlns="" xmlns:a16="http://schemas.microsoft.com/office/drawing/2014/main"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12006;p15">
                <a:extLst>
                  <a:ext uri="{FF2B5EF4-FFF2-40B4-BE49-F238E27FC236}">
                    <a16:creationId xmlns="" xmlns:a16="http://schemas.microsoft.com/office/drawing/2014/main"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12007;p15">
                <a:extLst>
                  <a:ext uri="{FF2B5EF4-FFF2-40B4-BE49-F238E27FC236}">
                    <a16:creationId xmlns="" xmlns:a16="http://schemas.microsoft.com/office/drawing/2014/main"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12008;p15">
                <a:extLst>
                  <a:ext uri="{FF2B5EF4-FFF2-40B4-BE49-F238E27FC236}">
                    <a16:creationId xmlns="" xmlns:a16="http://schemas.microsoft.com/office/drawing/2014/main"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12009;p15">
                <a:extLst>
                  <a:ext uri="{FF2B5EF4-FFF2-40B4-BE49-F238E27FC236}">
                    <a16:creationId xmlns="" xmlns:a16="http://schemas.microsoft.com/office/drawing/2014/main"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12010;p15">
                <a:extLst>
                  <a:ext uri="{FF2B5EF4-FFF2-40B4-BE49-F238E27FC236}">
                    <a16:creationId xmlns="" xmlns:a16="http://schemas.microsoft.com/office/drawing/2014/main"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12011;p15">
                <a:extLst>
                  <a:ext uri="{FF2B5EF4-FFF2-40B4-BE49-F238E27FC236}">
                    <a16:creationId xmlns="" xmlns:a16="http://schemas.microsoft.com/office/drawing/2014/main"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12012;p15">
                <a:extLst>
                  <a:ext uri="{FF2B5EF4-FFF2-40B4-BE49-F238E27FC236}">
                    <a16:creationId xmlns="" xmlns:a16="http://schemas.microsoft.com/office/drawing/2014/main"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12013;p15">
                <a:extLst>
                  <a:ext uri="{FF2B5EF4-FFF2-40B4-BE49-F238E27FC236}">
                    <a16:creationId xmlns="" xmlns:a16="http://schemas.microsoft.com/office/drawing/2014/main"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12014;p15">
                <a:extLst>
                  <a:ext uri="{FF2B5EF4-FFF2-40B4-BE49-F238E27FC236}">
                    <a16:creationId xmlns="" xmlns:a16="http://schemas.microsoft.com/office/drawing/2014/main"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12015;p15">
                <a:extLst>
                  <a:ext uri="{FF2B5EF4-FFF2-40B4-BE49-F238E27FC236}">
                    <a16:creationId xmlns="" xmlns:a16="http://schemas.microsoft.com/office/drawing/2014/main"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12016;p15">
                <a:extLst>
                  <a:ext uri="{FF2B5EF4-FFF2-40B4-BE49-F238E27FC236}">
                    <a16:creationId xmlns="" xmlns:a16="http://schemas.microsoft.com/office/drawing/2014/main"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12017;p15">
                <a:extLst>
                  <a:ext uri="{FF2B5EF4-FFF2-40B4-BE49-F238E27FC236}">
                    <a16:creationId xmlns="" xmlns:a16="http://schemas.microsoft.com/office/drawing/2014/main"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12018;p15">
                <a:extLst>
                  <a:ext uri="{FF2B5EF4-FFF2-40B4-BE49-F238E27FC236}">
                    <a16:creationId xmlns="" xmlns:a16="http://schemas.microsoft.com/office/drawing/2014/main"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12019;p15">
                <a:extLst>
                  <a:ext uri="{FF2B5EF4-FFF2-40B4-BE49-F238E27FC236}">
                    <a16:creationId xmlns="" xmlns:a16="http://schemas.microsoft.com/office/drawing/2014/main"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12020;p15">
                <a:extLst>
                  <a:ext uri="{FF2B5EF4-FFF2-40B4-BE49-F238E27FC236}">
                    <a16:creationId xmlns="" xmlns:a16="http://schemas.microsoft.com/office/drawing/2014/main"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12021;p15">
                <a:extLst>
                  <a:ext uri="{FF2B5EF4-FFF2-40B4-BE49-F238E27FC236}">
                    <a16:creationId xmlns="" xmlns:a16="http://schemas.microsoft.com/office/drawing/2014/main"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12022;p15">
                <a:extLst>
                  <a:ext uri="{FF2B5EF4-FFF2-40B4-BE49-F238E27FC236}">
                    <a16:creationId xmlns="" xmlns:a16="http://schemas.microsoft.com/office/drawing/2014/main"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12023;p15">
                <a:extLst>
                  <a:ext uri="{FF2B5EF4-FFF2-40B4-BE49-F238E27FC236}">
                    <a16:creationId xmlns="" xmlns:a16="http://schemas.microsoft.com/office/drawing/2014/main"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12024;p15">
                <a:extLst>
                  <a:ext uri="{FF2B5EF4-FFF2-40B4-BE49-F238E27FC236}">
                    <a16:creationId xmlns="" xmlns:a16="http://schemas.microsoft.com/office/drawing/2014/main"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3" name="Google Shape;12025;p15">
              <a:extLst>
                <a:ext uri="{FF2B5EF4-FFF2-40B4-BE49-F238E27FC236}">
                  <a16:creationId xmlns="" xmlns:a16="http://schemas.microsoft.com/office/drawing/2014/main"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 xmlns:a16="http://schemas.microsoft.com/office/drawing/2014/main"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12027;p15">
                <a:extLst>
                  <a:ext uri="{FF2B5EF4-FFF2-40B4-BE49-F238E27FC236}">
                    <a16:creationId xmlns="" xmlns:a16="http://schemas.microsoft.com/office/drawing/2014/main"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12028;p15">
                <a:extLst>
                  <a:ext uri="{FF2B5EF4-FFF2-40B4-BE49-F238E27FC236}">
                    <a16:creationId xmlns="" xmlns:a16="http://schemas.microsoft.com/office/drawing/2014/main"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12029;p15">
                <a:extLst>
                  <a:ext uri="{FF2B5EF4-FFF2-40B4-BE49-F238E27FC236}">
                    <a16:creationId xmlns="" xmlns:a16="http://schemas.microsoft.com/office/drawing/2014/main"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12030;p15">
                <a:extLst>
                  <a:ext uri="{FF2B5EF4-FFF2-40B4-BE49-F238E27FC236}">
                    <a16:creationId xmlns="" xmlns:a16="http://schemas.microsoft.com/office/drawing/2014/main"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12031;p15">
                <a:extLst>
                  <a:ext uri="{FF2B5EF4-FFF2-40B4-BE49-F238E27FC236}">
                    <a16:creationId xmlns="" xmlns:a16="http://schemas.microsoft.com/office/drawing/2014/main"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12032;p15">
                <a:extLst>
                  <a:ext uri="{FF2B5EF4-FFF2-40B4-BE49-F238E27FC236}">
                    <a16:creationId xmlns="" xmlns:a16="http://schemas.microsoft.com/office/drawing/2014/main"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12033;p15">
                <a:extLst>
                  <a:ext uri="{FF2B5EF4-FFF2-40B4-BE49-F238E27FC236}">
                    <a16:creationId xmlns="" xmlns:a16="http://schemas.microsoft.com/office/drawing/2014/main"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12034;p15">
                <a:extLst>
                  <a:ext uri="{FF2B5EF4-FFF2-40B4-BE49-F238E27FC236}">
                    <a16:creationId xmlns="" xmlns:a16="http://schemas.microsoft.com/office/drawing/2014/main"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12035;p15">
                <a:extLst>
                  <a:ext uri="{FF2B5EF4-FFF2-40B4-BE49-F238E27FC236}">
                    <a16:creationId xmlns="" xmlns:a16="http://schemas.microsoft.com/office/drawing/2014/main"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12036;p15">
                <a:extLst>
                  <a:ext uri="{FF2B5EF4-FFF2-40B4-BE49-F238E27FC236}">
                    <a16:creationId xmlns="" xmlns:a16="http://schemas.microsoft.com/office/drawing/2014/main"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12037;p15">
                <a:extLst>
                  <a:ext uri="{FF2B5EF4-FFF2-40B4-BE49-F238E27FC236}">
                    <a16:creationId xmlns="" xmlns:a16="http://schemas.microsoft.com/office/drawing/2014/main"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12038;p15">
                <a:extLst>
                  <a:ext uri="{FF2B5EF4-FFF2-40B4-BE49-F238E27FC236}">
                    <a16:creationId xmlns="" xmlns:a16="http://schemas.microsoft.com/office/drawing/2014/main"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12039;p15">
                <a:extLst>
                  <a:ext uri="{FF2B5EF4-FFF2-40B4-BE49-F238E27FC236}">
                    <a16:creationId xmlns="" xmlns:a16="http://schemas.microsoft.com/office/drawing/2014/main"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12040;p15">
                <a:extLst>
                  <a:ext uri="{FF2B5EF4-FFF2-40B4-BE49-F238E27FC236}">
                    <a16:creationId xmlns="" xmlns:a16="http://schemas.microsoft.com/office/drawing/2014/main"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12041;p15">
                <a:extLst>
                  <a:ext uri="{FF2B5EF4-FFF2-40B4-BE49-F238E27FC236}">
                    <a16:creationId xmlns="" xmlns:a16="http://schemas.microsoft.com/office/drawing/2014/main"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12042;p15">
                <a:extLst>
                  <a:ext uri="{FF2B5EF4-FFF2-40B4-BE49-F238E27FC236}">
                    <a16:creationId xmlns="" xmlns:a16="http://schemas.microsoft.com/office/drawing/2014/main"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12043;p15">
                <a:extLst>
                  <a:ext uri="{FF2B5EF4-FFF2-40B4-BE49-F238E27FC236}">
                    <a16:creationId xmlns="" xmlns:a16="http://schemas.microsoft.com/office/drawing/2014/main"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12044;p15">
                <a:extLst>
                  <a:ext uri="{FF2B5EF4-FFF2-40B4-BE49-F238E27FC236}">
                    <a16:creationId xmlns="" xmlns:a16="http://schemas.microsoft.com/office/drawing/2014/main"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12045;p15">
                <a:extLst>
                  <a:ext uri="{FF2B5EF4-FFF2-40B4-BE49-F238E27FC236}">
                    <a16:creationId xmlns="" xmlns:a16="http://schemas.microsoft.com/office/drawing/2014/main"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12046;p15">
                <a:extLst>
                  <a:ext uri="{FF2B5EF4-FFF2-40B4-BE49-F238E27FC236}">
                    <a16:creationId xmlns="" xmlns:a16="http://schemas.microsoft.com/office/drawing/2014/main"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12047;p15">
                <a:extLst>
                  <a:ext uri="{FF2B5EF4-FFF2-40B4-BE49-F238E27FC236}">
                    <a16:creationId xmlns="" xmlns:a16="http://schemas.microsoft.com/office/drawing/2014/main"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12048;p15">
                <a:extLst>
                  <a:ext uri="{FF2B5EF4-FFF2-40B4-BE49-F238E27FC236}">
                    <a16:creationId xmlns="" xmlns:a16="http://schemas.microsoft.com/office/drawing/2014/main"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12049;p15">
                <a:extLst>
                  <a:ext uri="{FF2B5EF4-FFF2-40B4-BE49-F238E27FC236}">
                    <a16:creationId xmlns="" xmlns:a16="http://schemas.microsoft.com/office/drawing/2014/main"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12050;p15">
                <a:extLst>
                  <a:ext uri="{FF2B5EF4-FFF2-40B4-BE49-F238E27FC236}">
                    <a16:creationId xmlns="" xmlns:a16="http://schemas.microsoft.com/office/drawing/2014/main"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12051;p15">
                <a:extLst>
                  <a:ext uri="{FF2B5EF4-FFF2-40B4-BE49-F238E27FC236}">
                    <a16:creationId xmlns="" xmlns:a16="http://schemas.microsoft.com/office/drawing/2014/main"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12052;p15">
                <a:extLst>
                  <a:ext uri="{FF2B5EF4-FFF2-40B4-BE49-F238E27FC236}">
                    <a16:creationId xmlns="" xmlns:a16="http://schemas.microsoft.com/office/drawing/2014/main"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12053;p15">
                <a:extLst>
                  <a:ext uri="{FF2B5EF4-FFF2-40B4-BE49-F238E27FC236}">
                    <a16:creationId xmlns="" xmlns:a16="http://schemas.microsoft.com/office/drawing/2014/main"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12054;p15">
                <a:extLst>
                  <a:ext uri="{FF2B5EF4-FFF2-40B4-BE49-F238E27FC236}">
                    <a16:creationId xmlns="" xmlns:a16="http://schemas.microsoft.com/office/drawing/2014/main"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12055;p15">
                <a:extLst>
                  <a:ext uri="{FF2B5EF4-FFF2-40B4-BE49-F238E27FC236}">
                    <a16:creationId xmlns="" xmlns:a16="http://schemas.microsoft.com/office/drawing/2014/main"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12056;p15">
                <a:extLst>
                  <a:ext uri="{FF2B5EF4-FFF2-40B4-BE49-F238E27FC236}">
                    <a16:creationId xmlns="" xmlns:a16="http://schemas.microsoft.com/office/drawing/2014/main"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12057;p15">
                <a:extLst>
                  <a:ext uri="{FF2B5EF4-FFF2-40B4-BE49-F238E27FC236}">
                    <a16:creationId xmlns="" xmlns:a16="http://schemas.microsoft.com/office/drawing/2014/main"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12058;p15">
                <a:extLst>
                  <a:ext uri="{FF2B5EF4-FFF2-40B4-BE49-F238E27FC236}">
                    <a16:creationId xmlns="" xmlns:a16="http://schemas.microsoft.com/office/drawing/2014/main"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12059;p15">
                <a:extLst>
                  <a:ext uri="{FF2B5EF4-FFF2-40B4-BE49-F238E27FC236}">
                    <a16:creationId xmlns="" xmlns:a16="http://schemas.microsoft.com/office/drawing/2014/main"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12060;p15">
                <a:extLst>
                  <a:ext uri="{FF2B5EF4-FFF2-40B4-BE49-F238E27FC236}">
                    <a16:creationId xmlns="" xmlns:a16="http://schemas.microsoft.com/office/drawing/2014/main"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12061;p15">
                <a:extLst>
                  <a:ext uri="{FF2B5EF4-FFF2-40B4-BE49-F238E27FC236}">
                    <a16:creationId xmlns="" xmlns:a16="http://schemas.microsoft.com/office/drawing/2014/main"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12062;p15">
                <a:extLst>
                  <a:ext uri="{FF2B5EF4-FFF2-40B4-BE49-F238E27FC236}">
                    <a16:creationId xmlns="" xmlns:a16="http://schemas.microsoft.com/office/drawing/2014/main"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12063;p15">
                <a:extLst>
                  <a:ext uri="{FF2B5EF4-FFF2-40B4-BE49-F238E27FC236}">
                    <a16:creationId xmlns="" xmlns:a16="http://schemas.microsoft.com/office/drawing/2014/main"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12064;p15">
                <a:extLst>
                  <a:ext uri="{FF2B5EF4-FFF2-40B4-BE49-F238E27FC236}">
                    <a16:creationId xmlns="" xmlns:a16="http://schemas.microsoft.com/office/drawing/2014/main"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12065;p15">
                <a:extLst>
                  <a:ext uri="{FF2B5EF4-FFF2-40B4-BE49-F238E27FC236}">
                    <a16:creationId xmlns="" xmlns:a16="http://schemas.microsoft.com/office/drawing/2014/main"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12066;p15">
                <a:extLst>
                  <a:ext uri="{FF2B5EF4-FFF2-40B4-BE49-F238E27FC236}">
                    <a16:creationId xmlns="" xmlns:a16="http://schemas.microsoft.com/office/drawing/2014/main"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12067;p15">
                <a:extLst>
                  <a:ext uri="{FF2B5EF4-FFF2-40B4-BE49-F238E27FC236}">
                    <a16:creationId xmlns="" xmlns:a16="http://schemas.microsoft.com/office/drawing/2014/main"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12068;p15">
                <a:extLst>
                  <a:ext uri="{FF2B5EF4-FFF2-40B4-BE49-F238E27FC236}">
                    <a16:creationId xmlns="" xmlns:a16="http://schemas.microsoft.com/office/drawing/2014/main"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12069;p15">
                <a:extLst>
                  <a:ext uri="{FF2B5EF4-FFF2-40B4-BE49-F238E27FC236}">
                    <a16:creationId xmlns="" xmlns:a16="http://schemas.microsoft.com/office/drawing/2014/main"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12070;p15">
                <a:extLst>
                  <a:ext uri="{FF2B5EF4-FFF2-40B4-BE49-F238E27FC236}">
                    <a16:creationId xmlns="" xmlns:a16="http://schemas.microsoft.com/office/drawing/2014/main"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12071;p15">
                <a:extLst>
                  <a:ext uri="{FF2B5EF4-FFF2-40B4-BE49-F238E27FC236}">
                    <a16:creationId xmlns="" xmlns:a16="http://schemas.microsoft.com/office/drawing/2014/main"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12072;p15">
                <a:extLst>
                  <a:ext uri="{FF2B5EF4-FFF2-40B4-BE49-F238E27FC236}">
                    <a16:creationId xmlns="" xmlns:a16="http://schemas.microsoft.com/office/drawing/2014/main"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12073;p15">
                <a:extLst>
                  <a:ext uri="{FF2B5EF4-FFF2-40B4-BE49-F238E27FC236}">
                    <a16:creationId xmlns="" xmlns:a16="http://schemas.microsoft.com/office/drawing/2014/main"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12074;p15">
                <a:extLst>
                  <a:ext uri="{FF2B5EF4-FFF2-40B4-BE49-F238E27FC236}">
                    <a16:creationId xmlns="" xmlns:a16="http://schemas.microsoft.com/office/drawing/2014/main"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12075;p15">
                <a:extLst>
                  <a:ext uri="{FF2B5EF4-FFF2-40B4-BE49-F238E27FC236}">
                    <a16:creationId xmlns="" xmlns:a16="http://schemas.microsoft.com/office/drawing/2014/main"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12076;p15">
                <a:extLst>
                  <a:ext uri="{FF2B5EF4-FFF2-40B4-BE49-F238E27FC236}">
                    <a16:creationId xmlns="" xmlns:a16="http://schemas.microsoft.com/office/drawing/2014/main"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12077;p15">
                <a:extLst>
                  <a:ext uri="{FF2B5EF4-FFF2-40B4-BE49-F238E27FC236}">
                    <a16:creationId xmlns="" xmlns:a16="http://schemas.microsoft.com/office/drawing/2014/main"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12078;p15">
                <a:extLst>
                  <a:ext uri="{FF2B5EF4-FFF2-40B4-BE49-F238E27FC236}">
                    <a16:creationId xmlns="" xmlns:a16="http://schemas.microsoft.com/office/drawing/2014/main"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12079;p15">
                <a:extLst>
                  <a:ext uri="{FF2B5EF4-FFF2-40B4-BE49-F238E27FC236}">
                    <a16:creationId xmlns="" xmlns:a16="http://schemas.microsoft.com/office/drawing/2014/main"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12080;p15">
                <a:extLst>
                  <a:ext uri="{FF2B5EF4-FFF2-40B4-BE49-F238E27FC236}">
                    <a16:creationId xmlns="" xmlns:a16="http://schemas.microsoft.com/office/drawing/2014/main"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12081;p15">
                <a:extLst>
                  <a:ext uri="{FF2B5EF4-FFF2-40B4-BE49-F238E27FC236}">
                    <a16:creationId xmlns="" xmlns:a16="http://schemas.microsoft.com/office/drawing/2014/main"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12082;p15">
                <a:extLst>
                  <a:ext uri="{FF2B5EF4-FFF2-40B4-BE49-F238E27FC236}">
                    <a16:creationId xmlns="" xmlns:a16="http://schemas.microsoft.com/office/drawing/2014/main"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12083;p15">
                <a:extLst>
                  <a:ext uri="{FF2B5EF4-FFF2-40B4-BE49-F238E27FC236}">
                    <a16:creationId xmlns="" xmlns:a16="http://schemas.microsoft.com/office/drawing/2014/main"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12084;p15">
                <a:extLst>
                  <a:ext uri="{FF2B5EF4-FFF2-40B4-BE49-F238E27FC236}">
                    <a16:creationId xmlns="" xmlns:a16="http://schemas.microsoft.com/office/drawing/2014/main"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12085;p15">
                <a:extLst>
                  <a:ext uri="{FF2B5EF4-FFF2-40B4-BE49-F238E27FC236}">
                    <a16:creationId xmlns="" xmlns:a16="http://schemas.microsoft.com/office/drawing/2014/main"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12086;p15">
                <a:extLst>
                  <a:ext uri="{FF2B5EF4-FFF2-40B4-BE49-F238E27FC236}">
                    <a16:creationId xmlns="" xmlns:a16="http://schemas.microsoft.com/office/drawing/2014/main"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12087;p15">
                <a:extLst>
                  <a:ext uri="{FF2B5EF4-FFF2-40B4-BE49-F238E27FC236}">
                    <a16:creationId xmlns="" xmlns:a16="http://schemas.microsoft.com/office/drawing/2014/main"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12088;p15">
                <a:extLst>
                  <a:ext uri="{FF2B5EF4-FFF2-40B4-BE49-F238E27FC236}">
                    <a16:creationId xmlns="" xmlns:a16="http://schemas.microsoft.com/office/drawing/2014/main"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12089;p15">
                <a:extLst>
                  <a:ext uri="{FF2B5EF4-FFF2-40B4-BE49-F238E27FC236}">
                    <a16:creationId xmlns="" xmlns:a16="http://schemas.microsoft.com/office/drawing/2014/main"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12090;p15">
                <a:extLst>
                  <a:ext uri="{FF2B5EF4-FFF2-40B4-BE49-F238E27FC236}">
                    <a16:creationId xmlns="" xmlns:a16="http://schemas.microsoft.com/office/drawing/2014/main"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12091;p15">
                <a:extLst>
                  <a:ext uri="{FF2B5EF4-FFF2-40B4-BE49-F238E27FC236}">
                    <a16:creationId xmlns="" xmlns:a16="http://schemas.microsoft.com/office/drawing/2014/main"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12092;p15">
                <a:extLst>
                  <a:ext uri="{FF2B5EF4-FFF2-40B4-BE49-F238E27FC236}">
                    <a16:creationId xmlns="" xmlns:a16="http://schemas.microsoft.com/office/drawing/2014/main"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12093;p15">
                <a:extLst>
                  <a:ext uri="{FF2B5EF4-FFF2-40B4-BE49-F238E27FC236}">
                    <a16:creationId xmlns="" xmlns:a16="http://schemas.microsoft.com/office/drawing/2014/main"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12094;p15">
                <a:extLst>
                  <a:ext uri="{FF2B5EF4-FFF2-40B4-BE49-F238E27FC236}">
                    <a16:creationId xmlns="" xmlns:a16="http://schemas.microsoft.com/office/drawing/2014/main"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12095;p15">
                <a:extLst>
                  <a:ext uri="{FF2B5EF4-FFF2-40B4-BE49-F238E27FC236}">
                    <a16:creationId xmlns="" xmlns:a16="http://schemas.microsoft.com/office/drawing/2014/main"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12096;p15">
                <a:extLst>
                  <a:ext uri="{FF2B5EF4-FFF2-40B4-BE49-F238E27FC236}">
                    <a16:creationId xmlns="" xmlns:a16="http://schemas.microsoft.com/office/drawing/2014/main"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12097;p15">
                <a:extLst>
                  <a:ext uri="{FF2B5EF4-FFF2-40B4-BE49-F238E27FC236}">
                    <a16:creationId xmlns="" xmlns:a16="http://schemas.microsoft.com/office/drawing/2014/main"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4" name="Google Shape;12098;p15">
              <a:extLst>
                <a:ext uri="{FF2B5EF4-FFF2-40B4-BE49-F238E27FC236}">
                  <a16:creationId xmlns="" xmlns:a16="http://schemas.microsoft.com/office/drawing/2014/main"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 xmlns:a16="http://schemas.microsoft.com/office/drawing/2014/main"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12100;p15">
                <a:extLst>
                  <a:ext uri="{FF2B5EF4-FFF2-40B4-BE49-F238E27FC236}">
                    <a16:creationId xmlns="" xmlns:a16="http://schemas.microsoft.com/office/drawing/2014/main"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12101;p15">
                <a:extLst>
                  <a:ext uri="{FF2B5EF4-FFF2-40B4-BE49-F238E27FC236}">
                    <a16:creationId xmlns="" xmlns:a16="http://schemas.microsoft.com/office/drawing/2014/main"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12102;p15">
                <a:extLst>
                  <a:ext uri="{FF2B5EF4-FFF2-40B4-BE49-F238E27FC236}">
                    <a16:creationId xmlns="" xmlns:a16="http://schemas.microsoft.com/office/drawing/2014/main"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12103;p15">
                <a:extLst>
                  <a:ext uri="{FF2B5EF4-FFF2-40B4-BE49-F238E27FC236}">
                    <a16:creationId xmlns="" xmlns:a16="http://schemas.microsoft.com/office/drawing/2014/main"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12104;p15">
                <a:extLst>
                  <a:ext uri="{FF2B5EF4-FFF2-40B4-BE49-F238E27FC236}">
                    <a16:creationId xmlns="" xmlns:a16="http://schemas.microsoft.com/office/drawing/2014/main"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12105;p15">
                <a:extLst>
                  <a:ext uri="{FF2B5EF4-FFF2-40B4-BE49-F238E27FC236}">
                    <a16:creationId xmlns="" xmlns:a16="http://schemas.microsoft.com/office/drawing/2014/main"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12106;p15">
                <a:extLst>
                  <a:ext uri="{FF2B5EF4-FFF2-40B4-BE49-F238E27FC236}">
                    <a16:creationId xmlns="" xmlns:a16="http://schemas.microsoft.com/office/drawing/2014/main"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12107;p15">
                <a:extLst>
                  <a:ext uri="{FF2B5EF4-FFF2-40B4-BE49-F238E27FC236}">
                    <a16:creationId xmlns="" xmlns:a16="http://schemas.microsoft.com/office/drawing/2014/main"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12108;p15">
                <a:extLst>
                  <a:ext uri="{FF2B5EF4-FFF2-40B4-BE49-F238E27FC236}">
                    <a16:creationId xmlns="" xmlns:a16="http://schemas.microsoft.com/office/drawing/2014/main"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12109;p15">
                <a:extLst>
                  <a:ext uri="{FF2B5EF4-FFF2-40B4-BE49-F238E27FC236}">
                    <a16:creationId xmlns="" xmlns:a16="http://schemas.microsoft.com/office/drawing/2014/main"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12110;p15">
                <a:extLst>
                  <a:ext uri="{FF2B5EF4-FFF2-40B4-BE49-F238E27FC236}">
                    <a16:creationId xmlns="" xmlns:a16="http://schemas.microsoft.com/office/drawing/2014/main"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12111;p15">
                <a:extLst>
                  <a:ext uri="{FF2B5EF4-FFF2-40B4-BE49-F238E27FC236}">
                    <a16:creationId xmlns="" xmlns:a16="http://schemas.microsoft.com/office/drawing/2014/main"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12112;p15">
                <a:extLst>
                  <a:ext uri="{FF2B5EF4-FFF2-40B4-BE49-F238E27FC236}">
                    <a16:creationId xmlns="" xmlns:a16="http://schemas.microsoft.com/office/drawing/2014/main"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12113;p15">
                <a:extLst>
                  <a:ext uri="{FF2B5EF4-FFF2-40B4-BE49-F238E27FC236}">
                    <a16:creationId xmlns="" xmlns:a16="http://schemas.microsoft.com/office/drawing/2014/main"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12114;p15">
                <a:extLst>
                  <a:ext uri="{FF2B5EF4-FFF2-40B4-BE49-F238E27FC236}">
                    <a16:creationId xmlns="" xmlns:a16="http://schemas.microsoft.com/office/drawing/2014/main"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12115;p15">
                <a:extLst>
                  <a:ext uri="{FF2B5EF4-FFF2-40B4-BE49-F238E27FC236}">
                    <a16:creationId xmlns="" xmlns:a16="http://schemas.microsoft.com/office/drawing/2014/main"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12116;p15">
                <a:extLst>
                  <a:ext uri="{FF2B5EF4-FFF2-40B4-BE49-F238E27FC236}">
                    <a16:creationId xmlns="" xmlns:a16="http://schemas.microsoft.com/office/drawing/2014/main"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12117;p15">
                <a:extLst>
                  <a:ext uri="{FF2B5EF4-FFF2-40B4-BE49-F238E27FC236}">
                    <a16:creationId xmlns="" xmlns:a16="http://schemas.microsoft.com/office/drawing/2014/main"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12118;p15">
                <a:extLst>
                  <a:ext uri="{FF2B5EF4-FFF2-40B4-BE49-F238E27FC236}">
                    <a16:creationId xmlns="" xmlns:a16="http://schemas.microsoft.com/office/drawing/2014/main"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12119;p15">
                <a:extLst>
                  <a:ext uri="{FF2B5EF4-FFF2-40B4-BE49-F238E27FC236}">
                    <a16:creationId xmlns="" xmlns:a16="http://schemas.microsoft.com/office/drawing/2014/main"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12120;p15">
                <a:extLst>
                  <a:ext uri="{FF2B5EF4-FFF2-40B4-BE49-F238E27FC236}">
                    <a16:creationId xmlns="" xmlns:a16="http://schemas.microsoft.com/office/drawing/2014/main"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12121;p15">
                <a:extLst>
                  <a:ext uri="{FF2B5EF4-FFF2-40B4-BE49-F238E27FC236}">
                    <a16:creationId xmlns="" xmlns:a16="http://schemas.microsoft.com/office/drawing/2014/main"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12122;p15">
                <a:extLst>
                  <a:ext uri="{FF2B5EF4-FFF2-40B4-BE49-F238E27FC236}">
                    <a16:creationId xmlns="" xmlns:a16="http://schemas.microsoft.com/office/drawing/2014/main"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12123;p15">
                <a:extLst>
                  <a:ext uri="{FF2B5EF4-FFF2-40B4-BE49-F238E27FC236}">
                    <a16:creationId xmlns="" xmlns:a16="http://schemas.microsoft.com/office/drawing/2014/main"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12124;p15">
                <a:extLst>
                  <a:ext uri="{FF2B5EF4-FFF2-40B4-BE49-F238E27FC236}">
                    <a16:creationId xmlns="" xmlns:a16="http://schemas.microsoft.com/office/drawing/2014/main"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12125;p15">
                <a:extLst>
                  <a:ext uri="{FF2B5EF4-FFF2-40B4-BE49-F238E27FC236}">
                    <a16:creationId xmlns="" xmlns:a16="http://schemas.microsoft.com/office/drawing/2014/main"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12126;p15">
                <a:extLst>
                  <a:ext uri="{FF2B5EF4-FFF2-40B4-BE49-F238E27FC236}">
                    <a16:creationId xmlns="" xmlns:a16="http://schemas.microsoft.com/office/drawing/2014/main"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12127;p15">
                <a:extLst>
                  <a:ext uri="{FF2B5EF4-FFF2-40B4-BE49-F238E27FC236}">
                    <a16:creationId xmlns="" xmlns:a16="http://schemas.microsoft.com/office/drawing/2014/main"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12128;p15">
                <a:extLst>
                  <a:ext uri="{FF2B5EF4-FFF2-40B4-BE49-F238E27FC236}">
                    <a16:creationId xmlns="" xmlns:a16="http://schemas.microsoft.com/office/drawing/2014/main"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12129;p15">
                <a:extLst>
                  <a:ext uri="{FF2B5EF4-FFF2-40B4-BE49-F238E27FC236}">
                    <a16:creationId xmlns="" xmlns:a16="http://schemas.microsoft.com/office/drawing/2014/main"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12130;p15">
                <a:extLst>
                  <a:ext uri="{FF2B5EF4-FFF2-40B4-BE49-F238E27FC236}">
                    <a16:creationId xmlns="" xmlns:a16="http://schemas.microsoft.com/office/drawing/2014/main"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12131;p15">
                <a:extLst>
                  <a:ext uri="{FF2B5EF4-FFF2-40B4-BE49-F238E27FC236}">
                    <a16:creationId xmlns="" xmlns:a16="http://schemas.microsoft.com/office/drawing/2014/main"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12132;p15">
                <a:extLst>
                  <a:ext uri="{FF2B5EF4-FFF2-40B4-BE49-F238E27FC236}">
                    <a16:creationId xmlns="" xmlns:a16="http://schemas.microsoft.com/office/drawing/2014/main"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12133;p15">
                <a:extLst>
                  <a:ext uri="{FF2B5EF4-FFF2-40B4-BE49-F238E27FC236}">
                    <a16:creationId xmlns="" xmlns:a16="http://schemas.microsoft.com/office/drawing/2014/main"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12134;p15">
                <a:extLst>
                  <a:ext uri="{FF2B5EF4-FFF2-40B4-BE49-F238E27FC236}">
                    <a16:creationId xmlns="" xmlns:a16="http://schemas.microsoft.com/office/drawing/2014/main"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12135;p15">
                <a:extLst>
                  <a:ext uri="{FF2B5EF4-FFF2-40B4-BE49-F238E27FC236}">
                    <a16:creationId xmlns="" xmlns:a16="http://schemas.microsoft.com/office/drawing/2014/main"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12136;p15">
                <a:extLst>
                  <a:ext uri="{FF2B5EF4-FFF2-40B4-BE49-F238E27FC236}">
                    <a16:creationId xmlns="" xmlns:a16="http://schemas.microsoft.com/office/drawing/2014/main"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12137;p15">
                <a:extLst>
                  <a:ext uri="{FF2B5EF4-FFF2-40B4-BE49-F238E27FC236}">
                    <a16:creationId xmlns="" xmlns:a16="http://schemas.microsoft.com/office/drawing/2014/main"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12138;p15">
                <a:extLst>
                  <a:ext uri="{FF2B5EF4-FFF2-40B4-BE49-F238E27FC236}">
                    <a16:creationId xmlns="" xmlns:a16="http://schemas.microsoft.com/office/drawing/2014/main"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12139;p15">
                <a:extLst>
                  <a:ext uri="{FF2B5EF4-FFF2-40B4-BE49-F238E27FC236}">
                    <a16:creationId xmlns="" xmlns:a16="http://schemas.microsoft.com/office/drawing/2014/main"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12140;p15">
                <a:extLst>
                  <a:ext uri="{FF2B5EF4-FFF2-40B4-BE49-F238E27FC236}">
                    <a16:creationId xmlns="" xmlns:a16="http://schemas.microsoft.com/office/drawing/2014/main"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12141;p15">
                <a:extLst>
                  <a:ext uri="{FF2B5EF4-FFF2-40B4-BE49-F238E27FC236}">
                    <a16:creationId xmlns="" xmlns:a16="http://schemas.microsoft.com/office/drawing/2014/main"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12142;p15">
                <a:extLst>
                  <a:ext uri="{FF2B5EF4-FFF2-40B4-BE49-F238E27FC236}">
                    <a16:creationId xmlns="" xmlns:a16="http://schemas.microsoft.com/office/drawing/2014/main"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12143;p15">
                <a:extLst>
                  <a:ext uri="{FF2B5EF4-FFF2-40B4-BE49-F238E27FC236}">
                    <a16:creationId xmlns="" xmlns:a16="http://schemas.microsoft.com/office/drawing/2014/main"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12144;p15">
                <a:extLst>
                  <a:ext uri="{FF2B5EF4-FFF2-40B4-BE49-F238E27FC236}">
                    <a16:creationId xmlns="" xmlns:a16="http://schemas.microsoft.com/office/drawing/2014/main"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12145;p15">
                <a:extLst>
                  <a:ext uri="{FF2B5EF4-FFF2-40B4-BE49-F238E27FC236}">
                    <a16:creationId xmlns="" xmlns:a16="http://schemas.microsoft.com/office/drawing/2014/main"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12146;p15">
                <a:extLst>
                  <a:ext uri="{FF2B5EF4-FFF2-40B4-BE49-F238E27FC236}">
                    <a16:creationId xmlns="" xmlns:a16="http://schemas.microsoft.com/office/drawing/2014/main"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12147;p15">
                <a:extLst>
                  <a:ext uri="{FF2B5EF4-FFF2-40B4-BE49-F238E27FC236}">
                    <a16:creationId xmlns="" xmlns:a16="http://schemas.microsoft.com/office/drawing/2014/main"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12148;p15">
                <a:extLst>
                  <a:ext uri="{FF2B5EF4-FFF2-40B4-BE49-F238E27FC236}">
                    <a16:creationId xmlns="" xmlns:a16="http://schemas.microsoft.com/office/drawing/2014/main"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12149;p15">
                <a:extLst>
                  <a:ext uri="{FF2B5EF4-FFF2-40B4-BE49-F238E27FC236}">
                    <a16:creationId xmlns="" xmlns:a16="http://schemas.microsoft.com/office/drawing/2014/main"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12150;p15">
                <a:extLst>
                  <a:ext uri="{FF2B5EF4-FFF2-40B4-BE49-F238E27FC236}">
                    <a16:creationId xmlns="" xmlns:a16="http://schemas.microsoft.com/office/drawing/2014/main"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12151;p15">
                <a:extLst>
                  <a:ext uri="{FF2B5EF4-FFF2-40B4-BE49-F238E27FC236}">
                    <a16:creationId xmlns="" xmlns:a16="http://schemas.microsoft.com/office/drawing/2014/main"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12152;p15">
                <a:extLst>
                  <a:ext uri="{FF2B5EF4-FFF2-40B4-BE49-F238E27FC236}">
                    <a16:creationId xmlns="" xmlns:a16="http://schemas.microsoft.com/office/drawing/2014/main"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12153;p15">
                <a:extLst>
                  <a:ext uri="{FF2B5EF4-FFF2-40B4-BE49-F238E27FC236}">
                    <a16:creationId xmlns="" xmlns:a16="http://schemas.microsoft.com/office/drawing/2014/main"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12154;p15">
                <a:extLst>
                  <a:ext uri="{FF2B5EF4-FFF2-40B4-BE49-F238E27FC236}">
                    <a16:creationId xmlns="" xmlns:a16="http://schemas.microsoft.com/office/drawing/2014/main"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12155;p15">
                <a:extLst>
                  <a:ext uri="{FF2B5EF4-FFF2-40B4-BE49-F238E27FC236}">
                    <a16:creationId xmlns="" xmlns:a16="http://schemas.microsoft.com/office/drawing/2014/main"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12156;p15">
                <a:extLst>
                  <a:ext uri="{FF2B5EF4-FFF2-40B4-BE49-F238E27FC236}">
                    <a16:creationId xmlns="" xmlns:a16="http://schemas.microsoft.com/office/drawing/2014/main"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12157;p15">
                <a:extLst>
                  <a:ext uri="{FF2B5EF4-FFF2-40B4-BE49-F238E27FC236}">
                    <a16:creationId xmlns="" xmlns:a16="http://schemas.microsoft.com/office/drawing/2014/main"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12158;p15">
                <a:extLst>
                  <a:ext uri="{FF2B5EF4-FFF2-40B4-BE49-F238E27FC236}">
                    <a16:creationId xmlns="" xmlns:a16="http://schemas.microsoft.com/office/drawing/2014/main"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12159;p15">
                <a:extLst>
                  <a:ext uri="{FF2B5EF4-FFF2-40B4-BE49-F238E27FC236}">
                    <a16:creationId xmlns="" xmlns:a16="http://schemas.microsoft.com/office/drawing/2014/main"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12160;p15">
                <a:extLst>
                  <a:ext uri="{FF2B5EF4-FFF2-40B4-BE49-F238E27FC236}">
                    <a16:creationId xmlns="" xmlns:a16="http://schemas.microsoft.com/office/drawing/2014/main"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12161;p15">
                <a:extLst>
                  <a:ext uri="{FF2B5EF4-FFF2-40B4-BE49-F238E27FC236}">
                    <a16:creationId xmlns="" xmlns:a16="http://schemas.microsoft.com/office/drawing/2014/main"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12162;p15">
                <a:extLst>
                  <a:ext uri="{FF2B5EF4-FFF2-40B4-BE49-F238E27FC236}">
                    <a16:creationId xmlns="" xmlns:a16="http://schemas.microsoft.com/office/drawing/2014/main"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12163;p15">
                <a:extLst>
                  <a:ext uri="{FF2B5EF4-FFF2-40B4-BE49-F238E27FC236}">
                    <a16:creationId xmlns="" xmlns:a16="http://schemas.microsoft.com/office/drawing/2014/main"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12164;p15">
                <a:extLst>
                  <a:ext uri="{FF2B5EF4-FFF2-40B4-BE49-F238E27FC236}">
                    <a16:creationId xmlns="" xmlns:a16="http://schemas.microsoft.com/office/drawing/2014/main"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12165;p15">
                <a:extLst>
                  <a:ext uri="{FF2B5EF4-FFF2-40B4-BE49-F238E27FC236}">
                    <a16:creationId xmlns="" xmlns:a16="http://schemas.microsoft.com/office/drawing/2014/main"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12166;p15">
                <a:extLst>
                  <a:ext uri="{FF2B5EF4-FFF2-40B4-BE49-F238E27FC236}">
                    <a16:creationId xmlns="" xmlns:a16="http://schemas.microsoft.com/office/drawing/2014/main"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12167;p15">
                <a:extLst>
                  <a:ext uri="{FF2B5EF4-FFF2-40B4-BE49-F238E27FC236}">
                    <a16:creationId xmlns="" xmlns:a16="http://schemas.microsoft.com/office/drawing/2014/main"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12168;p15">
                <a:extLst>
                  <a:ext uri="{FF2B5EF4-FFF2-40B4-BE49-F238E27FC236}">
                    <a16:creationId xmlns="" xmlns:a16="http://schemas.microsoft.com/office/drawing/2014/main"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12169;p15">
                <a:extLst>
                  <a:ext uri="{FF2B5EF4-FFF2-40B4-BE49-F238E27FC236}">
                    <a16:creationId xmlns="" xmlns:a16="http://schemas.microsoft.com/office/drawing/2014/main"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12170;p15">
                <a:extLst>
                  <a:ext uri="{FF2B5EF4-FFF2-40B4-BE49-F238E27FC236}">
                    <a16:creationId xmlns="" xmlns:a16="http://schemas.microsoft.com/office/drawing/2014/main"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5" name="Google Shape;12171;p15">
              <a:extLst>
                <a:ext uri="{FF2B5EF4-FFF2-40B4-BE49-F238E27FC236}">
                  <a16:creationId xmlns="" xmlns:a16="http://schemas.microsoft.com/office/drawing/2014/main"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 xmlns:a16="http://schemas.microsoft.com/office/drawing/2014/main"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12173;p15">
                <a:extLst>
                  <a:ext uri="{FF2B5EF4-FFF2-40B4-BE49-F238E27FC236}">
                    <a16:creationId xmlns="" xmlns:a16="http://schemas.microsoft.com/office/drawing/2014/main"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12174;p15">
                <a:extLst>
                  <a:ext uri="{FF2B5EF4-FFF2-40B4-BE49-F238E27FC236}">
                    <a16:creationId xmlns="" xmlns:a16="http://schemas.microsoft.com/office/drawing/2014/main"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12175;p15">
                <a:extLst>
                  <a:ext uri="{FF2B5EF4-FFF2-40B4-BE49-F238E27FC236}">
                    <a16:creationId xmlns="" xmlns:a16="http://schemas.microsoft.com/office/drawing/2014/main"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12176;p15">
                <a:extLst>
                  <a:ext uri="{FF2B5EF4-FFF2-40B4-BE49-F238E27FC236}">
                    <a16:creationId xmlns="" xmlns:a16="http://schemas.microsoft.com/office/drawing/2014/main"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12177;p15">
                <a:extLst>
                  <a:ext uri="{FF2B5EF4-FFF2-40B4-BE49-F238E27FC236}">
                    <a16:creationId xmlns="" xmlns:a16="http://schemas.microsoft.com/office/drawing/2014/main"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12178;p15">
                <a:extLst>
                  <a:ext uri="{FF2B5EF4-FFF2-40B4-BE49-F238E27FC236}">
                    <a16:creationId xmlns="" xmlns:a16="http://schemas.microsoft.com/office/drawing/2014/main"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12179;p15">
                <a:extLst>
                  <a:ext uri="{FF2B5EF4-FFF2-40B4-BE49-F238E27FC236}">
                    <a16:creationId xmlns="" xmlns:a16="http://schemas.microsoft.com/office/drawing/2014/main"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12180;p15">
                <a:extLst>
                  <a:ext uri="{FF2B5EF4-FFF2-40B4-BE49-F238E27FC236}">
                    <a16:creationId xmlns="" xmlns:a16="http://schemas.microsoft.com/office/drawing/2014/main"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12181;p15">
                <a:extLst>
                  <a:ext uri="{FF2B5EF4-FFF2-40B4-BE49-F238E27FC236}">
                    <a16:creationId xmlns="" xmlns:a16="http://schemas.microsoft.com/office/drawing/2014/main"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12182;p15">
                <a:extLst>
                  <a:ext uri="{FF2B5EF4-FFF2-40B4-BE49-F238E27FC236}">
                    <a16:creationId xmlns="" xmlns:a16="http://schemas.microsoft.com/office/drawing/2014/main"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12183;p15">
                <a:extLst>
                  <a:ext uri="{FF2B5EF4-FFF2-40B4-BE49-F238E27FC236}">
                    <a16:creationId xmlns="" xmlns:a16="http://schemas.microsoft.com/office/drawing/2014/main"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12184;p15">
                <a:extLst>
                  <a:ext uri="{FF2B5EF4-FFF2-40B4-BE49-F238E27FC236}">
                    <a16:creationId xmlns="" xmlns:a16="http://schemas.microsoft.com/office/drawing/2014/main"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12185;p15">
                <a:extLst>
                  <a:ext uri="{FF2B5EF4-FFF2-40B4-BE49-F238E27FC236}">
                    <a16:creationId xmlns="" xmlns:a16="http://schemas.microsoft.com/office/drawing/2014/main"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12186;p15">
                <a:extLst>
                  <a:ext uri="{FF2B5EF4-FFF2-40B4-BE49-F238E27FC236}">
                    <a16:creationId xmlns="" xmlns:a16="http://schemas.microsoft.com/office/drawing/2014/main"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12187;p15">
                <a:extLst>
                  <a:ext uri="{FF2B5EF4-FFF2-40B4-BE49-F238E27FC236}">
                    <a16:creationId xmlns="" xmlns:a16="http://schemas.microsoft.com/office/drawing/2014/main"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12188;p15">
                <a:extLst>
                  <a:ext uri="{FF2B5EF4-FFF2-40B4-BE49-F238E27FC236}">
                    <a16:creationId xmlns="" xmlns:a16="http://schemas.microsoft.com/office/drawing/2014/main"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12189;p15">
                <a:extLst>
                  <a:ext uri="{FF2B5EF4-FFF2-40B4-BE49-F238E27FC236}">
                    <a16:creationId xmlns="" xmlns:a16="http://schemas.microsoft.com/office/drawing/2014/main"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12190;p15">
                <a:extLst>
                  <a:ext uri="{FF2B5EF4-FFF2-40B4-BE49-F238E27FC236}">
                    <a16:creationId xmlns="" xmlns:a16="http://schemas.microsoft.com/office/drawing/2014/main"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12191;p15">
                <a:extLst>
                  <a:ext uri="{FF2B5EF4-FFF2-40B4-BE49-F238E27FC236}">
                    <a16:creationId xmlns="" xmlns:a16="http://schemas.microsoft.com/office/drawing/2014/main"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12192;p15">
                <a:extLst>
                  <a:ext uri="{FF2B5EF4-FFF2-40B4-BE49-F238E27FC236}">
                    <a16:creationId xmlns="" xmlns:a16="http://schemas.microsoft.com/office/drawing/2014/main"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12193;p15">
                <a:extLst>
                  <a:ext uri="{FF2B5EF4-FFF2-40B4-BE49-F238E27FC236}">
                    <a16:creationId xmlns="" xmlns:a16="http://schemas.microsoft.com/office/drawing/2014/main"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12194;p15">
                <a:extLst>
                  <a:ext uri="{FF2B5EF4-FFF2-40B4-BE49-F238E27FC236}">
                    <a16:creationId xmlns="" xmlns:a16="http://schemas.microsoft.com/office/drawing/2014/main"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12195;p15">
                <a:extLst>
                  <a:ext uri="{FF2B5EF4-FFF2-40B4-BE49-F238E27FC236}">
                    <a16:creationId xmlns="" xmlns:a16="http://schemas.microsoft.com/office/drawing/2014/main"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12196;p15">
                <a:extLst>
                  <a:ext uri="{FF2B5EF4-FFF2-40B4-BE49-F238E27FC236}">
                    <a16:creationId xmlns="" xmlns:a16="http://schemas.microsoft.com/office/drawing/2014/main"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12197;p15">
                <a:extLst>
                  <a:ext uri="{FF2B5EF4-FFF2-40B4-BE49-F238E27FC236}">
                    <a16:creationId xmlns="" xmlns:a16="http://schemas.microsoft.com/office/drawing/2014/main"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12198;p15">
                <a:extLst>
                  <a:ext uri="{FF2B5EF4-FFF2-40B4-BE49-F238E27FC236}">
                    <a16:creationId xmlns="" xmlns:a16="http://schemas.microsoft.com/office/drawing/2014/main"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12199;p15">
                <a:extLst>
                  <a:ext uri="{FF2B5EF4-FFF2-40B4-BE49-F238E27FC236}">
                    <a16:creationId xmlns="" xmlns:a16="http://schemas.microsoft.com/office/drawing/2014/main"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12200;p15">
                <a:extLst>
                  <a:ext uri="{FF2B5EF4-FFF2-40B4-BE49-F238E27FC236}">
                    <a16:creationId xmlns="" xmlns:a16="http://schemas.microsoft.com/office/drawing/2014/main"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12201;p15">
                <a:extLst>
                  <a:ext uri="{FF2B5EF4-FFF2-40B4-BE49-F238E27FC236}">
                    <a16:creationId xmlns="" xmlns:a16="http://schemas.microsoft.com/office/drawing/2014/main"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12202;p15">
                <a:extLst>
                  <a:ext uri="{FF2B5EF4-FFF2-40B4-BE49-F238E27FC236}">
                    <a16:creationId xmlns="" xmlns:a16="http://schemas.microsoft.com/office/drawing/2014/main"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12203;p15">
                <a:extLst>
                  <a:ext uri="{FF2B5EF4-FFF2-40B4-BE49-F238E27FC236}">
                    <a16:creationId xmlns="" xmlns:a16="http://schemas.microsoft.com/office/drawing/2014/main"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12204;p15">
                <a:extLst>
                  <a:ext uri="{FF2B5EF4-FFF2-40B4-BE49-F238E27FC236}">
                    <a16:creationId xmlns="" xmlns:a16="http://schemas.microsoft.com/office/drawing/2014/main"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12205;p15">
                <a:extLst>
                  <a:ext uri="{FF2B5EF4-FFF2-40B4-BE49-F238E27FC236}">
                    <a16:creationId xmlns="" xmlns:a16="http://schemas.microsoft.com/office/drawing/2014/main"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12206;p15">
                <a:extLst>
                  <a:ext uri="{FF2B5EF4-FFF2-40B4-BE49-F238E27FC236}">
                    <a16:creationId xmlns="" xmlns:a16="http://schemas.microsoft.com/office/drawing/2014/main"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12207;p15">
                <a:extLst>
                  <a:ext uri="{FF2B5EF4-FFF2-40B4-BE49-F238E27FC236}">
                    <a16:creationId xmlns="" xmlns:a16="http://schemas.microsoft.com/office/drawing/2014/main"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12208;p15">
                <a:extLst>
                  <a:ext uri="{FF2B5EF4-FFF2-40B4-BE49-F238E27FC236}">
                    <a16:creationId xmlns="" xmlns:a16="http://schemas.microsoft.com/office/drawing/2014/main"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12209;p15">
                <a:extLst>
                  <a:ext uri="{FF2B5EF4-FFF2-40B4-BE49-F238E27FC236}">
                    <a16:creationId xmlns="" xmlns:a16="http://schemas.microsoft.com/office/drawing/2014/main"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12210;p15">
                <a:extLst>
                  <a:ext uri="{FF2B5EF4-FFF2-40B4-BE49-F238E27FC236}">
                    <a16:creationId xmlns="" xmlns:a16="http://schemas.microsoft.com/office/drawing/2014/main"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12211;p15">
                <a:extLst>
                  <a:ext uri="{FF2B5EF4-FFF2-40B4-BE49-F238E27FC236}">
                    <a16:creationId xmlns="" xmlns:a16="http://schemas.microsoft.com/office/drawing/2014/main"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12212;p15">
                <a:extLst>
                  <a:ext uri="{FF2B5EF4-FFF2-40B4-BE49-F238E27FC236}">
                    <a16:creationId xmlns="" xmlns:a16="http://schemas.microsoft.com/office/drawing/2014/main"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12213;p15">
                <a:extLst>
                  <a:ext uri="{FF2B5EF4-FFF2-40B4-BE49-F238E27FC236}">
                    <a16:creationId xmlns="" xmlns:a16="http://schemas.microsoft.com/office/drawing/2014/main"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12214;p15">
                <a:extLst>
                  <a:ext uri="{FF2B5EF4-FFF2-40B4-BE49-F238E27FC236}">
                    <a16:creationId xmlns="" xmlns:a16="http://schemas.microsoft.com/office/drawing/2014/main"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12215;p15">
                <a:extLst>
                  <a:ext uri="{FF2B5EF4-FFF2-40B4-BE49-F238E27FC236}">
                    <a16:creationId xmlns="" xmlns:a16="http://schemas.microsoft.com/office/drawing/2014/main"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12216;p15">
                <a:extLst>
                  <a:ext uri="{FF2B5EF4-FFF2-40B4-BE49-F238E27FC236}">
                    <a16:creationId xmlns="" xmlns:a16="http://schemas.microsoft.com/office/drawing/2014/main"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12217;p15">
                <a:extLst>
                  <a:ext uri="{FF2B5EF4-FFF2-40B4-BE49-F238E27FC236}">
                    <a16:creationId xmlns="" xmlns:a16="http://schemas.microsoft.com/office/drawing/2014/main"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12218;p15">
                <a:extLst>
                  <a:ext uri="{FF2B5EF4-FFF2-40B4-BE49-F238E27FC236}">
                    <a16:creationId xmlns="" xmlns:a16="http://schemas.microsoft.com/office/drawing/2014/main"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12219;p15">
                <a:extLst>
                  <a:ext uri="{FF2B5EF4-FFF2-40B4-BE49-F238E27FC236}">
                    <a16:creationId xmlns="" xmlns:a16="http://schemas.microsoft.com/office/drawing/2014/main"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12220;p15">
                <a:extLst>
                  <a:ext uri="{FF2B5EF4-FFF2-40B4-BE49-F238E27FC236}">
                    <a16:creationId xmlns="" xmlns:a16="http://schemas.microsoft.com/office/drawing/2014/main"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12221;p15">
                <a:extLst>
                  <a:ext uri="{FF2B5EF4-FFF2-40B4-BE49-F238E27FC236}">
                    <a16:creationId xmlns="" xmlns:a16="http://schemas.microsoft.com/office/drawing/2014/main"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12222;p15">
                <a:extLst>
                  <a:ext uri="{FF2B5EF4-FFF2-40B4-BE49-F238E27FC236}">
                    <a16:creationId xmlns="" xmlns:a16="http://schemas.microsoft.com/office/drawing/2014/main"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12223;p15">
                <a:extLst>
                  <a:ext uri="{FF2B5EF4-FFF2-40B4-BE49-F238E27FC236}">
                    <a16:creationId xmlns="" xmlns:a16="http://schemas.microsoft.com/office/drawing/2014/main"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12224;p15">
                <a:extLst>
                  <a:ext uri="{FF2B5EF4-FFF2-40B4-BE49-F238E27FC236}">
                    <a16:creationId xmlns="" xmlns:a16="http://schemas.microsoft.com/office/drawing/2014/main"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12225;p15">
                <a:extLst>
                  <a:ext uri="{FF2B5EF4-FFF2-40B4-BE49-F238E27FC236}">
                    <a16:creationId xmlns="" xmlns:a16="http://schemas.microsoft.com/office/drawing/2014/main"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12226;p15">
                <a:extLst>
                  <a:ext uri="{FF2B5EF4-FFF2-40B4-BE49-F238E27FC236}">
                    <a16:creationId xmlns="" xmlns:a16="http://schemas.microsoft.com/office/drawing/2014/main"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12227;p15">
                <a:extLst>
                  <a:ext uri="{FF2B5EF4-FFF2-40B4-BE49-F238E27FC236}">
                    <a16:creationId xmlns="" xmlns:a16="http://schemas.microsoft.com/office/drawing/2014/main"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12228;p15">
                <a:extLst>
                  <a:ext uri="{FF2B5EF4-FFF2-40B4-BE49-F238E27FC236}">
                    <a16:creationId xmlns="" xmlns:a16="http://schemas.microsoft.com/office/drawing/2014/main"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12229;p15">
                <a:extLst>
                  <a:ext uri="{FF2B5EF4-FFF2-40B4-BE49-F238E27FC236}">
                    <a16:creationId xmlns="" xmlns:a16="http://schemas.microsoft.com/office/drawing/2014/main"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12230;p15">
                <a:extLst>
                  <a:ext uri="{FF2B5EF4-FFF2-40B4-BE49-F238E27FC236}">
                    <a16:creationId xmlns="" xmlns:a16="http://schemas.microsoft.com/office/drawing/2014/main"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12231;p15">
                <a:extLst>
                  <a:ext uri="{FF2B5EF4-FFF2-40B4-BE49-F238E27FC236}">
                    <a16:creationId xmlns="" xmlns:a16="http://schemas.microsoft.com/office/drawing/2014/main"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12232;p15">
                <a:extLst>
                  <a:ext uri="{FF2B5EF4-FFF2-40B4-BE49-F238E27FC236}">
                    <a16:creationId xmlns="" xmlns:a16="http://schemas.microsoft.com/office/drawing/2014/main"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12233;p15">
                <a:extLst>
                  <a:ext uri="{FF2B5EF4-FFF2-40B4-BE49-F238E27FC236}">
                    <a16:creationId xmlns="" xmlns:a16="http://schemas.microsoft.com/office/drawing/2014/main"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12234;p15">
                <a:extLst>
                  <a:ext uri="{FF2B5EF4-FFF2-40B4-BE49-F238E27FC236}">
                    <a16:creationId xmlns="" xmlns:a16="http://schemas.microsoft.com/office/drawing/2014/main"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12235;p15">
                <a:extLst>
                  <a:ext uri="{FF2B5EF4-FFF2-40B4-BE49-F238E27FC236}">
                    <a16:creationId xmlns="" xmlns:a16="http://schemas.microsoft.com/office/drawing/2014/main"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12236;p15">
                <a:extLst>
                  <a:ext uri="{FF2B5EF4-FFF2-40B4-BE49-F238E27FC236}">
                    <a16:creationId xmlns="" xmlns:a16="http://schemas.microsoft.com/office/drawing/2014/main"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12237;p15">
                <a:extLst>
                  <a:ext uri="{FF2B5EF4-FFF2-40B4-BE49-F238E27FC236}">
                    <a16:creationId xmlns="" xmlns:a16="http://schemas.microsoft.com/office/drawing/2014/main"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12238;p15">
                <a:extLst>
                  <a:ext uri="{FF2B5EF4-FFF2-40B4-BE49-F238E27FC236}">
                    <a16:creationId xmlns="" xmlns:a16="http://schemas.microsoft.com/office/drawing/2014/main"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12239;p15">
                <a:extLst>
                  <a:ext uri="{FF2B5EF4-FFF2-40B4-BE49-F238E27FC236}">
                    <a16:creationId xmlns="" xmlns:a16="http://schemas.microsoft.com/office/drawing/2014/main"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12240;p15">
                <a:extLst>
                  <a:ext uri="{FF2B5EF4-FFF2-40B4-BE49-F238E27FC236}">
                    <a16:creationId xmlns="" xmlns:a16="http://schemas.microsoft.com/office/drawing/2014/main"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12241;p15">
                <a:extLst>
                  <a:ext uri="{FF2B5EF4-FFF2-40B4-BE49-F238E27FC236}">
                    <a16:creationId xmlns="" xmlns:a16="http://schemas.microsoft.com/office/drawing/2014/main"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12242;p15">
                <a:extLst>
                  <a:ext uri="{FF2B5EF4-FFF2-40B4-BE49-F238E27FC236}">
                    <a16:creationId xmlns="" xmlns:a16="http://schemas.microsoft.com/office/drawing/2014/main"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12243;p15">
                <a:extLst>
                  <a:ext uri="{FF2B5EF4-FFF2-40B4-BE49-F238E27FC236}">
                    <a16:creationId xmlns="" xmlns:a16="http://schemas.microsoft.com/office/drawing/2014/main"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6" name="Google Shape;12244;p15">
              <a:extLst>
                <a:ext uri="{FF2B5EF4-FFF2-40B4-BE49-F238E27FC236}">
                  <a16:creationId xmlns="" xmlns:a16="http://schemas.microsoft.com/office/drawing/2014/main"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 xmlns:a16="http://schemas.microsoft.com/office/drawing/2014/main"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12246;p15">
                <a:extLst>
                  <a:ext uri="{FF2B5EF4-FFF2-40B4-BE49-F238E27FC236}">
                    <a16:creationId xmlns="" xmlns:a16="http://schemas.microsoft.com/office/drawing/2014/main"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12247;p15">
                <a:extLst>
                  <a:ext uri="{FF2B5EF4-FFF2-40B4-BE49-F238E27FC236}">
                    <a16:creationId xmlns="" xmlns:a16="http://schemas.microsoft.com/office/drawing/2014/main"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12248;p15">
                <a:extLst>
                  <a:ext uri="{FF2B5EF4-FFF2-40B4-BE49-F238E27FC236}">
                    <a16:creationId xmlns="" xmlns:a16="http://schemas.microsoft.com/office/drawing/2014/main"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12249;p15">
                <a:extLst>
                  <a:ext uri="{FF2B5EF4-FFF2-40B4-BE49-F238E27FC236}">
                    <a16:creationId xmlns="" xmlns:a16="http://schemas.microsoft.com/office/drawing/2014/main"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12250;p15">
                <a:extLst>
                  <a:ext uri="{FF2B5EF4-FFF2-40B4-BE49-F238E27FC236}">
                    <a16:creationId xmlns="" xmlns:a16="http://schemas.microsoft.com/office/drawing/2014/main"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12251;p15">
                <a:extLst>
                  <a:ext uri="{FF2B5EF4-FFF2-40B4-BE49-F238E27FC236}">
                    <a16:creationId xmlns="" xmlns:a16="http://schemas.microsoft.com/office/drawing/2014/main"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12252;p15">
                <a:extLst>
                  <a:ext uri="{FF2B5EF4-FFF2-40B4-BE49-F238E27FC236}">
                    <a16:creationId xmlns="" xmlns:a16="http://schemas.microsoft.com/office/drawing/2014/main"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12253;p15">
                <a:extLst>
                  <a:ext uri="{FF2B5EF4-FFF2-40B4-BE49-F238E27FC236}">
                    <a16:creationId xmlns="" xmlns:a16="http://schemas.microsoft.com/office/drawing/2014/main"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12254;p15">
                <a:extLst>
                  <a:ext uri="{FF2B5EF4-FFF2-40B4-BE49-F238E27FC236}">
                    <a16:creationId xmlns="" xmlns:a16="http://schemas.microsoft.com/office/drawing/2014/main"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12255;p15">
                <a:extLst>
                  <a:ext uri="{FF2B5EF4-FFF2-40B4-BE49-F238E27FC236}">
                    <a16:creationId xmlns="" xmlns:a16="http://schemas.microsoft.com/office/drawing/2014/main"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12256;p15">
                <a:extLst>
                  <a:ext uri="{FF2B5EF4-FFF2-40B4-BE49-F238E27FC236}">
                    <a16:creationId xmlns="" xmlns:a16="http://schemas.microsoft.com/office/drawing/2014/main"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12257;p15">
                <a:extLst>
                  <a:ext uri="{FF2B5EF4-FFF2-40B4-BE49-F238E27FC236}">
                    <a16:creationId xmlns="" xmlns:a16="http://schemas.microsoft.com/office/drawing/2014/main"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12258;p15">
                <a:extLst>
                  <a:ext uri="{FF2B5EF4-FFF2-40B4-BE49-F238E27FC236}">
                    <a16:creationId xmlns="" xmlns:a16="http://schemas.microsoft.com/office/drawing/2014/main"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12259;p15">
                <a:extLst>
                  <a:ext uri="{FF2B5EF4-FFF2-40B4-BE49-F238E27FC236}">
                    <a16:creationId xmlns="" xmlns:a16="http://schemas.microsoft.com/office/drawing/2014/main"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12260;p15">
                <a:extLst>
                  <a:ext uri="{FF2B5EF4-FFF2-40B4-BE49-F238E27FC236}">
                    <a16:creationId xmlns="" xmlns:a16="http://schemas.microsoft.com/office/drawing/2014/main"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12261;p15">
                <a:extLst>
                  <a:ext uri="{FF2B5EF4-FFF2-40B4-BE49-F238E27FC236}">
                    <a16:creationId xmlns="" xmlns:a16="http://schemas.microsoft.com/office/drawing/2014/main"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12262;p15">
                <a:extLst>
                  <a:ext uri="{FF2B5EF4-FFF2-40B4-BE49-F238E27FC236}">
                    <a16:creationId xmlns="" xmlns:a16="http://schemas.microsoft.com/office/drawing/2014/main"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12263;p15">
                <a:extLst>
                  <a:ext uri="{FF2B5EF4-FFF2-40B4-BE49-F238E27FC236}">
                    <a16:creationId xmlns="" xmlns:a16="http://schemas.microsoft.com/office/drawing/2014/main"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12264;p15">
                <a:extLst>
                  <a:ext uri="{FF2B5EF4-FFF2-40B4-BE49-F238E27FC236}">
                    <a16:creationId xmlns="" xmlns:a16="http://schemas.microsoft.com/office/drawing/2014/main"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12265;p15">
                <a:extLst>
                  <a:ext uri="{FF2B5EF4-FFF2-40B4-BE49-F238E27FC236}">
                    <a16:creationId xmlns="" xmlns:a16="http://schemas.microsoft.com/office/drawing/2014/main"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12266;p15">
                <a:extLst>
                  <a:ext uri="{FF2B5EF4-FFF2-40B4-BE49-F238E27FC236}">
                    <a16:creationId xmlns="" xmlns:a16="http://schemas.microsoft.com/office/drawing/2014/main"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12267;p15">
                <a:extLst>
                  <a:ext uri="{FF2B5EF4-FFF2-40B4-BE49-F238E27FC236}">
                    <a16:creationId xmlns="" xmlns:a16="http://schemas.microsoft.com/office/drawing/2014/main"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12268;p15">
                <a:extLst>
                  <a:ext uri="{FF2B5EF4-FFF2-40B4-BE49-F238E27FC236}">
                    <a16:creationId xmlns="" xmlns:a16="http://schemas.microsoft.com/office/drawing/2014/main"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12269;p15">
                <a:extLst>
                  <a:ext uri="{FF2B5EF4-FFF2-40B4-BE49-F238E27FC236}">
                    <a16:creationId xmlns="" xmlns:a16="http://schemas.microsoft.com/office/drawing/2014/main"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12270;p15">
                <a:extLst>
                  <a:ext uri="{FF2B5EF4-FFF2-40B4-BE49-F238E27FC236}">
                    <a16:creationId xmlns="" xmlns:a16="http://schemas.microsoft.com/office/drawing/2014/main"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12271;p15">
                <a:extLst>
                  <a:ext uri="{FF2B5EF4-FFF2-40B4-BE49-F238E27FC236}">
                    <a16:creationId xmlns="" xmlns:a16="http://schemas.microsoft.com/office/drawing/2014/main"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12272;p15">
                <a:extLst>
                  <a:ext uri="{FF2B5EF4-FFF2-40B4-BE49-F238E27FC236}">
                    <a16:creationId xmlns="" xmlns:a16="http://schemas.microsoft.com/office/drawing/2014/main"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12273;p15">
                <a:extLst>
                  <a:ext uri="{FF2B5EF4-FFF2-40B4-BE49-F238E27FC236}">
                    <a16:creationId xmlns="" xmlns:a16="http://schemas.microsoft.com/office/drawing/2014/main"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12274;p15">
                <a:extLst>
                  <a:ext uri="{FF2B5EF4-FFF2-40B4-BE49-F238E27FC236}">
                    <a16:creationId xmlns="" xmlns:a16="http://schemas.microsoft.com/office/drawing/2014/main"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12275;p15">
                <a:extLst>
                  <a:ext uri="{FF2B5EF4-FFF2-40B4-BE49-F238E27FC236}">
                    <a16:creationId xmlns="" xmlns:a16="http://schemas.microsoft.com/office/drawing/2014/main"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12276;p15">
                <a:extLst>
                  <a:ext uri="{FF2B5EF4-FFF2-40B4-BE49-F238E27FC236}">
                    <a16:creationId xmlns="" xmlns:a16="http://schemas.microsoft.com/office/drawing/2014/main"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12277;p15">
                <a:extLst>
                  <a:ext uri="{FF2B5EF4-FFF2-40B4-BE49-F238E27FC236}">
                    <a16:creationId xmlns="" xmlns:a16="http://schemas.microsoft.com/office/drawing/2014/main"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12278;p15">
                <a:extLst>
                  <a:ext uri="{FF2B5EF4-FFF2-40B4-BE49-F238E27FC236}">
                    <a16:creationId xmlns="" xmlns:a16="http://schemas.microsoft.com/office/drawing/2014/main"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12279;p15">
                <a:extLst>
                  <a:ext uri="{FF2B5EF4-FFF2-40B4-BE49-F238E27FC236}">
                    <a16:creationId xmlns="" xmlns:a16="http://schemas.microsoft.com/office/drawing/2014/main"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12280;p15">
                <a:extLst>
                  <a:ext uri="{FF2B5EF4-FFF2-40B4-BE49-F238E27FC236}">
                    <a16:creationId xmlns="" xmlns:a16="http://schemas.microsoft.com/office/drawing/2014/main"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12281;p15">
                <a:extLst>
                  <a:ext uri="{FF2B5EF4-FFF2-40B4-BE49-F238E27FC236}">
                    <a16:creationId xmlns="" xmlns:a16="http://schemas.microsoft.com/office/drawing/2014/main"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12282;p15">
                <a:extLst>
                  <a:ext uri="{FF2B5EF4-FFF2-40B4-BE49-F238E27FC236}">
                    <a16:creationId xmlns="" xmlns:a16="http://schemas.microsoft.com/office/drawing/2014/main"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12283;p15">
                <a:extLst>
                  <a:ext uri="{FF2B5EF4-FFF2-40B4-BE49-F238E27FC236}">
                    <a16:creationId xmlns="" xmlns:a16="http://schemas.microsoft.com/office/drawing/2014/main"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12284;p15">
                <a:extLst>
                  <a:ext uri="{FF2B5EF4-FFF2-40B4-BE49-F238E27FC236}">
                    <a16:creationId xmlns="" xmlns:a16="http://schemas.microsoft.com/office/drawing/2014/main"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12285;p15">
                <a:extLst>
                  <a:ext uri="{FF2B5EF4-FFF2-40B4-BE49-F238E27FC236}">
                    <a16:creationId xmlns="" xmlns:a16="http://schemas.microsoft.com/office/drawing/2014/main"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12286;p15">
                <a:extLst>
                  <a:ext uri="{FF2B5EF4-FFF2-40B4-BE49-F238E27FC236}">
                    <a16:creationId xmlns="" xmlns:a16="http://schemas.microsoft.com/office/drawing/2014/main"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12287;p15">
                <a:extLst>
                  <a:ext uri="{FF2B5EF4-FFF2-40B4-BE49-F238E27FC236}">
                    <a16:creationId xmlns="" xmlns:a16="http://schemas.microsoft.com/office/drawing/2014/main"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12288;p15">
                <a:extLst>
                  <a:ext uri="{FF2B5EF4-FFF2-40B4-BE49-F238E27FC236}">
                    <a16:creationId xmlns="" xmlns:a16="http://schemas.microsoft.com/office/drawing/2014/main"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12289;p15">
                <a:extLst>
                  <a:ext uri="{FF2B5EF4-FFF2-40B4-BE49-F238E27FC236}">
                    <a16:creationId xmlns="" xmlns:a16="http://schemas.microsoft.com/office/drawing/2014/main"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12290;p15">
                <a:extLst>
                  <a:ext uri="{FF2B5EF4-FFF2-40B4-BE49-F238E27FC236}">
                    <a16:creationId xmlns="" xmlns:a16="http://schemas.microsoft.com/office/drawing/2014/main"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12291;p15">
                <a:extLst>
                  <a:ext uri="{FF2B5EF4-FFF2-40B4-BE49-F238E27FC236}">
                    <a16:creationId xmlns="" xmlns:a16="http://schemas.microsoft.com/office/drawing/2014/main"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12292;p15">
                <a:extLst>
                  <a:ext uri="{FF2B5EF4-FFF2-40B4-BE49-F238E27FC236}">
                    <a16:creationId xmlns="" xmlns:a16="http://schemas.microsoft.com/office/drawing/2014/main"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12293;p15">
                <a:extLst>
                  <a:ext uri="{FF2B5EF4-FFF2-40B4-BE49-F238E27FC236}">
                    <a16:creationId xmlns="" xmlns:a16="http://schemas.microsoft.com/office/drawing/2014/main"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12294;p15">
                <a:extLst>
                  <a:ext uri="{FF2B5EF4-FFF2-40B4-BE49-F238E27FC236}">
                    <a16:creationId xmlns="" xmlns:a16="http://schemas.microsoft.com/office/drawing/2014/main"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12295;p15">
                <a:extLst>
                  <a:ext uri="{FF2B5EF4-FFF2-40B4-BE49-F238E27FC236}">
                    <a16:creationId xmlns="" xmlns:a16="http://schemas.microsoft.com/office/drawing/2014/main"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12296;p15">
                <a:extLst>
                  <a:ext uri="{FF2B5EF4-FFF2-40B4-BE49-F238E27FC236}">
                    <a16:creationId xmlns="" xmlns:a16="http://schemas.microsoft.com/office/drawing/2014/main"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12297;p15">
                <a:extLst>
                  <a:ext uri="{FF2B5EF4-FFF2-40B4-BE49-F238E27FC236}">
                    <a16:creationId xmlns="" xmlns:a16="http://schemas.microsoft.com/office/drawing/2014/main"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12298;p15">
                <a:extLst>
                  <a:ext uri="{FF2B5EF4-FFF2-40B4-BE49-F238E27FC236}">
                    <a16:creationId xmlns="" xmlns:a16="http://schemas.microsoft.com/office/drawing/2014/main"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12299;p15">
                <a:extLst>
                  <a:ext uri="{FF2B5EF4-FFF2-40B4-BE49-F238E27FC236}">
                    <a16:creationId xmlns="" xmlns:a16="http://schemas.microsoft.com/office/drawing/2014/main"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12300;p15">
                <a:extLst>
                  <a:ext uri="{FF2B5EF4-FFF2-40B4-BE49-F238E27FC236}">
                    <a16:creationId xmlns="" xmlns:a16="http://schemas.microsoft.com/office/drawing/2014/main"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12301;p15">
                <a:extLst>
                  <a:ext uri="{FF2B5EF4-FFF2-40B4-BE49-F238E27FC236}">
                    <a16:creationId xmlns="" xmlns:a16="http://schemas.microsoft.com/office/drawing/2014/main"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12302;p15">
                <a:extLst>
                  <a:ext uri="{FF2B5EF4-FFF2-40B4-BE49-F238E27FC236}">
                    <a16:creationId xmlns="" xmlns:a16="http://schemas.microsoft.com/office/drawing/2014/main"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12303;p15">
                <a:extLst>
                  <a:ext uri="{FF2B5EF4-FFF2-40B4-BE49-F238E27FC236}">
                    <a16:creationId xmlns="" xmlns:a16="http://schemas.microsoft.com/office/drawing/2014/main"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12304;p15">
                <a:extLst>
                  <a:ext uri="{FF2B5EF4-FFF2-40B4-BE49-F238E27FC236}">
                    <a16:creationId xmlns="" xmlns:a16="http://schemas.microsoft.com/office/drawing/2014/main"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12305;p15">
                <a:extLst>
                  <a:ext uri="{FF2B5EF4-FFF2-40B4-BE49-F238E27FC236}">
                    <a16:creationId xmlns="" xmlns:a16="http://schemas.microsoft.com/office/drawing/2014/main"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12306;p15">
                <a:extLst>
                  <a:ext uri="{FF2B5EF4-FFF2-40B4-BE49-F238E27FC236}">
                    <a16:creationId xmlns="" xmlns:a16="http://schemas.microsoft.com/office/drawing/2014/main"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12307;p15">
                <a:extLst>
                  <a:ext uri="{FF2B5EF4-FFF2-40B4-BE49-F238E27FC236}">
                    <a16:creationId xmlns="" xmlns:a16="http://schemas.microsoft.com/office/drawing/2014/main"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12308;p15">
                <a:extLst>
                  <a:ext uri="{FF2B5EF4-FFF2-40B4-BE49-F238E27FC236}">
                    <a16:creationId xmlns="" xmlns:a16="http://schemas.microsoft.com/office/drawing/2014/main"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12309;p15">
                <a:extLst>
                  <a:ext uri="{FF2B5EF4-FFF2-40B4-BE49-F238E27FC236}">
                    <a16:creationId xmlns="" xmlns:a16="http://schemas.microsoft.com/office/drawing/2014/main"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12310;p15">
                <a:extLst>
                  <a:ext uri="{FF2B5EF4-FFF2-40B4-BE49-F238E27FC236}">
                    <a16:creationId xmlns="" xmlns:a16="http://schemas.microsoft.com/office/drawing/2014/main"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12311;p15">
                <a:extLst>
                  <a:ext uri="{FF2B5EF4-FFF2-40B4-BE49-F238E27FC236}">
                    <a16:creationId xmlns="" xmlns:a16="http://schemas.microsoft.com/office/drawing/2014/main"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12312;p15">
                <a:extLst>
                  <a:ext uri="{FF2B5EF4-FFF2-40B4-BE49-F238E27FC236}">
                    <a16:creationId xmlns="" xmlns:a16="http://schemas.microsoft.com/office/drawing/2014/main"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12313;p15">
                <a:extLst>
                  <a:ext uri="{FF2B5EF4-FFF2-40B4-BE49-F238E27FC236}">
                    <a16:creationId xmlns="" xmlns:a16="http://schemas.microsoft.com/office/drawing/2014/main"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12314;p15">
                <a:extLst>
                  <a:ext uri="{FF2B5EF4-FFF2-40B4-BE49-F238E27FC236}">
                    <a16:creationId xmlns="" xmlns:a16="http://schemas.microsoft.com/office/drawing/2014/main"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12315;p15">
                <a:extLst>
                  <a:ext uri="{FF2B5EF4-FFF2-40B4-BE49-F238E27FC236}">
                    <a16:creationId xmlns="" xmlns:a16="http://schemas.microsoft.com/office/drawing/2014/main"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12316;p15">
                <a:extLst>
                  <a:ext uri="{FF2B5EF4-FFF2-40B4-BE49-F238E27FC236}">
                    <a16:creationId xmlns="" xmlns:a16="http://schemas.microsoft.com/office/drawing/2014/main"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7" name="Google Shape;12317;p15">
              <a:extLst>
                <a:ext uri="{FF2B5EF4-FFF2-40B4-BE49-F238E27FC236}">
                  <a16:creationId xmlns="" xmlns:a16="http://schemas.microsoft.com/office/drawing/2014/main"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 xmlns:a16="http://schemas.microsoft.com/office/drawing/2014/main"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12319;p15">
                <a:extLst>
                  <a:ext uri="{FF2B5EF4-FFF2-40B4-BE49-F238E27FC236}">
                    <a16:creationId xmlns="" xmlns:a16="http://schemas.microsoft.com/office/drawing/2014/main"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12320;p15">
                <a:extLst>
                  <a:ext uri="{FF2B5EF4-FFF2-40B4-BE49-F238E27FC236}">
                    <a16:creationId xmlns="" xmlns:a16="http://schemas.microsoft.com/office/drawing/2014/main"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12321;p15">
                <a:extLst>
                  <a:ext uri="{FF2B5EF4-FFF2-40B4-BE49-F238E27FC236}">
                    <a16:creationId xmlns="" xmlns:a16="http://schemas.microsoft.com/office/drawing/2014/main"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12322;p15">
                <a:extLst>
                  <a:ext uri="{FF2B5EF4-FFF2-40B4-BE49-F238E27FC236}">
                    <a16:creationId xmlns="" xmlns:a16="http://schemas.microsoft.com/office/drawing/2014/main"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12323;p15">
                <a:extLst>
                  <a:ext uri="{FF2B5EF4-FFF2-40B4-BE49-F238E27FC236}">
                    <a16:creationId xmlns="" xmlns:a16="http://schemas.microsoft.com/office/drawing/2014/main"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12324;p15">
                <a:extLst>
                  <a:ext uri="{FF2B5EF4-FFF2-40B4-BE49-F238E27FC236}">
                    <a16:creationId xmlns="" xmlns:a16="http://schemas.microsoft.com/office/drawing/2014/main"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12325;p15">
                <a:extLst>
                  <a:ext uri="{FF2B5EF4-FFF2-40B4-BE49-F238E27FC236}">
                    <a16:creationId xmlns="" xmlns:a16="http://schemas.microsoft.com/office/drawing/2014/main"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12326;p15">
                <a:extLst>
                  <a:ext uri="{FF2B5EF4-FFF2-40B4-BE49-F238E27FC236}">
                    <a16:creationId xmlns="" xmlns:a16="http://schemas.microsoft.com/office/drawing/2014/main"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12327;p15">
                <a:extLst>
                  <a:ext uri="{FF2B5EF4-FFF2-40B4-BE49-F238E27FC236}">
                    <a16:creationId xmlns="" xmlns:a16="http://schemas.microsoft.com/office/drawing/2014/main"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12328;p15">
                <a:extLst>
                  <a:ext uri="{FF2B5EF4-FFF2-40B4-BE49-F238E27FC236}">
                    <a16:creationId xmlns="" xmlns:a16="http://schemas.microsoft.com/office/drawing/2014/main"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12329;p15">
                <a:extLst>
                  <a:ext uri="{FF2B5EF4-FFF2-40B4-BE49-F238E27FC236}">
                    <a16:creationId xmlns="" xmlns:a16="http://schemas.microsoft.com/office/drawing/2014/main"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12330;p15">
                <a:extLst>
                  <a:ext uri="{FF2B5EF4-FFF2-40B4-BE49-F238E27FC236}">
                    <a16:creationId xmlns="" xmlns:a16="http://schemas.microsoft.com/office/drawing/2014/main"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12331;p15">
                <a:extLst>
                  <a:ext uri="{FF2B5EF4-FFF2-40B4-BE49-F238E27FC236}">
                    <a16:creationId xmlns="" xmlns:a16="http://schemas.microsoft.com/office/drawing/2014/main"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12332;p15">
                <a:extLst>
                  <a:ext uri="{FF2B5EF4-FFF2-40B4-BE49-F238E27FC236}">
                    <a16:creationId xmlns="" xmlns:a16="http://schemas.microsoft.com/office/drawing/2014/main"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12333;p15">
                <a:extLst>
                  <a:ext uri="{FF2B5EF4-FFF2-40B4-BE49-F238E27FC236}">
                    <a16:creationId xmlns="" xmlns:a16="http://schemas.microsoft.com/office/drawing/2014/main"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12334;p15">
                <a:extLst>
                  <a:ext uri="{FF2B5EF4-FFF2-40B4-BE49-F238E27FC236}">
                    <a16:creationId xmlns="" xmlns:a16="http://schemas.microsoft.com/office/drawing/2014/main"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12335;p15">
                <a:extLst>
                  <a:ext uri="{FF2B5EF4-FFF2-40B4-BE49-F238E27FC236}">
                    <a16:creationId xmlns="" xmlns:a16="http://schemas.microsoft.com/office/drawing/2014/main"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12336;p15">
                <a:extLst>
                  <a:ext uri="{FF2B5EF4-FFF2-40B4-BE49-F238E27FC236}">
                    <a16:creationId xmlns="" xmlns:a16="http://schemas.microsoft.com/office/drawing/2014/main"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12337;p15">
                <a:extLst>
                  <a:ext uri="{FF2B5EF4-FFF2-40B4-BE49-F238E27FC236}">
                    <a16:creationId xmlns="" xmlns:a16="http://schemas.microsoft.com/office/drawing/2014/main"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12338;p15">
                <a:extLst>
                  <a:ext uri="{FF2B5EF4-FFF2-40B4-BE49-F238E27FC236}">
                    <a16:creationId xmlns="" xmlns:a16="http://schemas.microsoft.com/office/drawing/2014/main"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12339;p15">
                <a:extLst>
                  <a:ext uri="{FF2B5EF4-FFF2-40B4-BE49-F238E27FC236}">
                    <a16:creationId xmlns="" xmlns:a16="http://schemas.microsoft.com/office/drawing/2014/main"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12340;p15">
                <a:extLst>
                  <a:ext uri="{FF2B5EF4-FFF2-40B4-BE49-F238E27FC236}">
                    <a16:creationId xmlns="" xmlns:a16="http://schemas.microsoft.com/office/drawing/2014/main"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12341;p15">
                <a:extLst>
                  <a:ext uri="{FF2B5EF4-FFF2-40B4-BE49-F238E27FC236}">
                    <a16:creationId xmlns="" xmlns:a16="http://schemas.microsoft.com/office/drawing/2014/main"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12342;p15">
                <a:extLst>
                  <a:ext uri="{FF2B5EF4-FFF2-40B4-BE49-F238E27FC236}">
                    <a16:creationId xmlns="" xmlns:a16="http://schemas.microsoft.com/office/drawing/2014/main"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12343;p15">
                <a:extLst>
                  <a:ext uri="{FF2B5EF4-FFF2-40B4-BE49-F238E27FC236}">
                    <a16:creationId xmlns="" xmlns:a16="http://schemas.microsoft.com/office/drawing/2014/main"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12344;p15">
                <a:extLst>
                  <a:ext uri="{FF2B5EF4-FFF2-40B4-BE49-F238E27FC236}">
                    <a16:creationId xmlns="" xmlns:a16="http://schemas.microsoft.com/office/drawing/2014/main"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12345;p15">
                <a:extLst>
                  <a:ext uri="{FF2B5EF4-FFF2-40B4-BE49-F238E27FC236}">
                    <a16:creationId xmlns="" xmlns:a16="http://schemas.microsoft.com/office/drawing/2014/main"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12346;p15">
                <a:extLst>
                  <a:ext uri="{FF2B5EF4-FFF2-40B4-BE49-F238E27FC236}">
                    <a16:creationId xmlns="" xmlns:a16="http://schemas.microsoft.com/office/drawing/2014/main"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12347;p15">
                <a:extLst>
                  <a:ext uri="{FF2B5EF4-FFF2-40B4-BE49-F238E27FC236}">
                    <a16:creationId xmlns="" xmlns:a16="http://schemas.microsoft.com/office/drawing/2014/main"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12348;p15">
                <a:extLst>
                  <a:ext uri="{FF2B5EF4-FFF2-40B4-BE49-F238E27FC236}">
                    <a16:creationId xmlns="" xmlns:a16="http://schemas.microsoft.com/office/drawing/2014/main"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12349;p15">
                <a:extLst>
                  <a:ext uri="{FF2B5EF4-FFF2-40B4-BE49-F238E27FC236}">
                    <a16:creationId xmlns="" xmlns:a16="http://schemas.microsoft.com/office/drawing/2014/main"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12350;p15">
                <a:extLst>
                  <a:ext uri="{FF2B5EF4-FFF2-40B4-BE49-F238E27FC236}">
                    <a16:creationId xmlns="" xmlns:a16="http://schemas.microsoft.com/office/drawing/2014/main"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12351;p15">
                <a:extLst>
                  <a:ext uri="{FF2B5EF4-FFF2-40B4-BE49-F238E27FC236}">
                    <a16:creationId xmlns="" xmlns:a16="http://schemas.microsoft.com/office/drawing/2014/main"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12352;p15">
                <a:extLst>
                  <a:ext uri="{FF2B5EF4-FFF2-40B4-BE49-F238E27FC236}">
                    <a16:creationId xmlns="" xmlns:a16="http://schemas.microsoft.com/office/drawing/2014/main"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12353;p15">
                <a:extLst>
                  <a:ext uri="{FF2B5EF4-FFF2-40B4-BE49-F238E27FC236}">
                    <a16:creationId xmlns="" xmlns:a16="http://schemas.microsoft.com/office/drawing/2014/main"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12354;p15">
                <a:extLst>
                  <a:ext uri="{FF2B5EF4-FFF2-40B4-BE49-F238E27FC236}">
                    <a16:creationId xmlns="" xmlns:a16="http://schemas.microsoft.com/office/drawing/2014/main"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12355;p15">
                <a:extLst>
                  <a:ext uri="{FF2B5EF4-FFF2-40B4-BE49-F238E27FC236}">
                    <a16:creationId xmlns="" xmlns:a16="http://schemas.microsoft.com/office/drawing/2014/main"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12356;p15">
                <a:extLst>
                  <a:ext uri="{FF2B5EF4-FFF2-40B4-BE49-F238E27FC236}">
                    <a16:creationId xmlns="" xmlns:a16="http://schemas.microsoft.com/office/drawing/2014/main"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12357;p15">
                <a:extLst>
                  <a:ext uri="{FF2B5EF4-FFF2-40B4-BE49-F238E27FC236}">
                    <a16:creationId xmlns="" xmlns:a16="http://schemas.microsoft.com/office/drawing/2014/main"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12358;p15">
                <a:extLst>
                  <a:ext uri="{FF2B5EF4-FFF2-40B4-BE49-F238E27FC236}">
                    <a16:creationId xmlns="" xmlns:a16="http://schemas.microsoft.com/office/drawing/2014/main"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12359;p15">
                <a:extLst>
                  <a:ext uri="{FF2B5EF4-FFF2-40B4-BE49-F238E27FC236}">
                    <a16:creationId xmlns="" xmlns:a16="http://schemas.microsoft.com/office/drawing/2014/main"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12360;p15">
                <a:extLst>
                  <a:ext uri="{FF2B5EF4-FFF2-40B4-BE49-F238E27FC236}">
                    <a16:creationId xmlns="" xmlns:a16="http://schemas.microsoft.com/office/drawing/2014/main"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12361;p15">
                <a:extLst>
                  <a:ext uri="{FF2B5EF4-FFF2-40B4-BE49-F238E27FC236}">
                    <a16:creationId xmlns="" xmlns:a16="http://schemas.microsoft.com/office/drawing/2014/main"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12362;p15">
                <a:extLst>
                  <a:ext uri="{FF2B5EF4-FFF2-40B4-BE49-F238E27FC236}">
                    <a16:creationId xmlns="" xmlns:a16="http://schemas.microsoft.com/office/drawing/2014/main"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12363;p15">
                <a:extLst>
                  <a:ext uri="{FF2B5EF4-FFF2-40B4-BE49-F238E27FC236}">
                    <a16:creationId xmlns="" xmlns:a16="http://schemas.microsoft.com/office/drawing/2014/main"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12364;p15">
                <a:extLst>
                  <a:ext uri="{FF2B5EF4-FFF2-40B4-BE49-F238E27FC236}">
                    <a16:creationId xmlns="" xmlns:a16="http://schemas.microsoft.com/office/drawing/2014/main"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12365;p15">
                <a:extLst>
                  <a:ext uri="{FF2B5EF4-FFF2-40B4-BE49-F238E27FC236}">
                    <a16:creationId xmlns="" xmlns:a16="http://schemas.microsoft.com/office/drawing/2014/main"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12366;p15">
                <a:extLst>
                  <a:ext uri="{FF2B5EF4-FFF2-40B4-BE49-F238E27FC236}">
                    <a16:creationId xmlns="" xmlns:a16="http://schemas.microsoft.com/office/drawing/2014/main"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12367;p15">
                <a:extLst>
                  <a:ext uri="{FF2B5EF4-FFF2-40B4-BE49-F238E27FC236}">
                    <a16:creationId xmlns="" xmlns:a16="http://schemas.microsoft.com/office/drawing/2014/main"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12368;p15">
                <a:extLst>
                  <a:ext uri="{FF2B5EF4-FFF2-40B4-BE49-F238E27FC236}">
                    <a16:creationId xmlns="" xmlns:a16="http://schemas.microsoft.com/office/drawing/2014/main"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12369;p15">
                <a:extLst>
                  <a:ext uri="{FF2B5EF4-FFF2-40B4-BE49-F238E27FC236}">
                    <a16:creationId xmlns="" xmlns:a16="http://schemas.microsoft.com/office/drawing/2014/main"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12370;p15">
                <a:extLst>
                  <a:ext uri="{FF2B5EF4-FFF2-40B4-BE49-F238E27FC236}">
                    <a16:creationId xmlns="" xmlns:a16="http://schemas.microsoft.com/office/drawing/2014/main"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12371;p15">
                <a:extLst>
                  <a:ext uri="{FF2B5EF4-FFF2-40B4-BE49-F238E27FC236}">
                    <a16:creationId xmlns="" xmlns:a16="http://schemas.microsoft.com/office/drawing/2014/main"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12372;p15">
                <a:extLst>
                  <a:ext uri="{FF2B5EF4-FFF2-40B4-BE49-F238E27FC236}">
                    <a16:creationId xmlns="" xmlns:a16="http://schemas.microsoft.com/office/drawing/2014/main"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12373;p15">
                <a:extLst>
                  <a:ext uri="{FF2B5EF4-FFF2-40B4-BE49-F238E27FC236}">
                    <a16:creationId xmlns="" xmlns:a16="http://schemas.microsoft.com/office/drawing/2014/main"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12374;p15">
                <a:extLst>
                  <a:ext uri="{FF2B5EF4-FFF2-40B4-BE49-F238E27FC236}">
                    <a16:creationId xmlns="" xmlns:a16="http://schemas.microsoft.com/office/drawing/2014/main"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12375;p15">
                <a:extLst>
                  <a:ext uri="{FF2B5EF4-FFF2-40B4-BE49-F238E27FC236}">
                    <a16:creationId xmlns="" xmlns:a16="http://schemas.microsoft.com/office/drawing/2014/main"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12376;p15">
                <a:extLst>
                  <a:ext uri="{FF2B5EF4-FFF2-40B4-BE49-F238E27FC236}">
                    <a16:creationId xmlns="" xmlns:a16="http://schemas.microsoft.com/office/drawing/2014/main"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12377;p15">
                <a:extLst>
                  <a:ext uri="{FF2B5EF4-FFF2-40B4-BE49-F238E27FC236}">
                    <a16:creationId xmlns="" xmlns:a16="http://schemas.microsoft.com/office/drawing/2014/main"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12378;p15">
                <a:extLst>
                  <a:ext uri="{FF2B5EF4-FFF2-40B4-BE49-F238E27FC236}">
                    <a16:creationId xmlns="" xmlns:a16="http://schemas.microsoft.com/office/drawing/2014/main"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12379;p15">
                <a:extLst>
                  <a:ext uri="{FF2B5EF4-FFF2-40B4-BE49-F238E27FC236}">
                    <a16:creationId xmlns="" xmlns:a16="http://schemas.microsoft.com/office/drawing/2014/main"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12380;p15">
                <a:extLst>
                  <a:ext uri="{FF2B5EF4-FFF2-40B4-BE49-F238E27FC236}">
                    <a16:creationId xmlns="" xmlns:a16="http://schemas.microsoft.com/office/drawing/2014/main"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12381;p15">
                <a:extLst>
                  <a:ext uri="{FF2B5EF4-FFF2-40B4-BE49-F238E27FC236}">
                    <a16:creationId xmlns="" xmlns:a16="http://schemas.microsoft.com/office/drawing/2014/main"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12382;p15">
                <a:extLst>
                  <a:ext uri="{FF2B5EF4-FFF2-40B4-BE49-F238E27FC236}">
                    <a16:creationId xmlns="" xmlns:a16="http://schemas.microsoft.com/office/drawing/2014/main"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12383;p15">
                <a:extLst>
                  <a:ext uri="{FF2B5EF4-FFF2-40B4-BE49-F238E27FC236}">
                    <a16:creationId xmlns="" xmlns:a16="http://schemas.microsoft.com/office/drawing/2014/main"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12384;p15">
                <a:extLst>
                  <a:ext uri="{FF2B5EF4-FFF2-40B4-BE49-F238E27FC236}">
                    <a16:creationId xmlns="" xmlns:a16="http://schemas.microsoft.com/office/drawing/2014/main"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12385;p15">
                <a:extLst>
                  <a:ext uri="{FF2B5EF4-FFF2-40B4-BE49-F238E27FC236}">
                    <a16:creationId xmlns="" xmlns:a16="http://schemas.microsoft.com/office/drawing/2014/main"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12386;p15">
                <a:extLst>
                  <a:ext uri="{FF2B5EF4-FFF2-40B4-BE49-F238E27FC236}">
                    <a16:creationId xmlns="" xmlns:a16="http://schemas.microsoft.com/office/drawing/2014/main"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12387;p15">
                <a:extLst>
                  <a:ext uri="{FF2B5EF4-FFF2-40B4-BE49-F238E27FC236}">
                    <a16:creationId xmlns="" xmlns:a16="http://schemas.microsoft.com/office/drawing/2014/main"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12388;p15">
                <a:extLst>
                  <a:ext uri="{FF2B5EF4-FFF2-40B4-BE49-F238E27FC236}">
                    <a16:creationId xmlns="" xmlns:a16="http://schemas.microsoft.com/office/drawing/2014/main"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12389;p15">
                <a:extLst>
                  <a:ext uri="{FF2B5EF4-FFF2-40B4-BE49-F238E27FC236}">
                    <a16:creationId xmlns="" xmlns:a16="http://schemas.microsoft.com/office/drawing/2014/main"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8" name="Google Shape;12390;p15">
              <a:extLst>
                <a:ext uri="{FF2B5EF4-FFF2-40B4-BE49-F238E27FC236}">
                  <a16:creationId xmlns="" xmlns:a16="http://schemas.microsoft.com/office/drawing/2014/main"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 xmlns:a16="http://schemas.microsoft.com/office/drawing/2014/main"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12392;p15">
                <a:extLst>
                  <a:ext uri="{FF2B5EF4-FFF2-40B4-BE49-F238E27FC236}">
                    <a16:creationId xmlns="" xmlns:a16="http://schemas.microsoft.com/office/drawing/2014/main"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12393;p15">
                <a:extLst>
                  <a:ext uri="{FF2B5EF4-FFF2-40B4-BE49-F238E27FC236}">
                    <a16:creationId xmlns="" xmlns:a16="http://schemas.microsoft.com/office/drawing/2014/main"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12394;p15">
                <a:extLst>
                  <a:ext uri="{FF2B5EF4-FFF2-40B4-BE49-F238E27FC236}">
                    <a16:creationId xmlns="" xmlns:a16="http://schemas.microsoft.com/office/drawing/2014/main"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12395;p15">
                <a:extLst>
                  <a:ext uri="{FF2B5EF4-FFF2-40B4-BE49-F238E27FC236}">
                    <a16:creationId xmlns="" xmlns:a16="http://schemas.microsoft.com/office/drawing/2014/main"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12396;p15">
                <a:extLst>
                  <a:ext uri="{FF2B5EF4-FFF2-40B4-BE49-F238E27FC236}">
                    <a16:creationId xmlns="" xmlns:a16="http://schemas.microsoft.com/office/drawing/2014/main"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12397;p15">
                <a:extLst>
                  <a:ext uri="{FF2B5EF4-FFF2-40B4-BE49-F238E27FC236}">
                    <a16:creationId xmlns="" xmlns:a16="http://schemas.microsoft.com/office/drawing/2014/main"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12398;p15">
                <a:extLst>
                  <a:ext uri="{FF2B5EF4-FFF2-40B4-BE49-F238E27FC236}">
                    <a16:creationId xmlns="" xmlns:a16="http://schemas.microsoft.com/office/drawing/2014/main"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12399;p15">
                <a:extLst>
                  <a:ext uri="{FF2B5EF4-FFF2-40B4-BE49-F238E27FC236}">
                    <a16:creationId xmlns="" xmlns:a16="http://schemas.microsoft.com/office/drawing/2014/main"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12400;p15">
                <a:extLst>
                  <a:ext uri="{FF2B5EF4-FFF2-40B4-BE49-F238E27FC236}">
                    <a16:creationId xmlns="" xmlns:a16="http://schemas.microsoft.com/office/drawing/2014/main"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12401;p15">
                <a:extLst>
                  <a:ext uri="{FF2B5EF4-FFF2-40B4-BE49-F238E27FC236}">
                    <a16:creationId xmlns="" xmlns:a16="http://schemas.microsoft.com/office/drawing/2014/main"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12402;p15">
                <a:extLst>
                  <a:ext uri="{FF2B5EF4-FFF2-40B4-BE49-F238E27FC236}">
                    <a16:creationId xmlns="" xmlns:a16="http://schemas.microsoft.com/office/drawing/2014/main"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12403;p15">
                <a:extLst>
                  <a:ext uri="{FF2B5EF4-FFF2-40B4-BE49-F238E27FC236}">
                    <a16:creationId xmlns="" xmlns:a16="http://schemas.microsoft.com/office/drawing/2014/main"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12404;p15">
                <a:extLst>
                  <a:ext uri="{FF2B5EF4-FFF2-40B4-BE49-F238E27FC236}">
                    <a16:creationId xmlns="" xmlns:a16="http://schemas.microsoft.com/office/drawing/2014/main"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12405;p15">
                <a:extLst>
                  <a:ext uri="{FF2B5EF4-FFF2-40B4-BE49-F238E27FC236}">
                    <a16:creationId xmlns="" xmlns:a16="http://schemas.microsoft.com/office/drawing/2014/main"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12406;p15">
                <a:extLst>
                  <a:ext uri="{FF2B5EF4-FFF2-40B4-BE49-F238E27FC236}">
                    <a16:creationId xmlns="" xmlns:a16="http://schemas.microsoft.com/office/drawing/2014/main"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12407;p15">
                <a:extLst>
                  <a:ext uri="{FF2B5EF4-FFF2-40B4-BE49-F238E27FC236}">
                    <a16:creationId xmlns="" xmlns:a16="http://schemas.microsoft.com/office/drawing/2014/main"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12408;p15">
                <a:extLst>
                  <a:ext uri="{FF2B5EF4-FFF2-40B4-BE49-F238E27FC236}">
                    <a16:creationId xmlns="" xmlns:a16="http://schemas.microsoft.com/office/drawing/2014/main"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12409;p15">
                <a:extLst>
                  <a:ext uri="{FF2B5EF4-FFF2-40B4-BE49-F238E27FC236}">
                    <a16:creationId xmlns="" xmlns:a16="http://schemas.microsoft.com/office/drawing/2014/main"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12410;p15">
                <a:extLst>
                  <a:ext uri="{FF2B5EF4-FFF2-40B4-BE49-F238E27FC236}">
                    <a16:creationId xmlns="" xmlns:a16="http://schemas.microsoft.com/office/drawing/2014/main"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12411;p15">
                <a:extLst>
                  <a:ext uri="{FF2B5EF4-FFF2-40B4-BE49-F238E27FC236}">
                    <a16:creationId xmlns="" xmlns:a16="http://schemas.microsoft.com/office/drawing/2014/main"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12412;p15">
                <a:extLst>
                  <a:ext uri="{FF2B5EF4-FFF2-40B4-BE49-F238E27FC236}">
                    <a16:creationId xmlns="" xmlns:a16="http://schemas.microsoft.com/office/drawing/2014/main"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12413;p15">
                <a:extLst>
                  <a:ext uri="{FF2B5EF4-FFF2-40B4-BE49-F238E27FC236}">
                    <a16:creationId xmlns="" xmlns:a16="http://schemas.microsoft.com/office/drawing/2014/main"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12414;p15">
                <a:extLst>
                  <a:ext uri="{FF2B5EF4-FFF2-40B4-BE49-F238E27FC236}">
                    <a16:creationId xmlns="" xmlns:a16="http://schemas.microsoft.com/office/drawing/2014/main"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12415;p15">
                <a:extLst>
                  <a:ext uri="{FF2B5EF4-FFF2-40B4-BE49-F238E27FC236}">
                    <a16:creationId xmlns="" xmlns:a16="http://schemas.microsoft.com/office/drawing/2014/main"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12416;p15">
                <a:extLst>
                  <a:ext uri="{FF2B5EF4-FFF2-40B4-BE49-F238E27FC236}">
                    <a16:creationId xmlns="" xmlns:a16="http://schemas.microsoft.com/office/drawing/2014/main"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12417;p15">
                <a:extLst>
                  <a:ext uri="{FF2B5EF4-FFF2-40B4-BE49-F238E27FC236}">
                    <a16:creationId xmlns="" xmlns:a16="http://schemas.microsoft.com/office/drawing/2014/main"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12418;p15">
                <a:extLst>
                  <a:ext uri="{FF2B5EF4-FFF2-40B4-BE49-F238E27FC236}">
                    <a16:creationId xmlns="" xmlns:a16="http://schemas.microsoft.com/office/drawing/2014/main"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12419;p15">
                <a:extLst>
                  <a:ext uri="{FF2B5EF4-FFF2-40B4-BE49-F238E27FC236}">
                    <a16:creationId xmlns="" xmlns:a16="http://schemas.microsoft.com/office/drawing/2014/main"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12420;p15">
                <a:extLst>
                  <a:ext uri="{FF2B5EF4-FFF2-40B4-BE49-F238E27FC236}">
                    <a16:creationId xmlns="" xmlns:a16="http://schemas.microsoft.com/office/drawing/2014/main"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12421;p15">
                <a:extLst>
                  <a:ext uri="{FF2B5EF4-FFF2-40B4-BE49-F238E27FC236}">
                    <a16:creationId xmlns="" xmlns:a16="http://schemas.microsoft.com/office/drawing/2014/main"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12422;p15">
                <a:extLst>
                  <a:ext uri="{FF2B5EF4-FFF2-40B4-BE49-F238E27FC236}">
                    <a16:creationId xmlns="" xmlns:a16="http://schemas.microsoft.com/office/drawing/2014/main"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12423;p15">
                <a:extLst>
                  <a:ext uri="{FF2B5EF4-FFF2-40B4-BE49-F238E27FC236}">
                    <a16:creationId xmlns="" xmlns:a16="http://schemas.microsoft.com/office/drawing/2014/main"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12424;p15">
                <a:extLst>
                  <a:ext uri="{FF2B5EF4-FFF2-40B4-BE49-F238E27FC236}">
                    <a16:creationId xmlns="" xmlns:a16="http://schemas.microsoft.com/office/drawing/2014/main"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12425;p15">
                <a:extLst>
                  <a:ext uri="{FF2B5EF4-FFF2-40B4-BE49-F238E27FC236}">
                    <a16:creationId xmlns="" xmlns:a16="http://schemas.microsoft.com/office/drawing/2014/main"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12426;p15">
                <a:extLst>
                  <a:ext uri="{FF2B5EF4-FFF2-40B4-BE49-F238E27FC236}">
                    <a16:creationId xmlns="" xmlns:a16="http://schemas.microsoft.com/office/drawing/2014/main"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12427;p15">
                <a:extLst>
                  <a:ext uri="{FF2B5EF4-FFF2-40B4-BE49-F238E27FC236}">
                    <a16:creationId xmlns="" xmlns:a16="http://schemas.microsoft.com/office/drawing/2014/main"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12428;p15">
                <a:extLst>
                  <a:ext uri="{FF2B5EF4-FFF2-40B4-BE49-F238E27FC236}">
                    <a16:creationId xmlns="" xmlns:a16="http://schemas.microsoft.com/office/drawing/2014/main"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12429;p15">
                <a:extLst>
                  <a:ext uri="{FF2B5EF4-FFF2-40B4-BE49-F238E27FC236}">
                    <a16:creationId xmlns="" xmlns:a16="http://schemas.microsoft.com/office/drawing/2014/main"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12430;p15">
                <a:extLst>
                  <a:ext uri="{FF2B5EF4-FFF2-40B4-BE49-F238E27FC236}">
                    <a16:creationId xmlns="" xmlns:a16="http://schemas.microsoft.com/office/drawing/2014/main"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12431;p15">
                <a:extLst>
                  <a:ext uri="{FF2B5EF4-FFF2-40B4-BE49-F238E27FC236}">
                    <a16:creationId xmlns="" xmlns:a16="http://schemas.microsoft.com/office/drawing/2014/main"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12432;p15">
                <a:extLst>
                  <a:ext uri="{FF2B5EF4-FFF2-40B4-BE49-F238E27FC236}">
                    <a16:creationId xmlns="" xmlns:a16="http://schemas.microsoft.com/office/drawing/2014/main"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12433;p15">
                <a:extLst>
                  <a:ext uri="{FF2B5EF4-FFF2-40B4-BE49-F238E27FC236}">
                    <a16:creationId xmlns="" xmlns:a16="http://schemas.microsoft.com/office/drawing/2014/main"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12434;p15">
                <a:extLst>
                  <a:ext uri="{FF2B5EF4-FFF2-40B4-BE49-F238E27FC236}">
                    <a16:creationId xmlns="" xmlns:a16="http://schemas.microsoft.com/office/drawing/2014/main"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12435;p15">
                <a:extLst>
                  <a:ext uri="{FF2B5EF4-FFF2-40B4-BE49-F238E27FC236}">
                    <a16:creationId xmlns="" xmlns:a16="http://schemas.microsoft.com/office/drawing/2014/main"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12436;p15">
                <a:extLst>
                  <a:ext uri="{FF2B5EF4-FFF2-40B4-BE49-F238E27FC236}">
                    <a16:creationId xmlns="" xmlns:a16="http://schemas.microsoft.com/office/drawing/2014/main"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12437;p15">
                <a:extLst>
                  <a:ext uri="{FF2B5EF4-FFF2-40B4-BE49-F238E27FC236}">
                    <a16:creationId xmlns="" xmlns:a16="http://schemas.microsoft.com/office/drawing/2014/main"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12438;p15">
                <a:extLst>
                  <a:ext uri="{FF2B5EF4-FFF2-40B4-BE49-F238E27FC236}">
                    <a16:creationId xmlns="" xmlns:a16="http://schemas.microsoft.com/office/drawing/2014/main"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12439;p15">
                <a:extLst>
                  <a:ext uri="{FF2B5EF4-FFF2-40B4-BE49-F238E27FC236}">
                    <a16:creationId xmlns="" xmlns:a16="http://schemas.microsoft.com/office/drawing/2014/main"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12440;p15">
                <a:extLst>
                  <a:ext uri="{FF2B5EF4-FFF2-40B4-BE49-F238E27FC236}">
                    <a16:creationId xmlns="" xmlns:a16="http://schemas.microsoft.com/office/drawing/2014/main"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12441;p15">
                <a:extLst>
                  <a:ext uri="{FF2B5EF4-FFF2-40B4-BE49-F238E27FC236}">
                    <a16:creationId xmlns="" xmlns:a16="http://schemas.microsoft.com/office/drawing/2014/main"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12442;p15">
                <a:extLst>
                  <a:ext uri="{FF2B5EF4-FFF2-40B4-BE49-F238E27FC236}">
                    <a16:creationId xmlns="" xmlns:a16="http://schemas.microsoft.com/office/drawing/2014/main"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12443;p15">
                <a:extLst>
                  <a:ext uri="{FF2B5EF4-FFF2-40B4-BE49-F238E27FC236}">
                    <a16:creationId xmlns="" xmlns:a16="http://schemas.microsoft.com/office/drawing/2014/main"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12444;p15">
                <a:extLst>
                  <a:ext uri="{FF2B5EF4-FFF2-40B4-BE49-F238E27FC236}">
                    <a16:creationId xmlns="" xmlns:a16="http://schemas.microsoft.com/office/drawing/2014/main"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12445;p15">
                <a:extLst>
                  <a:ext uri="{FF2B5EF4-FFF2-40B4-BE49-F238E27FC236}">
                    <a16:creationId xmlns="" xmlns:a16="http://schemas.microsoft.com/office/drawing/2014/main"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12446;p15">
                <a:extLst>
                  <a:ext uri="{FF2B5EF4-FFF2-40B4-BE49-F238E27FC236}">
                    <a16:creationId xmlns="" xmlns:a16="http://schemas.microsoft.com/office/drawing/2014/main"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12447;p15">
                <a:extLst>
                  <a:ext uri="{FF2B5EF4-FFF2-40B4-BE49-F238E27FC236}">
                    <a16:creationId xmlns="" xmlns:a16="http://schemas.microsoft.com/office/drawing/2014/main"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12448;p15">
                <a:extLst>
                  <a:ext uri="{FF2B5EF4-FFF2-40B4-BE49-F238E27FC236}">
                    <a16:creationId xmlns="" xmlns:a16="http://schemas.microsoft.com/office/drawing/2014/main"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12449;p15">
                <a:extLst>
                  <a:ext uri="{FF2B5EF4-FFF2-40B4-BE49-F238E27FC236}">
                    <a16:creationId xmlns="" xmlns:a16="http://schemas.microsoft.com/office/drawing/2014/main"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12450;p15">
                <a:extLst>
                  <a:ext uri="{FF2B5EF4-FFF2-40B4-BE49-F238E27FC236}">
                    <a16:creationId xmlns="" xmlns:a16="http://schemas.microsoft.com/office/drawing/2014/main"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12451;p15">
                <a:extLst>
                  <a:ext uri="{FF2B5EF4-FFF2-40B4-BE49-F238E27FC236}">
                    <a16:creationId xmlns="" xmlns:a16="http://schemas.microsoft.com/office/drawing/2014/main"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12452;p15">
                <a:extLst>
                  <a:ext uri="{FF2B5EF4-FFF2-40B4-BE49-F238E27FC236}">
                    <a16:creationId xmlns="" xmlns:a16="http://schemas.microsoft.com/office/drawing/2014/main"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12453;p15">
                <a:extLst>
                  <a:ext uri="{FF2B5EF4-FFF2-40B4-BE49-F238E27FC236}">
                    <a16:creationId xmlns="" xmlns:a16="http://schemas.microsoft.com/office/drawing/2014/main"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12454;p15">
                <a:extLst>
                  <a:ext uri="{FF2B5EF4-FFF2-40B4-BE49-F238E27FC236}">
                    <a16:creationId xmlns="" xmlns:a16="http://schemas.microsoft.com/office/drawing/2014/main"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12455;p15">
                <a:extLst>
                  <a:ext uri="{FF2B5EF4-FFF2-40B4-BE49-F238E27FC236}">
                    <a16:creationId xmlns="" xmlns:a16="http://schemas.microsoft.com/office/drawing/2014/main"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12456;p15">
                <a:extLst>
                  <a:ext uri="{FF2B5EF4-FFF2-40B4-BE49-F238E27FC236}">
                    <a16:creationId xmlns="" xmlns:a16="http://schemas.microsoft.com/office/drawing/2014/main"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12457;p15">
                <a:extLst>
                  <a:ext uri="{FF2B5EF4-FFF2-40B4-BE49-F238E27FC236}">
                    <a16:creationId xmlns="" xmlns:a16="http://schemas.microsoft.com/office/drawing/2014/main"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12458;p15">
                <a:extLst>
                  <a:ext uri="{FF2B5EF4-FFF2-40B4-BE49-F238E27FC236}">
                    <a16:creationId xmlns="" xmlns:a16="http://schemas.microsoft.com/office/drawing/2014/main"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12459;p15">
                <a:extLst>
                  <a:ext uri="{FF2B5EF4-FFF2-40B4-BE49-F238E27FC236}">
                    <a16:creationId xmlns="" xmlns:a16="http://schemas.microsoft.com/office/drawing/2014/main"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12460;p15">
                <a:extLst>
                  <a:ext uri="{FF2B5EF4-FFF2-40B4-BE49-F238E27FC236}">
                    <a16:creationId xmlns="" xmlns:a16="http://schemas.microsoft.com/office/drawing/2014/main"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12461;p15">
                <a:extLst>
                  <a:ext uri="{FF2B5EF4-FFF2-40B4-BE49-F238E27FC236}">
                    <a16:creationId xmlns="" xmlns:a16="http://schemas.microsoft.com/office/drawing/2014/main"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12462;p15">
                <a:extLst>
                  <a:ext uri="{FF2B5EF4-FFF2-40B4-BE49-F238E27FC236}">
                    <a16:creationId xmlns="" xmlns:a16="http://schemas.microsoft.com/office/drawing/2014/main"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9" name="Google Shape;12463;p15">
              <a:extLst>
                <a:ext uri="{FF2B5EF4-FFF2-40B4-BE49-F238E27FC236}">
                  <a16:creationId xmlns="" xmlns:a16="http://schemas.microsoft.com/office/drawing/2014/main"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 xmlns:a16="http://schemas.microsoft.com/office/drawing/2014/main"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12465;p15">
                <a:extLst>
                  <a:ext uri="{FF2B5EF4-FFF2-40B4-BE49-F238E27FC236}">
                    <a16:creationId xmlns="" xmlns:a16="http://schemas.microsoft.com/office/drawing/2014/main"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12466;p15">
                <a:extLst>
                  <a:ext uri="{FF2B5EF4-FFF2-40B4-BE49-F238E27FC236}">
                    <a16:creationId xmlns="" xmlns:a16="http://schemas.microsoft.com/office/drawing/2014/main"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12467;p15">
                <a:extLst>
                  <a:ext uri="{FF2B5EF4-FFF2-40B4-BE49-F238E27FC236}">
                    <a16:creationId xmlns="" xmlns:a16="http://schemas.microsoft.com/office/drawing/2014/main"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12468;p15">
                <a:extLst>
                  <a:ext uri="{FF2B5EF4-FFF2-40B4-BE49-F238E27FC236}">
                    <a16:creationId xmlns="" xmlns:a16="http://schemas.microsoft.com/office/drawing/2014/main"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12469;p15">
                <a:extLst>
                  <a:ext uri="{FF2B5EF4-FFF2-40B4-BE49-F238E27FC236}">
                    <a16:creationId xmlns="" xmlns:a16="http://schemas.microsoft.com/office/drawing/2014/main"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12470;p15">
                <a:extLst>
                  <a:ext uri="{FF2B5EF4-FFF2-40B4-BE49-F238E27FC236}">
                    <a16:creationId xmlns="" xmlns:a16="http://schemas.microsoft.com/office/drawing/2014/main"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12471;p15">
                <a:extLst>
                  <a:ext uri="{FF2B5EF4-FFF2-40B4-BE49-F238E27FC236}">
                    <a16:creationId xmlns="" xmlns:a16="http://schemas.microsoft.com/office/drawing/2014/main"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12472;p15">
                <a:extLst>
                  <a:ext uri="{FF2B5EF4-FFF2-40B4-BE49-F238E27FC236}">
                    <a16:creationId xmlns="" xmlns:a16="http://schemas.microsoft.com/office/drawing/2014/main"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12473;p15">
                <a:extLst>
                  <a:ext uri="{FF2B5EF4-FFF2-40B4-BE49-F238E27FC236}">
                    <a16:creationId xmlns="" xmlns:a16="http://schemas.microsoft.com/office/drawing/2014/main"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12474;p15">
                <a:extLst>
                  <a:ext uri="{FF2B5EF4-FFF2-40B4-BE49-F238E27FC236}">
                    <a16:creationId xmlns="" xmlns:a16="http://schemas.microsoft.com/office/drawing/2014/main"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12475;p15">
                <a:extLst>
                  <a:ext uri="{FF2B5EF4-FFF2-40B4-BE49-F238E27FC236}">
                    <a16:creationId xmlns="" xmlns:a16="http://schemas.microsoft.com/office/drawing/2014/main"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12476;p15">
                <a:extLst>
                  <a:ext uri="{FF2B5EF4-FFF2-40B4-BE49-F238E27FC236}">
                    <a16:creationId xmlns="" xmlns:a16="http://schemas.microsoft.com/office/drawing/2014/main"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12477;p15">
                <a:extLst>
                  <a:ext uri="{FF2B5EF4-FFF2-40B4-BE49-F238E27FC236}">
                    <a16:creationId xmlns="" xmlns:a16="http://schemas.microsoft.com/office/drawing/2014/main"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12478;p15">
                <a:extLst>
                  <a:ext uri="{FF2B5EF4-FFF2-40B4-BE49-F238E27FC236}">
                    <a16:creationId xmlns="" xmlns:a16="http://schemas.microsoft.com/office/drawing/2014/main"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12479;p15">
                <a:extLst>
                  <a:ext uri="{FF2B5EF4-FFF2-40B4-BE49-F238E27FC236}">
                    <a16:creationId xmlns="" xmlns:a16="http://schemas.microsoft.com/office/drawing/2014/main"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12480;p15">
                <a:extLst>
                  <a:ext uri="{FF2B5EF4-FFF2-40B4-BE49-F238E27FC236}">
                    <a16:creationId xmlns="" xmlns:a16="http://schemas.microsoft.com/office/drawing/2014/main"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12481;p15">
                <a:extLst>
                  <a:ext uri="{FF2B5EF4-FFF2-40B4-BE49-F238E27FC236}">
                    <a16:creationId xmlns="" xmlns:a16="http://schemas.microsoft.com/office/drawing/2014/main"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12482;p15">
                <a:extLst>
                  <a:ext uri="{FF2B5EF4-FFF2-40B4-BE49-F238E27FC236}">
                    <a16:creationId xmlns="" xmlns:a16="http://schemas.microsoft.com/office/drawing/2014/main"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12483;p15">
                <a:extLst>
                  <a:ext uri="{FF2B5EF4-FFF2-40B4-BE49-F238E27FC236}">
                    <a16:creationId xmlns="" xmlns:a16="http://schemas.microsoft.com/office/drawing/2014/main"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12484;p15">
                <a:extLst>
                  <a:ext uri="{FF2B5EF4-FFF2-40B4-BE49-F238E27FC236}">
                    <a16:creationId xmlns="" xmlns:a16="http://schemas.microsoft.com/office/drawing/2014/main"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12485;p15">
                <a:extLst>
                  <a:ext uri="{FF2B5EF4-FFF2-40B4-BE49-F238E27FC236}">
                    <a16:creationId xmlns="" xmlns:a16="http://schemas.microsoft.com/office/drawing/2014/main"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12486;p15">
                <a:extLst>
                  <a:ext uri="{FF2B5EF4-FFF2-40B4-BE49-F238E27FC236}">
                    <a16:creationId xmlns="" xmlns:a16="http://schemas.microsoft.com/office/drawing/2014/main"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12487;p15">
                <a:extLst>
                  <a:ext uri="{FF2B5EF4-FFF2-40B4-BE49-F238E27FC236}">
                    <a16:creationId xmlns="" xmlns:a16="http://schemas.microsoft.com/office/drawing/2014/main"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12488;p15">
                <a:extLst>
                  <a:ext uri="{FF2B5EF4-FFF2-40B4-BE49-F238E27FC236}">
                    <a16:creationId xmlns="" xmlns:a16="http://schemas.microsoft.com/office/drawing/2014/main"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12489;p15">
                <a:extLst>
                  <a:ext uri="{FF2B5EF4-FFF2-40B4-BE49-F238E27FC236}">
                    <a16:creationId xmlns="" xmlns:a16="http://schemas.microsoft.com/office/drawing/2014/main"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12490;p15">
                <a:extLst>
                  <a:ext uri="{FF2B5EF4-FFF2-40B4-BE49-F238E27FC236}">
                    <a16:creationId xmlns="" xmlns:a16="http://schemas.microsoft.com/office/drawing/2014/main"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12491;p15">
                <a:extLst>
                  <a:ext uri="{FF2B5EF4-FFF2-40B4-BE49-F238E27FC236}">
                    <a16:creationId xmlns="" xmlns:a16="http://schemas.microsoft.com/office/drawing/2014/main"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12492;p15">
                <a:extLst>
                  <a:ext uri="{FF2B5EF4-FFF2-40B4-BE49-F238E27FC236}">
                    <a16:creationId xmlns="" xmlns:a16="http://schemas.microsoft.com/office/drawing/2014/main"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12493;p15">
                <a:extLst>
                  <a:ext uri="{FF2B5EF4-FFF2-40B4-BE49-F238E27FC236}">
                    <a16:creationId xmlns="" xmlns:a16="http://schemas.microsoft.com/office/drawing/2014/main"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12494;p15">
                <a:extLst>
                  <a:ext uri="{FF2B5EF4-FFF2-40B4-BE49-F238E27FC236}">
                    <a16:creationId xmlns="" xmlns:a16="http://schemas.microsoft.com/office/drawing/2014/main"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12495;p15">
                <a:extLst>
                  <a:ext uri="{FF2B5EF4-FFF2-40B4-BE49-F238E27FC236}">
                    <a16:creationId xmlns="" xmlns:a16="http://schemas.microsoft.com/office/drawing/2014/main"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12496;p15">
                <a:extLst>
                  <a:ext uri="{FF2B5EF4-FFF2-40B4-BE49-F238E27FC236}">
                    <a16:creationId xmlns="" xmlns:a16="http://schemas.microsoft.com/office/drawing/2014/main"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12497;p15">
                <a:extLst>
                  <a:ext uri="{FF2B5EF4-FFF2-40B4-BE49-F238E27FC236}">
                    <a16:creationId xmlns="" xmlns:a16="http://schemas.microsoft.com/office/drawing/2014/main"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12498;p15">
                <a:extLst>
                  <a:ext uri="{FF2B5EF4-FFF2-40B4-BE49-F238E27FC236}">
                    <a16:creationId xmlns="" xmlns:a16="http://schemas.microsoft.com/office/drawing/2014/main"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12499;p15">
                <a:extLst>
                  <a:ext uri="{FF2B5EF4-FFF2-40B4-BE49-F238E27FC236}">
                    <a16:creationId xmlns="" xmlns:a16="http://schemas.microsoft.com/office/drawing/2014/main"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12500;p15">
                <a:extLst>
                  <a:ext uri="{FF2B5EF4-FFF2-40B4-BE49-F238E27FC236}">
                    <a16:creationId xmlns="" xmlns:a16="http://schemas.microsoft.com/office/drawing/2014/main"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12501;p15">
                <a:extLst>
                  <a:ext uri="{FF2B5EF4-FFF2-40B4-BE49-F238E27FC236}">
                    <a16:creationId xmlns="" xmlns:a16="http://schemas.microsoft.com/office/drawing/2014/main"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12502;p15">
                <a:extLst>
                  <a:ext uri="{FF2B5EF4-FFF2-40B4-BE49-F238E27FC236}">
                    <a16:creationId xmlns="" xmlns:a16="http://schemas.microsoft.com/office/drawing/2014/main"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12503;p15">
                <a:extLst>
                  <a:ext uri="{FF2B5EF4-FFF2-40B4-BE49-F238E27FC236}">
                    <a16:creationId xmlns="" xmlns:a16="http://schemas.microsoft.com/office/drawing/2014/main"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12504;p15">
                <a:extLst>
                  <a:ext uri="{FF2B5EF4-FFF2-40B4-BE49-F238E27FC236}">
                    <a16:creationId xmlns="" xmlns:a16="http://schemas.microsoft.com/office/drawing/2014/main"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12505;p15">
                <a:extLst>
                  <a:ext uri="{FF2B5EF4-FFF2-40B4-BE49-F238E27FC236}">
                    <a16:creationId xmlns="" xmlns:a16="http://schemas.microsoft.com/office/drawing/2014/main"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12506;p15">
                <a:extLst>
                  <a:ext uri="{FF2B5EF4-FFF2-40B4-BE49-F238E27FC236}">
                    <a16:creationId xmlns="" xmlns:a16="http://schemas.microsoft.com/office/drawing/2014/main"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12507;p15">
                <a:extLst>
                  <a:ext uri="{FF2B5EF4-FFF2-40B4-BE49-F238E27FC236}">
                    <a16:creationId xmlns="" xmlns:a16="http://schemas.microsoft.com/office/drawing/2014/main"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12508;p15">
                <a:extLst>
                  <a:ext uri="{FF2B5EF4-FFF2-40B4-BE49-F238E27FC236}">
                    <a16:creationId xmlns="" xmlns:a16="http://schemas.microsoft.com/office/drawing/2014/main"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12509;p15">
                <a:extLst>
                  <a:ext uri="{FF2B5EF4-FFF2-40B4-BE49-F238E27FC236}">
                    <a16:creationId xmlns="" xmlns:a16="http://schemas.microsoft.com/office/drawing/2014/main"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12510;p15">
                <a:extLst>
                  <a:ext uri="{FF2B5EF4-FFF2-40B4-BE49-F238E27FC236}">
                    <a16:creationId xmlns="" xmlns:a16="http://schemas.microsoft.com/office/drawing/2014/main"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12511;p15">
                <a:extLst>
                  <a:ext uri="{FF2B5EF4-FFF2-40B4-BE49-F238E27FC236}">
                    <a16:creationId xmlns="" xmlns:a16="http://schemas.microsoft.com/office/drawing/2014/main"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12512;p15">
                <a:extLst>
                  <a:ext uri="{FF2B5EF4-FFF2-40B4-BE49-F238E27FC236}">
                    <a16:creationId xmlns="" xmlns:a16="http://schemas.microsoft.com/office/drawing/2014/main"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12513;p15">
                <a:extLst>
                  <a:ext uri="{FF2B5EF4-FFF2-40B4-BE49-F238E27FC236}">
                    <a16:creationId xmlns="" xmlns:a16="http://schemas.microsoft.com/office/drawing/2014/main"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12514;p15">
                <a:extLst>
                  <a:ext uri="{FF2B5EF4-FFF2-40B4-BE49-F238E27FC236}">
                    <a16:creationId xmlns="" xmlns:a16="http://schemas.microsoft.com/office/drawing/2014/main"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12515;p15">
                <a:extLst>
                  <a:ext uri="{FF2B5EF4-FFF2-40B4-BE49-F238E27FC236}">
                    <a16:creationId xmlns="" xmlns:a16="http://schemas.microsoft.com/office/drawing/2014/main"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12516;p15">
                <a:extLst>
                  <a:ext uri="{FF2B5EF4-FFF2-40B4-BE49-F238E27FC236}">
                    <a16:creationId xmlns="" xmlns:a16="http://schemas.microsoft.com/office/drawing/2014/main"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12517;p15">
                <a:extLst>
                  <a:ext uri="{FF2B5EF4-FFF2-40B4-BE49-F238E27FC236}">
                    <a16:creationId xmlns="" xmlns:a16="http://schemas.microsoft.com/office/drawing/2014/main"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12518;p15">
                <a:extLst>
                  <a:ext uri="{FF2B5EF4-FFF2-40B4-BE49-F238E27FC236}">
                    <a16:creationId xmlns="" xmlns:a16="http://schemas.microsoft.com/office/drawing/2014/main"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12519;p15">
                <a:extLst>
                  <a:ext uri="{FF2B5EF4-FFF2-40B4-BE49-F238E27FC236}">
                    <a16:creationId xmlns="" xmlns:a16="http://schemas.microsoft.com/office/drawing/2014/main"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12520;p15">
                <a:extLst>
                  <a:ext uri="{FF2B5EF4-FFF2-40B4-BE49-F238E27FC236}">
                    <a16:creationId xmlns="" xmlns:a16="http://schemas.microsoft.com/office/drawing/2014/main"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12521;p15">
                <a:extLst>
                  <a:ext uri="{FF2B5EF4-FFF2-40B4-BE49-F238E27FC236}">
                    <a16:creationId xmlns="" xmlns:a16="http://schemas.microsoft.com/office/drawing/2014/main"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12522;p15">
                <a:extLst>
                  <a:ext uri="{FF2B5EF4-FFF2-40B4-BE49-F238E27FC236}">
                    <a16:creationId xmlns="" xmlns:a16="http://schemas.microsoft.com/office/drawing/2014/main"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12523;p15">
                <a:extLst>
                  <a:ext uri="{FF2B5EF4-FFF2-40B4-BE49-F238E27FC236}">
                    <a16:creationId xmlns="" xmlns:a16="http://schemas.microsoft.com/office/drawing/2014/main"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12524;p15">
                <a:extLst>
                  <a:ext uri="{FF2B5EF4-FFF2-40B4-BE49-F238E27FC236}">
                    <a16:creationId xmlns="" xmlns:a16="http://schemas.microsoft.com/office/drawing/2014/main"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12525;p15">
                <a:extLst>
                  <a:ext uri="{FF2B5EF4-FFF2-40B4-BE49-F238E27FC236}">
                    <a16:creationId xmlns="" xmlns:a16="http://schemas.microsoft.com/office/drawing/2014/main"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12526;p15">
                <a:extLst>
                  <a:ext uri="{FF2B5EF4-FFF2-40B4-BE49-F238E27FC236}">
                    <a16:creationId xmlns="" xmlns:a16="http://schemas.microsoft.com/office/drawing/2014/main"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12527;p15">
                <a:extLst>
                  <a:ext uri="{FF2B5EF4-FFF2-40B4-BE49-F238E27FC236}">
                    <a16:creationId xmlns="" xmlns:a16="http://schemas.microsoft.com/office/drawing/2014/main"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12528;p15">
                <a:extLst>
                  <a:ext uri="{FF2B5EF4-FFF2-40B4-BE49-F238E27FC236}">
                    <a16:creationId xmlns="" xmlns:a16="http://schemas.microsoft.com/office/drawing/2014/main"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12529;p15">
                <a:extLst>
                  <a:ext uri="{FF2B5EF4-FFF2-40B4-BE49-F238E27FC236}">
                    <a16:creationId xmlns="" xmlns:a16="http://schemas.microsoft.com/office/drawing/2014/main"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12530;p15">
                <a:extLst>
                  <a:ext uri="{FF2B5EF4-FFF2-40B4-BE49-F238E27FC236}">
                    <a16:creationId xmlns="" xmlns:a16="http://schemas.microsoft.com/office/drawing/2014/main"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12531;p15">
                <a:extLst>
                  <a:ext uri="{FF2B5EF4-FFF2-40B4-BE49-F238E27FC236}">
                    <a16:creationId xmlns="" xmlns:a16="http://schemas.microsoft.com/office/drawing/2014/main"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12532;p15">
                <a:extLst>
                  <a:ext uri="{FF2B5EF4-FFF2-40B4-BE49-F238E27FC236}">
                    <a16:creationId xmlns="" xmlns:a16="http://schemas.microsoft.com/office/drawing/2014/main"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12533;p15">
                <a:extLst>
                  <a:ext uri="{FF2B5EF4-FFF2-40B4-BE49-F238E27FC236}">
                    <a16:creationId xmlns="" xmlns:a16="http://schemas.microsoft.com/office/drawing/2014/main"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12534;p15">
                <a:extLst>
                  <a:ext uri="{FF2B5EF4-FFF2-40B4-BE49-F238E27FC236}">
                    <a16:creationId xmlns="" xmlns:a16="http://schemas.microsoft.com/office/drawing/2014/main"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12535;p15">
                <a:extLst>
                  <a:ext uri="{FF2B5EF4-FFF2-40B4-BE49-F238E27FC236}">
                    <a16:creationId xmlns="" xmlns:a16="http://schemas.microsoft.com/office/drawing/2014/main"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0" name="Google Shape;12536;p15">
              <a:extLst>
                <a:ext uri="{FF2B5EF4-FFF2-40B4-BE49-F238E27FC236}">
                  <a16:creationId xmlns="" xmlns:a16="http://schemas.microsoft.com/office/drawing/2014/main"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 xmlns:a16="http://schemas.microsoft.com/office/drawing/2014/main"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12538;p15">
                <a:extLst>
                  <a:ext uri="{FF2B5EF4-FFF2-40B4-BE49-F238E27FC236}">
                    <a16:creationId xmlns="" xmlns:a16="http://schemas.microsoft.com/office/drawing/2014/main"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12539;p15">
                <a:extLst>
                  <a:ext uri="{FF2B5EF4-FFF2-40B4-BE49-F238E27FC236}">
                    <a16:creationId xmlns="" xmlns:a16="http://schemas.microsoft.com/office/drawing/2014/main"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12540;p15">
                <a:extLst>
                  <a:ext uri="{FF2B5EF4-FFF2-40B4-BE49-F238E27FC236}">
                    <a16:creationId xmlns="" xmlns:a16="http://schemas.microsoft.com/office/drawing/2014/main"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12541;p15">
                <a:extLst>
                  <a:ext uri="{FF2B5EF4-FFF2-40B4-BE49-F238E27FC236}">
                    <a16:creationId xmlns="" xmlns:a16="http://schemas.microsoft.com/office/drawing/2014/main"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12542;p15">
                <a:extLst>
                  <a:ext uri="{FF2B5EF4-FFF2-40B4-BE49-F238E27FC236}">
                    <a16:creationId xmlns="" xmlns:a16="http://schemas.microsoft.com/office/drawing/2014/main"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12543;p15">
                <a:extLst>
                  <a:ext uri="{FF2B5EF4-FFF2-40B4-BE49-F238E27FC236}">
                    <a16:creationId xmlns="" xmlns:a16="http://schemas.microsoft.com/office/drawing/2014/main"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12544;p15">
                <a:extLst>
                  <a:ext uri="{FF2B5EF4-FFF2-40B4-BE49-F238E27FC236}">
                    <a16:creationId xmlns="" xmlns:a16="http://schemas.microsoft.com/office/drawing/2014/main"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12545;p15">
                <a:extLst>
                  <a:ext uri="{FF2B5EF4-FFF2-40B4-BE49-F238E27FC236}">
                    <a16:creationId xmlns="" xmlns:a16="http://schemas.microsoft.com/office/drawing/2014/main"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12546;p15">
                <a:extLst>
                  <a:ext uri="{FF2B5EF4-FFF2-40B4-BE49-F238E27FC236}">
                    <a16:creationId xmlns="" xmlns:a16="http://schemas.microsoft.com/office/drawing/2014/main"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12547;p15">
                <a:extLst>
                  <a:ext uri="{FF2B5EF4-FFF2-40B4-BE49-F238E27FC236}">
                    <a16:creationId xmlns="" xmlns:a16="http://schemas.microsoft.com/office/drawing/2014/main"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12548;p15">
                <a:extLst>
                  <a:ext uri="{FF2B5EF4-FFF2-40B4-BE49-F238E27FC236}">
                    <a16:creationId xmlns="" xmlns:a16="http://schemas.microsoft.com/office/drawing/2014/main"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12549;p15">
                <a:extLst>
                  <a:ext uri="{FF2B5EF4-FFF2-40B4-BE49-F238E27FC236}">
                    <a16:creationId xmlns="" xmlns:a16="http://schemas.microsoft.com/office/drawing/2014/main"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12550;p15">
                <a:extLst>
                  <a:ext uri="{FF2B5EF4-FFF2-40B4-BE49-F238E27FC236}">
                    <a16:creationId xmlns="" xmlns:a16="http://schemas.microsoft.com/office/drawing/2014/main"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12551;p15">
                <a:extLst>
                  <a:ext uri="{FF2B5EF4-FFF2-40B4-BE49-F238E27FC236}">
                    <a16:creationId xmlns="" xmlns:a16="http://schemas.microsoft.com/office/drawing/2014/main"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12552;p15">
                <a:extLst>
                  <a:ext uri="{FF2B5EF4-FFF2-40B4-BE49-F238E27FC236}">
                    <a16:creationId xmlns="" xmlns:a16="http://schemas.microsoft.com/office/drawing/2014/main"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12553;p15">
                <a:extLst>
                  <a:ext uri="{FF2B5EF4-FFF2-40B4-BE49-F238E27FC236}">
                    <a16:creationId xmlns="" xmlns:a16="http://schemas.microsoft.com/office/drawing/2014/main"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12554;p15">
                <a:extLst>
                  <a:ext uri="{FF2B5EF4-FFF2-40B4-BE49-F238E27FC236}">
                    <a16:creationId xmlns="" xmlns:a16="http://schemas.microsoft.com/office/drawing/2014/main"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12555;p15">
                <a:extLst>
                  <a:ext uri="{FF2B5EF4-FFF2-40B4-BE49-F238E27FC236}">
                    <a16:creationId xmlns="" xmlns:a16="http://schemas.microsoft.com/office/drawing/2014/main"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12556;p15">
                <a:extLst>
                  <a:ext uri="{FF2B5EF4-FFF2-40B4-BE49-F238E27FC236}">
                    <a16:creationId xmlns="" xmlns:a16="http://schemas.microsoft.com/office/drawing/2014/main"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12557;p15">
                <a:extLst>
                  <a:ext uri="{FF2B5EF4-FFF2-40B4-BE49-F238E27FC236}">
                    <a16:creationId xmlns="" xmlns:a16="http://schemas.microsoft.com/office/drawing/2014/main"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12558;p15">
                <a:extLst>
                  <a:ext uri="{FF2B5EF4-FFF2-40B4-BE49-F238E27FC236}">
                    <a16:creationId xmlns="" xmlns:a16="http://schemas.microsoft.com/office/drawing/2014/main"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12559;p15">
                <a:extLst>
                  <a:ext uri="{FF2B5EF4-FFF2-40B4-BE49-F238E27FC236}">
                    <a16:creationId xmlns="" xmlns:a16="http://schemas.microsoft.com/office/drawing/2014/main"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12560;p15">
                <a:extLst>
                  <a:ext uri="{FF2B5EF4-FFF2-40B4-BE49-F238E27FC236}">
                    <a16:creationId xmlns="" xmlns:a16="http://schemas.microsoft.com/office/drawing/2014/main"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12561;p15">
                <a:extLst>
                  <a:ext uri="{FF2B5EF4-FFF2-40B4-BE49-F238E27FC236}">
                    <a16:creationId xmlns="" xmlns:a16="http://schemas.microsoft.com/office/drawing/2014/main"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12562;p15">
                <a:extLst>
                  <a:ext uri="{FF2B5EF4-FFF2-40B4-BE49-F238E27FC236}">
                    <a16:creationId xmlns="" xmlns:a16="http://schemas.microsoft.com/office/drawing/2014/main"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12563;p15">
                <a:extLst>
                  <a:ext uri="{FF2B5EF4-FFF2-40B4-BE49-F238E27FC236}">
                    <a16:creationId xmlns="" xmlns:a16="http://schemas.microsoft.com/office/drawing/2014/main"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12564;p15">
                <a:extLst>
                  <a:ext uri="{FF2B5EF4-FFF2-40B4-BE49-F238E27FC236}">
                    <a16:creationId xmlns="" xmlns:a16="http://schemas.microsoft.com/office/drawing/2014/main"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12565;p15">
                <a:extLst>
                  <a:ext uri="{FF2B5EF4-FFF2-40B4-BE49-F238E27FC236}">
                    <a16:creationId xmlns="" xmlns:a16="http://schemas.microsoft.com/office/drawing/2014/main"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12566;p15">
                <a:extLst>
                  <a:ext uri="{FF2B5EF4-FFF2-40B4-BE49-F238E27FC236}">
                    <a16:creationId xmlns="" xmlns:a16="http://schemas.microsoft.com/office/drawing/2014/main"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12567;p15">
                <a:extLst>
                  <a:ext uri="{FF2B5EF4-FFF2-40B4-BE49-F238E27FC236}">
                    <a16:creationId xmlns="" xmlns:a16="http://schemas.microsoft.com/office/drawing/2014/main"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12568;p15">
                <a:extLst>
                  <a:ext uri="{FF2B5EF4-FFF2-40B4-BE49-F238E27FC236}">
                    <a16:creationId xmlns="" xmlns:a16="http://schemas.microsoft.com/office/drawing/2014/main"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12569;p15">
                <a:extLst>
                  <a:ext uri="{FF2B5EF4-FFF2-40B4-BE49-F238E27FC236}">
                    <a16:creationId xmlns="" xmlns:a16="http://schemas.microsoft.com/office/drawing/2014/main"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12570;p15">
                <a:extLst>
                  <a:ext uri="{FF2B5EF4-FFF2-40B4-BE49-F238E27FC236}">
                    <a16:creationId xmlns="" xmlns:a16="http://schemas.microsoft.com/office/drawing/2014/main"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12571;p15">
                <a:extLst>
                  <a:ext uri="{FF2B5EF4-FFF2-40B4-BE49-F238E27FC236}">
                    <a16:creationId xmlns="" xmlns:a16="http://schemas.microsoft.com/office/drawing/2014/main"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12572;p15">
                <a:extLst>
                  <a:ext uri="{FF2B5EF4-FFF2-40B4-BE49-F238E27FC236}">
                    <a16:creationId xmlns="" xmlns:a16="http://schemas.microsoft.com/office/drawing/2014/main"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12573;p15">
                <a:extLst>
                  <a:ext uri="{FF2B5EF4-FFF2-40B4-BE49-F238E27FC236}">
                    <a16:creationId xmlns="" xmlns:a16="http://schemas.microsoft.com/office/drawing/2014/main"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12574;p15">
                <a:extLst>
                  <a:ext uri="{FF2B5EF4-FFF2-40B4-BE49-F238E27FC236}">
                    <a16:creationId xmlns="" xmlns:a16="http://schemas.microsoft.com/office/drawing/2014/main"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12575;p15">
                <a:extLst>
                  <a:ext uri="{FF2B5EF4-FFF2-40B4-BE49-F238E27FC236}">
                    <a16:creationId xmlns="" xmlns:a16="http://schemas.microsoft.com/office/drawing/2014/main"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12576;p15">
                <a:extLst>
                  <a:ext uri="{FF2B5EF4-FFF2-40B4-BE49-F238E27FC236}">
                    <a16:creationId xmlns="" xmlns:a16="http://schemas.microsoft.com/office/drawing/2014/main"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12577;p15">
                <a:extLst>
                  <a:ext uri="{FF2B5EF4-FFF2-40B4-BE49-F238E27FC236}">
                    <a16:creationId xmlns="" xmlns:a16="http://schemas.microsoft.com/office/drawing/2014/main"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12578;p15">
                <a:extLst>
                  <a:ext uri="{FF2B5EF4-FFF2-40B4-BE49-F238E27FC236}">
                    <a16:creationId xmlns="" xmlns:a16="http://schemas.microsoft.com/office/drawing/2014/main"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12579;p15">
                <a:extLst>
                  <a:ext uri="{FF2B5EF4-FFF2-40B4-BE49-F238E27FC236}">
                    <a16:creationId xmlns="" xmlns:a16="http://schemas.microsoft.com/office/drawing/2014/main"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12580;p15">
                <a:extLst>
                  <a:ext uri="{FF2B5EF4-FFF2-40B4-BE49-F238E27FC236}">
                    <a16:creationId xmlns="" xmlns:a16="http://schemas.microsoft.com/office/drawing/2014/main"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12581;p15">
                <a:extLst>
                  <a:ext uri="{FF2B5EF4-FFF2-40B4-BE49-F238E27FC236}">
                    <a16:creationId xmlns="" xmlns:a16="http://schemas.microsoft.com/office/drawing/2014/main"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12582;p15">
                <a:extLst>
                  <a:ext uri="{FF2B5EF4-FFF2-40B4-BE49-F238E27FC236}">
                    <a16:creationId xmlns="" xmlns:a16="http://schemas.microsoft.com/office/drawing/2014/main"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12583;p15">
                <a:extLst>
                  <a:ext uri="{FF2B5EF4-FFF2-40B4-BE49-F238E27FC236}">
                    <a16:creationId xmlns="" xmlns:a16="http://schemas.microsoft.com/office/drawing/2014/main"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12584;p15">
                <a:extLst>
                  <a:ext uri="{FF2B5EF4-FFF2-40B4-BE49-F238E27FC236}">
                    <a16:creationId xmlns="" xmlns:a16="http://schemas.microsoft.com/office/drawing/2014/main"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12585;p15">
                <a:extLst>
                  <a:ext uri="{FF2B5EF4-FFF2-40B4-BE49-F238E27FC236}">
                    <a16:creationId xmlns="" xmlns:a16="http://schemas.microsoft.com/office/drawing/2014/main"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12586;p15">
                <a:extLst>
                  <a:ext uri="{FF2B5EF4-FFF2-40B4-BE49-F238E27FC236}">
                    <a16:creationId xmlns="" xmlns:a16="http://schemas.microsoft.com/office/drawing/2014/main"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12587;p15">
                <a:extLst>
                  <a:ext uri="{FF2B5EF4-FFF2-40B4-BE49-F238E27FC236}">
                    <a16:creationId xmlns="" xmlns:a16="http://schemas.microsoft.com/office/drawing/2014/main"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12588;p15">
                <a:extLst>
                  <a:ext uri="{FF2B5EF4-FFF2-40B4-BE49-F238E27FC236}">
                    <a16:creationId xmlns="" xmlns:a16="http://schemas.microsoft.com/office/drawing/2014/main"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12589;p15">
                <a:extLst>
                  <a:ext uri="{FF2B5EF4-FFF2-40B4-BE49-F238E27FC236}">
                    <a16:creationId xmlns="" xmlns:a16="http://schemas.microsoft.com/office/drawing/2014/main"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12590;p15">
                <a:extLst>
                  <a:ext uri="{FF2B5EF4-FFF2-40B4-BE49-F238E27FC236}">
                    <a16:creationId xmlns="" xmlns:a16="http://schemas.microsoft.com/office/drawing/2014/main"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12591;p15">
                <a:extLst>
                  <a:ext uri="{FF2B5EF4-FFF2-40B4-BE49-F238E27FC236}">
                    <a16:creationId xmlns="" xmlns:a16="http://schemas.microsoft.com/office/drawing/2014/main"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12592;p15">
                <a:extLst>
                  <a:ext uri="{FF2B5EF4-FFF2-40B4-BE49-F238E27FC236}">
                    <a16:creationId xmlns="" xmlns:a16="http://schemas.microsoft.com/office/drawing/2014/main"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12593;p15">
                <a:extLst>
                  <a:ext uri="{FF2B5EF4-FFF2-40B4-BE49-F238E27FC236}">
                    <a16:creationId xmlns="" xmlns:a16="http://schemas.microsoft.com/office/drawing/2014/main"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12594;p15">
                <a:extLst>
                  <a:ext uri="{FF2B5EF4-FFF2-40B4-BE49-F238E27FC236}">
                    <a16:creationId xmlns="" xmlns:a16="http://schemas.microsoft.com/office/drawing/2014/main"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12595;p15">
                <a:extLst>
                  <a:ext uri="{FF2B5EF4-FFF2-40B4-BE49-F238E27FC236}">
                    <a16:creationId xmlns="" xmlns:a16="http://schemas.microsoft.com/office/drawing/2014/main"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12596;p15">
                <a:extLst>
                  <a:ext uri="{FF2B5EF4-FFF2-40B4-BE49-F238E27FC236}">
                    <a16:creationId xmlns="" xmlns:a16="http://schemas.microsoft.com/office/drawing/2014/main"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12597;p15">
                <a:extLst>
                  <a:ext uri="{FF2B5EF4-FFF2-40B4-BE49-F238E27FC236}">
                    <a16:creationId xmlns="" xmlns:a16="http://schemas.microsoft.com/office/drawing/2014/main"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12598;p15">
                <a:extLst>
                  <a:ext uri="{FF2B5EF4-FFF2-40B4-BE49-F238E27FC236}">
                    <a16:creationId xmlns="" xmlns:a16="http://schemas.microsoft.com/office/drawing/2014/main"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12599;p15">
                <a:extLst>
                  <a:ext uri="{FF2B5EF4-FFF2-40B4-BE49-F238E27FC236}">
                    <a16:creationId xmlns="" xmlns:a16="http://schemas.microsoft.com/office/drawing/2014/main"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12600;p15">
                <a:extLst>
                  <a:ext uri="{FF2B5EF4-FFF2-40B4-BE49-F238E27FC236}">
                    <a16:creationId xmlns="" xmlns:a16="http://schemas.microsoft.com/office/drawing/2014/main"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12601;p15">
                <a:extLst>
                  <a:ext uri="{FF2B5EF4-FFF2-40B4-BE49-F238E27FC236}">
                    <a16:creationId xmlns="" xmlns:a16="http://schemas.microsoft.com/office/drawing/2014/main"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12602;p15">
                <a:extLst>
                  <a:ext uri="{FF2B5EF4-FFF2-40B4-BE49-F238E27FC236}">
                    <a16:creationId xmlns="" xmlns:a16="http://schemas.microsoft.com/office/drawing/2014/main"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12603;p15">
                <a:extLst>
                  <a:ext uri="{FF2B5EF4-FFF2-40B4-BE49-F238E27FC236}">
                    <a16:creationId xmlns="" xmlns:a16="http://schemas.microsoft.com/office/drawing/2014/main"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12604;p15">
                <a:extLst>
                  <a:ext uri="{FF2B5EF4-FFF2-40B4-BE49-F238E27FC236}">
                    <a16:creationId xmlns="" xmlns:a16="http://schemas.microsoft.com/office/drawing/2014/main"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12605;p15">
                <a:extLst>
                  <a:ext uri="{FF2B5EF4-FFF2-40B4-BE49-F238E27FC236}">
                    <a16:creationId xmlns="" xmlns:a16="http://schemas.microsoft.com/office/drawing/2014/main"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12606;p15">
                <a:extLst>
                  <a:ext uri="{FF2B5EF4-FFF2-40B4-BE49-F238E27FC236}">
                    <a16:creationId xmlns="" xmlns:a16="http://schemas.microsoft.com/office/drawing/2014/main"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12607;p15">
                <a:extLst>
                  <a:ext uri="{FF2B5EF4-FFF2-40B4-BE49-F238E27FC236}">
                    <a16:creationId xmlns="" xmlns:a16="http://schemas.microsoft.com/office/drawing/2014/main"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12608;p15">
                <a:extLst>
                  <a:ext uri="{FF2B5EF4-FFF2-40B4-BE49-F238E27FC236}">
                    <a16:creationId xmlns="" xmlns:a16="http://schemas.microsoft.com/office/drawing/2014/main"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1" name="Google Shape;12609;p15">
              <a:extLst>
                <a:ext uri="{FF2B5EF4-FFF2-40B4-BE49-F238E27FC236}">
                  <a16:creationId xmlns="" xmlns:a16="http://schemas.microsoft.com/office/drawing/2014/main"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 xmlns:a16="http://schemas.microsoft.com/office/drawing/2014/main"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2611;p15">
                <a:extLst>
                  <a:ext uri="{FF2B5EF4-FFF2-40B4-BE49-F238E27FC236}">
                    <a16:creationId xmlns="" xmlns:a16="http://schemas.microsoft.com/office/drawing/2014/main"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12612;p15">
                <a:extLst>
                  <a:ext uri="{FF2B5EF4-FFF2-40B4-BE49-F238E27FC236}">
                    <a16:creationId xmlns="" xmlns:a16="http://schemas.microsoft.com/office/drawing/2014/main"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12613;p15">
                <a:extLst>
                  <a:ext uri="{FF2B5EF4-FFF2-40B4-BE49-F238E27FC236}">
                    <a16:creationId xmlns="" xmlns:a16="http://schemas.microsoft.com/office/drawing/2014/main"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12614;p15">
                <a:extLst>
                  <a:ext uri="{FF2B5EF4-FFF2-40B4-BE49-F238E27FC236}">
                    <a16:creationId xmlns="" xmlns:a16="http://schemas.microsoft.com/office/drawing/2014/main"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12615;p15">
                <a:extLst>
                  <a:ext uri="{FF2B5EF4-FFF2-40B4-BE49-F238E27FC236}">
                    <a16:creationId xmlns="" xmlns:a16="http://schemas.microsoft.com/office/drawing/2014/main"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12616;p15">
                <a:extLst>
                  <a:ext uri="{FF2B5EF4-FFF2-40B4-BE49-F238E27FC236}">
                    <a16:creationId xmlns="" xmlns:a16="http://schemas.microsoft.com/office/drawing/2014/main"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12617;p15">
                <a:extLst>
                  <a:ext uri="{FF2B5EF4-FFF2-40B4-BE49-F238E27FC236}">
                    <a16:creationId xmlns="" xmlns:a16="http://schemas.microsoft.com/office/drawing/2014/main"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12618;p15">
                <a:extLst>
                  <a:ext uri="{FF2B5EF4-FFF2-40B4-BE49-F238E27FC236}">
                    <a16:creationId xmlns="" xmlns:a16="http://schemas.microsoft.com/office/drawing/2014/main"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12619;p15">
                <a:extLst>
                  <a:ext uri="{FF2B5EF4-FFF2-40B4-BE49-F238E27FC236}">
                    <a16:creationId xmlns="" xmlns:a16="http://schemas.microsoft.com/office/drawing/2014/main"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12620;p15">
                <a:extLst>
                  <a:ext uri="{FF2B5EF4-FFF2-40B4-BE49-F238E27FC236}">
                    <a16:creationId xmlns="" xmlns:a16="http://schemas.microsoft.com/office/drawing/2014/main"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12621;p15">
                <a:extLst>
                  <a:ext uri="{FF2B5EF4-FFF2-40B4-BE49-F238E27FC236}">
                    <a16:creationId xmlns="" xmlns:a16="http://schemas.microsoft.com/office/drawing/2014/main"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12622;p15">
                <a:extLst>
                  <a:ext uri="{FF2B5EF4-FFF2-40B4-BE49-F238E27FC236}">
                    <a16:creationId xmlns="" xmlns:a16="http://schemas.microsoft.com/office/drawing/2014/main"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12623;p15">
                <a:extLst>
                  <a:ext uri="{FF2B5EF4-FFF2-40B4-BE49-F238E27FC236}">
                    <a16:creationId xmlns="" xmlns:a16="http://schemas.microsoft.com/office/drawing/2014/main"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12624;p15">
                <a:extLst>
                  <a:ext uri="{FF2B5EF4-FFF2-40B4-BE49-F238E27FC236}">
                    <a16:creationId xmlns="" xmlns:a16="http://schemas.microsoft.com/office/drawing/2014/main"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12625;p15">
                <a:extLst>
                  <a:ext uri="{FF2B5EF4-FFF2-40B4-BE49-F238E27FC236}">
                    <a16:creationId xmlns="" xmlns:a16="http://schemas.microsoft.com/office/drawing/2014/main"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12626;p15">
                <a:extLst>
                  <a:ext uri="{FF2B5EF4-FFF2-40B4-BE49-F238E27FC236}">
                    <a16:creationId xmlns="" xmlns:a16="http://schemas.microsoft.com/office/drawing/2014/main"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12627;p15">
                <a:extLst>
                  <a:ext uri="{FF2B5EF4-FFF2-40B4-BE49-F238E27FC236}">
                    <a16:creationId xmlns="" xmlns:a16="http://schemas.microsoft.com/office/drawing/2014/main"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12628;p15">
                <a:extLst>
                  <a:ext uri="{FF2B5EF4-FFF2-40B4-BE49-F238E27FC236}">
                    <a16:creationId xmlns="" xmlns:a16="http://schemas.microsoft.com/office/drawing/2014/main"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12629;p15">
                <a:extLst>
                  <a:ext uri="{FF2B5EF4-FFF2-40B4-BE49-F238E27FC236}">
                    <a16:creationId xmlns="" xmlns:a16="http://schemas.microsoft.com/office/drawing/2014/main"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12630;p15">
                <a:extLst>
                  <a:ext uri="{FF2B5EF4-FFF2-40B4-BE49-F238E27FC236}">
                    <a16:creationId xmlns="" xmlns:a16="http://schemas.microsoft.com/office/drawing/2014/main"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12631;p15">
                <a:extLst>
                  <a:ext uri="{FF2B5EF4-FFF2-40B4-BE49-F238E27FC236}">
                    <a16:creationId xmlns="" xmlns:a16="http://schemas.microsoft.com/office/drawing/2014/main"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12632;p15">
                <a:extLst>
                  <a:ext uri="{FF2B5EF4-FFF2-40B4-BE49-F238E27FC236}">
                    <a16:creationId xmlns="" xmlns:a16="http://schemas.microsoft.com/office/drawing/2014/main"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12633;p15">
                <a:extLst>
                  <a:ext uri="{FF2B5EF4-FFF2-40B4-BE49-F238E27FC236}">
                    <a16:creationId xmlns="" xmlns:a16="http://schemas.microsoft.com/office/drawing/2014/main"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12634;p15">
                <a:extLst>
                  <a:ext uri="{FF2B5EF4-FFF2-40B4-BE49-F238E27FC236}">
                    <a16:creationId xmlns="" xmlns:a16="http://schemas.microsoft.com/office/drawing/2014/main"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12635;p15">
                <a:extLst>
                  <a:ext uri="{FF2B5EF4-FFF2-40B4-BE49-F238E27FC236}">
                    <a16:creationId xmlns="" xmlns:a16="http://schemas.microsoft.com/office/drawing/2014/main"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12636;p15">
                <a:extLst>
                  <a:ext uri="{FF2B5EF4-FFF2-40B4-BE49-F238E27FC236}">
                    <a16:creationId xmlns="" xmlns:a16="http://schemas.microsoft.com/office/drawing/2014/main"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12637;p15">
                <a:extLst>
                  <a:ext uri="{FF2B5EF4-FFF2-40B4-BE49-F238E27FC236}">
                    <a16:creationId xmlns="" xmlns:a16="http://schemas.microsoft.com/office/drawing/2014/main"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12638;p15">
                <a:extLst>
                  <a:ext uri="{FF2B5EF4-FFF2-40B4-BE49-F238E27FC236}">
                    <a16:creationId xmlns="" xmlns:a16="http://schemas.microsoft.com/office/drawing/2014/main"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12639;p15">
                <a:extLst>
                  <a:ext uri="{FF2B5EF4-FFF2-40B4-BE49-F238E27FC236}">
                    <a16:creationId xmlns="" xmlns:a16="http://schemas.microsoft.com/office/drawing/2014/main"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12640;p15">
                <a:extLst>
                  <a:ext uri="{FF2B5EF4-FFF2-40B4-BE49-F238E27FC236}">
                    <a16:creationId xmlns="" xmlns:a16="http://schemas.microsoft.com/office/drawing/2014/main"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12641;p15">
                <a:extLst>
                  <a:ext uri="{FF2B5EF4-FFF2-40B4-BE49-F238E27FC236}">
                    <a16:creationId xmlns="" xmlns:a16="http://schemas.microsoft.com/office/drawing/2014/main"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12642;p15">
                <a:extLst>
                  <a:ext uri="{FF2B5EF4-FFF2-40B4-BE49-F238E27FC236}">
                    <a16:creationId xmlns="" xmlns:a16="http://schemas.microsoft.com/office/drawing/2014/main"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12643;p15">
                <a:extLst>
                  <a:ext uri="{FF2B5EF4-FFF2-40B4-BE49-F238E27FC236}">
                    <a16:creationId xmlns="" xmlns:a16="http://schemas.microsoft.com/office/drawing/2014/main"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12644;p15">
                <a:extLst>
                  <a:ext uri="{FF2B5EF4-FFF2-40B4-BE49-F238E27FC236}">
                    <a16:creationId xmlns="" xmlns:a16="http://schemas.microsoft.com/office/drawing/2014/main"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12645;p15">
                <a:extLst>
                  <a:ext uri="{FF2B5EF4-FFF2-40B4-BE49-F238E27FC236}">
                    <a16:creationId xmlns="" xmlns:a16="http://schemas.microsoft.com/office/drawing/2014/main"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12646;p15">
                <a:extLst>
                  <a:ext uri="{FF2B5EF4-FFF2-40B4-BE49-F238E27FC236}">
                    <a16:creationId xmlns="" xmlns:a16="http://schemas.microsoft.com/office/drawing/2014/main"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12647;p15">
                <a:extLst>
                  <a:ext uri="{FF2B5EF4-FFF2-40B4-BE49-F238E27FC236}">
                    <a16:creationId xmlns="" xmlns:a16="http://schemas.microsoft.com/office/drawing/2014/main"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12648;p15">
                <a:extLst>
                  <a:ext uri="{FF2B5EF4-FFF2-40B4-BE49-F238E27FC236}">
                    <a16:creationId xmlns="" xmlns:a16="http://schemas.microsoft.com/office/drawing/2014/main"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12649;p15">
                <a:extLst>
                  <a:ext uri="{FF2B5EF4-FFF2-40B4-BE49-F238E27FC236}">
                    <a16:creationId xmlns="" xmlns:a16="http://schemas.microsoft.com/office/drawing/2014/main"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12650;p15">
                <a:extLst>
                  <a:ext uri="{FF2B5EF4-FFF2-40B4-BE49-F238E27FC236}">
                    <a16:creationId xmlns="" xmlns:a16="http://schemas.microsoft.com/office/drawing/2014/main"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12651;p15">
                <a:extLst>
                  <a:ext uri="{FF2B5EF4-FFF2-40B4-BE49-F238E27FC236}">
                    <a16:creationId xmlns="" xmlns:a16="http://schemas.microsoft.com/office/drawing/2014/main"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12652;p15">
                <a:extLst>
                  <a:ext uri="{FF2B5EF4-FFF2-40B4-BE49-F238E27FC236}">
                    <a16:creationId xmlns="" xmlns:a16="http://schemas.microsoft.com/office/drawing/2014/main"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12653;p15">
                <a:extLst>
                  <a:ext uri="{FF2B5EF4-FFF2-40B4-BE49-F238E27FC236}">
                    <a16:creationId xmlns="" xmlns:a16="http://schemas.microsoft.com/office/drawing/2014/main"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12654;p15">
                <a:extLst>
                  <a:ext uri="{FF2B5EF4-FFF2-40B4-BE49-F238E27FC236}">
                    <a16:creationId xmlns="" xmlns:a16="http://schemas.microsoft.com/office/drawing/2014/main"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12655;p15">
                <a:extLst>
                  <a:ext uri="{FF2B5EF4-FFF2-40B4-BE49-F238E27FC236}">
                    <a16:creationId xmlns="" xmlns:a16="http://schemas.microsoft.com/office/drawing/2014/main"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12656;p15">
                <a:extLst>
                  <a:ext uri="{FF2B5EF4-FFF2-40B4-BE49-F238E27FC236}">
                    <a16:creationId xmlns="" xmlns:a16="http://schemas.microsoft.com/office/drawing/2014/main"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12657;p15">
                <a:extLst>
                  <a:ext uri="{FF2B5EF4-FFF2-40B4-BE49-F238E27FC236}">
                    <a16:creationId xmlns="" xmlns:a16="http://schemas.microsoft.com/office/drawing/2014/main"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12658;p15">
                <a:extLst>
                  <a:ext uri="{FF2B5EF4-FFF2-40B4-BE49-F238E27FC236}">
                    <a16:creationId xmlns="" xmlns:a16="http://schemas.microsoft.com/office/drawing/2014/main"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12659;p15">
                <a:extLst>
                  <a:ext uri="{FF2B5EF4-FFF2-40B4-BE49-F238E27FC236}">
                    <a16:creationId xmlns="" xmlns:a16="http://schemas.microsoft.com/office/drawing/2014/main"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12660;p15">
                <a:extLst>
                  <a:ext uri="{FF2B5EF4-FFF2-40B4-BE49-F238E27FC236}">
                    <a16:creationId xmlns="" xmlns:a16="http://schemas.microsoft.com/office/drawing/2014/main"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12661;p15">
                <a:extLst>
                  <a:ext uri="{FF2B5EF4-FFF2-40B4-BE49-F238E27FC236}">
                    <a16:creationId xmlns="" xmlns:a16="http://schemas.microsoft.com/office/drawing/2014/main"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12662;p15">
                <a:extLst>
                  <a:ext uri="{FF2B5EF4-FFF2-40B4-BE49-F238E27FC236}">
                    <a16:creationId xmlns="" xmlns:a16="http://schemas.microsoft.com/office/drawing/2014/main"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12663;p15">
                <a:extLst>
                  <a:ext uri="{FF2B5EF4-FFF2-40B4-BE49-F238E27FC236}">
                    <a16:creationId xmlns="" xmlns:a16="http://schemas.microsoft.com/office/drawing/2014/main"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12664;p15">
                <a:extLst>
                  <a:ext uri="{FF2B5EF4-FFF2-40B4-BE49-F238E27FC236}">
                    <a16:creationId xmlns="" xmlns:a16="http://schemas.microsoft.com/office/drawing/2014/main"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12665;p15">
                <a:extLst>
                  <a:ext uri="{FF2B5EF4-FFF2-40B4-BE49-F238E27FC236}">
                    <a16:creationId xmlns="" xmlns:a16="http://schemas.microsoft.com/office/drawing/2014/main"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12666;p15">
                <a:extLst>
                  <a:ext uri="{FF2B5EF4-FFF2-40B4-BE49-F238E27FC236}">
                    <a16:creationId xmlns="" xmlns:a16="http://schemas.microsoft.com/office/drawing/2014/main"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12667;p15">
                <a:extLst>
                  <a:ext uri="{FF2B5EF4-FFF2-40B4-BE49-F238E27FC236}">
                    <a16:creationId xmlns="" xmlns:a16="http://schemas.microsoft.com/office/drawing/2014/main"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12668;p15">
                <a:extLst>
                  <a:ext uri="{FF2B5EF4-FFF2-40B4-BE49-F238E27FC236}">
                    <a16:creationId xmlns="" xmlns:a16="http://schemas.microsoft.com/office/drawing/2014/main"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12669;p15">
                <a:extLst>
                  <a:ext uri="{FF2B5EF4-FFF2-40B4-BE49-F238E27FC236}">
                    <a16:creationId xmlns="" xmlns:a16="http://schemas.microsoft.com/office/drawing/2014/main"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12670;p15">
                <a:extLst>
                  <a:ext uri="{FF2B5EF4-FFF2-40B4-BE49-F238E27FC236}">
                    <a16:creationId xmlns="" xmlns:a16="http://schemas.microsoft.com/office/drawing/2014/main"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12671;p15">
                <a:extLst>
                  <a:ext uri="{FF2B5EF4-FFF2-40B4-BE49-F238E27FC236}">
                    <a16:creationId xmlns="" xmlns:a16="http://schemas.microsoft.com/office/drawing/2014/main"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12672;p15">
                <a:extLst>
                  <a:ext uri="{FF2B5EF4-FFF2-40B4-BE49-F238E27FC236}">
                    <a16:creationId xmlns="" xmlns:a16="http://schemas.microsoft.com/office/drawing/2014/main"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12673;p15">
                <a:extLst>
                  <a:ext uri="{FF2B5EF4-FFF2-40B4-BE49-F238E27FC236}">
                    <a16:creationId xmlns="" xmlns:a16="http://schemas.microsoft.com/office/drawing/2014/main"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12674;p15">
                <a:extLst>
                  <a:ext uri="{FF2B5EF4-FFF2-40B4-BE49-F238E27FC236}">
                    <a16:creationId xmlns="" xmlns:a16="http://schemas.microsoft.com/office/drawing/2014/main"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12675;p15">
                <a:extLst>
                  <a:ext uri="{FF2B5EF4-FFF2-40B4-BE49-F238E27FC236}">
                    <a16:creationId xmlns="" xmlns:a16="http://schemas.microsoft.com/office/drawing/2014/main"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12676;p15">
                <a:extLst>
                  <a:ext uri="{FF2B5EF4-FFF2-40B4-BE49-F238E27FC236}">
                    <a16:creationId xmlns="" xmlns:a16="http://schemas.microsoft.com/office/drawing/2014/main"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12677;p15">
                <a:extLst>
                  <a:ext uri="{FF2B5EF4-FFF2-40B4-BE49-F238E27FC236}">
                    <a16:creationId xmlns="" xmlns:a16="http://schemas.microsoft.com/office/drawing/2014/main"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12678;p15">
                <a:extLst>
                  <a:ext uri="{FF2B5EF4-FFF2-40B4-BE49-F238E27FC236}">
                    <a16:creationId xmlns="" xmlns:a16="http://schemas.microsoft.com/office/drawing/2014/main"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12679;p15">
                <a:extLst>
                  <a:ext uri="{FF2B5EF4-FFF2-40B4-BE49-F238E27FC236}">
                    <a16:creationId xmlns="" xmlns:a16="http://schemas.microsoft.com/office/drawing/2014/main"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12680;p15">
                <a:extLst>
                  <a:ext uri="{FF2B5EF4-FFF2-40B4-BE49-F238E27FC236}">
                    <a16:creationId xmlns="" xmlns:a16="http://schemas.microsoft.com/office/drawing/2014/main"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12681;p15">
                <a:extLst>
                  <a:ext uri="{FF2B5EF4-FFF2-40B4-BE49-F238E27FC236}">
                    <a16:creationId xmlns="" xmlns:a16="http://schemas.microsoft.com/office/drawing/2014/main"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2" name="Google Shape;12682;p15">
              <a:extLst>
                <a:ext uri="{FF2B5EF4-FFF2-40B4-BE49-F238E27FC236}">
                  <a16:creationId xmlns="" xmlns:a16="http://schemas.microsoft.com/office/drawing/2014/main"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 xmlns:a16="http://schemas.microsoft.com/office/drawing/2014/main"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684;p15">
                <a:extLst>
                  <a:ext uri="{FF2B5EF4-FFF2-40B4-BE49-F238E27FC236}">
                    <a16:creationId xmlns="" xmlns:a16="http://schemas.microsoft.com/office/drawing/2014/main"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685;p15">
                <a:extLst>
                  <a:ext uri="{FF2B5EF4-FFF2-40B4-BE49-F238E27FC236}">
                    <a16:creationId xmlns="" xmlns:a16="http://schemas.microsoft.com/office/drawing/2014/main"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686;p15">
                <a:extLst>
                  <a:ext uri="{FF2B5EF4-FFF2-40B4-BE49-F238E27FC236}">
                    <a16:creationId xmlns="" xmlns:a16="http://schemas.microsoft.com/office/drawing/2014/main"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2687;p15">
                <a:extLst>
                  <a:ext uri="{FF2B5EF4-FFF2-40B4-BE49-F238E27FC236}">
                    <a16:creationId xmlns="" xmlns:a16="http://schemas.microsoft.com/office/drawing/2014/main"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2688;p15">
                <a:extLst>
                  <a:ext uri="{FF2B5EF4-FFF2-40B4-BE49-F238E27FC236}">
                    <a16:creationId xmlns="" xmlns:a16="http://schemas.microsoft.com/office/drawing/2014/main"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2689;p15">
                <a:extLst>
                  <a:ext uri="{FF2B5EF4-FFF2-40B4-BE49-F238E27FC236}">
                    <a16:creationId xmlns="" xmlns:a16="http://schemas.microsoft.com/office/drawing/2014/main"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2690;p15">
                <a:extLst>
                  <a:ext uri="{FF2B5EF4-FFF2-40B4-BE49-F238E27FC236}">
                    <a16:creationId xmlns="" xmlns:a16="http://schemas.microsoft.com/office/drawing/2014/main"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2691;p15">
                <a:extLst>
                  <a:ext uri="{FF2B5EF4-FFF2-40B4-BE49-F238E27FC236}">
                    <a16:creationId xmlns="" xmlns:a16="http://schemas.microsoft.com/office/drawing/2014/main"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2692;p15">
                <a:extLst>
                  <a:ext uri="{FF2B5EF4-FFF2-40B4-BE49-F238E27FC236}">
                    <a16:creationId xmlns="" xmlns:a16="http://schemas.microsoft.com/office/drawing/2014/main"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2693;p15">
                <a:extLst>
                  <a:ext uri="{FF2B5EF4-FFF2-40B4-BE49-F238E27FC236}">
                    <a16:creationId xmlns="" xmlns:a16="http://schemas.microsoft.com/office/drawing/2014/main"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2694;p15">
                <a:extLst>
                  <a:ext uri="{FF2B5EF4-FFF2-40B4-BE49-F238E27FC236}">
                    <a16:creationId xmlns="" xmlns:a16="http://schemas.microsoft.com/office/drawing/2014/main"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2695;p15">
                <a:extLst>
                  <a:ext uri="{FF2B5EF4-FFF2-40B4-BE49-F238E27FC236}">
                    <a16:creationId xmlns="" xmlns:a16="http://schemas.microsoft.com/office/drawing/2014/main"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2696;p15">
                <a:extLst>
                  <a:ext uri="{FF2B5EF4-FFF2-40B4-BE49-F238E27FC236}">
                    <a16:creationId xmlns="" xmlns:a16="http://schemas.microsoft.com/office/drawing/2014/main"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2697;p15">
                <a:extLst>
                  <a:ext uri="{FF2B5EF4-FFF2-40B4-BE49-F238E27FC236}">
                    <a16:creationId xmlns="" xmlns:a16="http://schemas.microsoft.com/office/drawing/2014/main"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2698;p15">
                <a:extLst>
                  <a:ext uri="{FF2B5EF4-FFF2-40B4-BE49-F238E27FC236}">
                    <a16:creationId xmlns="" xmlns:a16="http://schemas.microsoft.com/office/drawing/2014/main"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2699;p15">
                <a:extLst>
                  <a:ext uri="{FF2B5EF4-FFF2-40B4-BE49-F238E27FC236}">
                    <a16:creationId xmlns="" xmlns:a16="http://schemas.microsoft.com/office/drawing/2014/main"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2700;p15">
                <a:extLst>
                  <a:ext uri="{FF2B5EF4-FFF2-40B4-BE49-F238E27FC236}">
                    <a16:creationId xmlns="" xmlns:a16="http://schemas.microsoft.com/office/drawing/2014/main"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2701;p15">
                <a:extLst>
                  <a:ext uri="{FF2B5EF4-FFF2-40B4-BE49-F238E27FC236}">
                    <a16:creationId xmlns="" xmlns:a16="http://schemas.microsoft.com/office/drawing/2014/main"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2702;p15">
                <a:extLst>
                  <a:ext uri="{FF2B5EF4-FFF2-40B4-BE49-F238E27FC236}">
                    <a16:creationId xmlns="" xmlns:a16="http://schemas.microsoft.com/office/drawing/2014/main"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2703;p15">
                <a:extLst>
                  <a:ext uri="{FF2B5EF4-FFF2-40B4-BE49-F238E27FC236}">
                    <a16:creationId xmlns="" xmlns:a16="http://schemas.microsoft.com/office/drawing/2014/main"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2704;p15">
                <a:extLst>
                  <a:ext uri="{FF2B5EF4-FFF2-40B4-BE49-F238E27FC236}">
                    <a16:creationId xmlns="" xmlns:a16="http://schemas.microsoft.com/office/drawing/2014/main"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2705;p15">
                <a:extLst>
                  <a:ext uri="{FF2B5EF4-FFF2-40B4-BE49-F238E27FC236}">
                    <a16:creationId xmlns="" xmlns:a16="http://schemas.microsoft.com/office/drawing/2014/main"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2706;p15">
                <a:extLst>
                  <a:ext uri="{FF2B5EF4-FFF2-40B4-BE49-F238E27FC236}">
                    <a16:creationId xmlns="" xmlns:a16="http://schemas.microsoft.com/office/drawing/2014/main"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2707;p15">
                <a:extLst>
                  <a:ext uri="{FF2B5EF4-FFF2-40B4-BE49-F238E27FC236}">
                    <a16:creationId xmlns="" xmlns:a16="http://schemas.microsoft.com/office/drawing/2014/main"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2708;p15">
                <a:extLst>
                  <a:ext uri="{FF2B5EF4-FFF2-40B4-BE49-F238E27FC236}">
                    <a16:creationId xmlns="" xmlns:a16="http://schemas.microsoft.com/office/drawing/2014/main"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2709;p15">
                <a:extLst>
                  <a:ext uri="{FF2B5EF4-FFF2-40B4-BE49-F238E27FC236}">
                    <a16:creationId xmlns="" xmlns:a16="http://schemas.microsoft.com/office/drawing/2014/main"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2710;p15">
                <a:extLst>
                  <a:ext uri="{FF2B5EF4-FFF2-40B4-BE49-F238E27FC236}">
                    <a16:creationId xmlns="" xmlns:a16="http://schemas.microsoft.com/office/drawing/2014/main"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2711;p15">
                <a:extLst>
                  <a:ext uri="{FF2B5EF4-FFF2-40B4-BE49-F238E27FC236}">
                    <a16:creationId xmlns="" xmlns:a16="http://schemas.microsoft.com/office/drawing/2014/main"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2712;p15">
                <a:extLst>
                  <a:ext uri="{FF2B5EF4-FFF2-40B4-BE49-F238E27FC236}">
                    <a16:creationId xmlns="" xmlns:a16="http://schemas.microsoft.com/office/drawing/2014/main"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2713;p15">
                <a:extLst>
                  <a:ext uri="{FF2B5EF4-FFF2-40B4-BE49-F238E27FC236}">
                    <a16:creationId xmlns="" xmlns:a16="http://schemas.microsoft.com/office/drawing/2014/main"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2714;p15">
                <a:extLst>
                  <a:ext uri="{FF2B5EF4-FFF2-40B4-BE49-F238E27FC236}">
                    <a16:creationId xmlns="" xmlns:a16="http://schemas.microsoft.com/office/drawing/2014/main"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2715;p15">
                <a:extLst>
                  <a:ext uri="{FF2B5EF4-FFF2-40B4-BE49-F238E27FC236}">
                    <a16:creationId xmlns="" xmlns:a16="http://schemas.microsoft.com/office/drawing/2014/main"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2716;p15">
                <a:extLst>
                  <a:ext uri="{FF2B5EF4-FFF2-40B4-BE49-F238E27FC236}">
                    <a16:creationId xmlns="" xmlns:a16="http://schemas.microsoft.com/office/drawing/2014/main"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2717;p15">
                <a:extLst>
                  <a:ext uri="{FF2B5EF4-FFF2-40B4-BE49-F238E27FC236}">
                    <a16:creationId xmlns="" xmlns:a16="http://schemas.microsoft.com/office/drawing/2014/main"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2718;p15">
                <a:extLst>
                  <a:ext uri="{FF2B5EF4-FFF2-40B4-BE49-F238E27FC236}">
                    <a16:creationId xmlns="" xmlns:a16="http://schemas.microsoft.com/office/drawing/2014/main"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2719;p15">
                <a:extLst>
                  <a:ext uri="{FF2B5EF4-FFF2-40B4-BE49-F238E27FC236}">
                    <a16:creationId xmlns="" xmlns:a16="http://schemas.microsoft.com/office/drawing/2014/main"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2720;p15">
                <a:extLst>
                  <a:ext uri="{FF2B5EF4-FFF2-40B4-BE49-F238E27FC236}">
                    <a16:creationId xmlns="" xmlns:a16="http://schemas.microsoft.com/office/drawing/2014/main"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2721;p15">
                <a:extLst>
                  <a:ext uri="{FF2B5EF4-FFF2-40B4-BE49-F238E27FC236}">
                    <a16:creationId xmlns="" xmlns:a16="http://schemas.microsoft.com/office/drawing/2014/main"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2722;p15">
                <a:extLst>
                  <a:ext uri="{FF2B5EF4-FFF2-40B4-BE49-F238E27FC236}">
                    <a16:creationId xmlns="" xmlns:a16="http://schemas.microsoft.com/office/drawing/2014/main"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2723;p15">
                <a:extLst>
                  <a:ext uri="{FF2B5EF4-FFF2-40B4-BE49-F238E27FC236}">
                    <a16:creationId xmlns="" xmlns:a16="http://schemas.microsoft.com/office/drawing/2014/main"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2724;p15">
                <a:extLst>
                  <a:ext uri="{FF2B5EF4-FFF2-40B4-BE49-F238E27FC236}">
                    <a16:creationId xmlns="" xmlns:a16="http://schemas.microsoft.com/office/drawing/2014/main"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2725;p15">
                <a:extLst>
                  <a:ext uri="{FF2B5EF4-FFF2-40B4-BE49-F238E27FC236}">
                    <a16:creationId xmlns="" xmlns:a16="http://schemas.microsoft.com/office/drawing/2014/main"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2726;p15">
                <a:extLst>
                  <a:ext uri="{FF2B5EF4-FFF2-40B4-BE49-F238E27FC236}">
                    <a16:creationId xmlns="" xmlns:a16="http://schemas.microsoft.com/office/drawing/2014/main"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2727;p15">
                <a:extLst>
                  <a:ext uri="{FF2B5EF4-FFF2-40B4-BE49-F238E27FC236}">
                    <a16:creationId xmlns="" xmlns:a16="http://schemas.microsoft.com/office/drawing/2014/main"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2728;p15">
                <a:extLst>
                  <a:ext uri="{FF2B5EF4-FFF2-40B4-BE49-F238E27FC236}">
                    <a16:creationId xmlns="" xmlns:a16="http://schemas.microsoft.com/office/drawing/2014/main"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2729;p15">
                <a:extLst>
                  <a:ext uri="{FF2B5EF4-FFF2-40B4-BE49-F238E27FC236}">
                    <a16:creationId xmlns="" xmlns:a16="http://schemas.microsoft.com/office/drawing/2014/main"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2730;p15">
                <a:extLst>
                  <a:ext uri="{FF2B5EF4-FFF2-40B4-BE49-F238E27FC236}">
                    <a16:creationId xmlns="" xmlns:a16="http://schemas.microsoft.com/office/drawing/2014/main"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2731;p15">
                <a:extLst>
                  <a:ext uri="{FF2B5EF4-FFF2-40B4-BE49-F238E27FC236}">
                    <a16:creationId xmlns="" xmlns:a16="http://schemas.microsoft.com/office/drawing/2014/main"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2732;p15">
                <a:extLst>
                  <a:ext uri="{FF2B5EF4-FFF2-40B4-BE49-F238E27FC236}">
                    <a16:creationId xmlns="" xmlns:a16="http://schemas.microsoft.com/office/drawing/2014/main"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2733;p15">
                <a:extLst>
                  <a:ext uri="{FF2B5EF4-FFF2-40B4-BE49-F238E27FC236}">
                    <a16:creationId xmlns="" xmlns:a16="http://schemas.microsoft.com/office/drawing/2014/main"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2734;p15">
                <a:extLst>
                  <a:ext uri="{FF2B5EF4-FFF2-40B4-BE49-F238E27FC236}">
                    <a16:creationId xmlns="" xmlns:a16="http://schemas.microsoft.com/office/drawing/2014/main"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2735;p15">
                <a:extLst>
                  <a:ext uri="{FF2B5EF4-FFF2-40B4-BE49-F238E27FC236}">
                    <a16:creationId xmlns="" xmlns:a16="http://schemas.microsoft.com/office/drawing/2014/main"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2736;p15">
                <a:extLst>
                  <a:ext uri="{FF2B5EF4-FFF2-40B4-BE49-F238E27FC236}">
                    <a16:creationId xmlns="" xmlns:a16="http://schemas.microsoft.com/office/drawing/2014/main"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2737;p15">
                <a:extLst>
                  <a:ext uri="{FF2B5EF4-FFF2-40B4-BE49-F238E27FC236}">
                    <a16:creationId xmlns="" xmlns:a16="http://schemas.microsoft.com/office/drawing/2014/main"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2738;p15">
                <a:extLst>
                  <a:ext uri="{FF2B5EF4-FFF2-40B4-BE49-F238E27FC236}">
                    <a16:creationId xmlns="" xmlns:a16="http://schemas.microsoft.com/office/drawing/2014/main"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2739;p15">
                <a:extLst>
                  <a:ext uri="{FF2B5EF4-FFF2-40B4-BE49-F238E27FC236}">
                    <a16:creationId xmlns="" xmlns:a16="http://schemas.microsoft.com/office/drawing/2014/main"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2740;p15">
                <a:extLst>
                  <a:ext uri="{FF2B5EF4-FFF2-40B4-BE49-F238E27FC236}">
                    <a16:creationId xmlns="" xmlns:a16="http://schemas.microsoft.com/office/drawing/2014/main"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2741;p15">
                <a:extLst>
                  <a:ext uri="{FF2B5EF4-FFF2-40B4-BE49-F238E27FC236}">
                    <a16:creationId xmlns="" xmlns:a16="http://schemas.microsoft.com/office/drawing/2014/main"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2742;p15">
                <a:extLst>
                  <a:ext uri="{FF2B5EF4-FFF2-40B4-BE49-F238E27FC236}">
                    <a16:creationId xmlns="" xmlns:a16="http://schemas.microsoft.com/office/drawing/2014/main"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2743;p15">
                <a:extLst>
                  <a:ext uri="{FF2B5EF4-FFF2-40B4-BE49-F238E27FC236}">
                    <a16:creationId xmlns="" xmlns:a16="http://schemas.microsoft.com/office/drawing/2014/main"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2744;p15">
                <a:extLst>
                  <a:ext uri="{FF2B5EF4-FFF2-40B4-BE49-F238E27FC236}">
                    <a16:creationId xmlns="" xmlns:a16="http://schemas.microsoft.com/office/drawing/2014/main"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2745;p15">
                <a:extLst>
                  <a:ext uri="{FF2B5EF4-FFF2-40B4-BE49-F238E27FC236}">
                    <a16:creationId xmlns="" xmlns:a16="http://schemas.microsoft.com/office/drawing/2014/main"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2746;p15">
                <a:extLst>
                  <a:ext uri="{FF2B5EF4-FFF2-40B4-BE49-F238E27FC236}">
                    <a16:creationId xmlns="" xmlns:a16="http://schemas.microsoft.com/office/drawing/2014/main"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2747;p15">
                <a:extLst>
                  <a:ext uri="{FF2B5EF4-FFF2-40B4-BE49-F238E27FC236}">
                    <a16:creationId xmlns="" xmlns:a16="http://schemas.microsoft.com/office/drawing/2014/main"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2748;p15">
                <a:extLst>
                  <a:ext uri="{FF2B5EF4-FFF2-40B4-BE49-F238E27FC236}">
                    <a16:creationId xmlns="" xmlns:a16="http://schemas.microsoft.com/office/drawing/2014/main"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2749;p15">
                <a:extLst>
                  <a:ext uri="{FF2B5EF4-FFF2-40B4-BE49-F238E27FC236}">
                    <a16:creationId xmlns="" xmlns:a16="http://schemas.microsoft.com/office/drawing/2014/main"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2750;p15">
                <a:extLst>
                  <a:ext uri="{FF2B5EF4-FFF2-40B4-BE49-F238E27FC236}">
                    <a16:creationId xmlns="" xmlns:a16="http://schemas.microsoft.com/office/drawing/2014/main"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2751;p15">
                <a:extLst>
                  <a:ext uri="{FF2B5EF4-FFF2-40B4-BE49-F238E27FC236}">
                    <a16:creationId xmlns="" xmlns:a16="http://schemas.microsoft.com/office/drawing/2014/main"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2752;p15">
                <a:extLst>
                  <a:ext uri="{FF2B5EF4-FFF2-40B4-BE49-F238E27FC236}">
                    <a16:creationId xmlns="" xmlns:a16="http://schemas.microsoft.com/office/drawing/2014/main"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2753;p15">
                <a:extLst>
                  <a:ext uri="{FF2B5EF4-FFF2-40B4-BE49-F238E27FC236}">
                    <a16:creationId xmlns="" xmlns:a16="http://schemas.microsoft.com/office/drawing/2014/main"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2754;p15">
                <a:extLst>
                  <a:ext uri="{FF2B5EF4-FFF2-40B4-BE49-F238E27FC236}">
                    <a16:creationId xmlns="" xmlns:a16="http://schemas.microsoft.com/office/drawing/2014/main"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3" name="Google Shape;12755;p15">
              <a:extLst>
                <a:ext uri="{FF2B5EF4-FFF2-40B4-BE49-F238E27FC236}">
                  <a16:creationId xmlns="" xmlns:a16="http://schemas.microsoft.com/office/drawing/2014/main"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 xmlns:a16="http://schemas.microsoft.com/office/drawing/2014/main"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2757;p15">
                <a:extLst>
                  <a:ext uri="{FF2B5EF4-FFF2-40B4-BE49-F238E27FC236}">
                    <a16:creationId xmlns="" xmlns:a16="http://schemas.microsoft.com/office/drawing/2014/main"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2758;p15">
                <a:extLst>
                  <a:ext uri="{FF2B5EF4-FFF2-40B4-BE49-F238E27FC236}">
                    <a16:creationId xmlns="" xmlns:a16="http://schemas.microsoft.com/office/drawing/2014/main"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2759;p15">
                <a:extLst>
                  <a:ext uri="{FF2B5EF4-FFF2-40B4-BE49-F238E27FC236}">
                    <a16:creationId xmlns="" xmlns:a16="http://schemas.microsoft.com/office/drawing/2014/main"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2760;p15">
                <a:extLst>
                  <a:ext uri="{FF2B5EF4-FFF2-40B4-BE49-F238E27FC236}">
                    <a16:creationId xmlns="" xmlns:a16="http://schemas.microsoft.com/office/drawing/2014/main"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2761;p15">
                <a:extLst>
                  <a:ext uri="{FF2B5EF4-FFF2-40B4-BE49-F238E27FC236}">
                    <a16:creationId xmlns="" xmlns:a16="http://schemas.microsoft.com/office/drawing/2014/main"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2762;p15">
                <a:extLst>
                  <a:ext uri="{FF2B5EF4-FFF2-40B4-BE49-F238E27FC236}">
                    <a16:creationId xmlns="" xmlns:a16="http://schemas.microsoft.com/office/drawing/2014/main"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2763;p15">
                <a:extLst>
                  <a:ext uri="{FF2B5EF4-FFF2-40B4-BE49-F238E27FC236}">
                    <a16:creationId xmlns="" xmlns:a16="http://schemas.microsoft.com/office/drawing/2014/main"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2764;p15">
                <a:extLst>
                  <a:ext uri="{FF2B5EF4-FFF2-40B4-BE49-F238E27FC236}">
                    <a16:creationId xmlns="" xmlns:a16="http://schemas.microsoft.com/office/drawing/2014/main"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2765;p15">
                <a:extLst>
                  <a:ext uri="{FF2B5EF4-FFF2-40B4-BE49-F238E27FC236}">
                    <a16:creationId xmlns="" xmlns:a16="http://schemas.microsoft.com/office/drawing/2014/main"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2766;p15">
                <a:extLst>
                  <a:ext uri="{FF2B5EF4-FFF2-40B4-BE49-F238E27FC236}">
                    <a16:creationId xmlns="" xmlns:a16="http://schemas.microsoft.com/office/drawing/2014/main"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2767;p15">
                <a:extLst>
                  <a:ext uri="{FF2B5EF4-FFF2-40B4-BE49-F238E27FC236}">
                    <a16:creationId xmlns="" xmlns:a16="http://schemas.microsoft.com/office/drawing/2014/main"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12768;p15">
                <a:extLst>
                  <a:ext uri="{FF2B5EF4-FFF2-40B4-BE49-F238E27FC236}">
                    <a16:creationId xmlns="" xmlns:a16="http://schemas.microsoft.com/office/drawing/2014/main"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12769;p15">
                <a:extLst>
                  <a:ext uri="{FF2B5EF4-FFF2-40B4-BE49-F238E27FC236}">
                    <a16:creationId xmlns="" xmlns:a16="http://schemas.microsoft.com/office/drawing/2014/main"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12770;p15">
                <a:extLst>
                  <a:ext uri="{FF2B5EF4-FFF2-40B4-BE49-F238E27FC236}">
                    <a16:creationId xmlns="" xmlns:a16="http://schemas.microsoft.com/office/drawing/2014/main"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12771;p15">
                <a:extLst>
                  <a:ext uri="{FF2B5EF4-FFF2-40B4-BE49-F238E27FC236}">
                    <a16:creationId xmlns="" xmlns:a16="http://schemas.microsoft.com/office/drawing/2014/main"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12772;p15">
                <a:extLst>
                  <a:ext uri="{FF2B5EF4-FFF2-40B4-BE49-F238E27FC236}">
                    <a16:creationId xmlns="" xmlns:a16="http://schemas.microsoft.com/office/drawing/2014/main"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12773;p15">
                <a:extLst>
                  <a:ext uri="{FF2B5EF4-FFF2-40B4-BE49-F238E27FC236}">
                    <a16:creationId xmlns="" xmlns:a16="http://schemas.microsoft.com/office/drawing/2014/main"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12774;p15">
                <a:extLst>
                  <a:ext uri="{FF2B5EF4-FFF2-40B4-BE49-F238E27FC236}">
                    <a16:creationId xmlns="" xmlns:a16="http://schemas.microsoft.com/office/drawing/2014/main"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12775;p15">
                <a:extLst>
                  <a:ext uri="{FF2B5EF4-FFF2-40B4-BE49-F238E27FC236}">
                    <a16:creationId xmlns="" xmlns:a16="http://schemas.microsoft.com/office/drawing/2014/main"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12776;p15">
                <a:extLst>
                  <a:ext uri="{FF2B5EF4-FFF2-40B4-BE49-F238E27FC236}">
                    <a16:creationId xmlns="" xmlns:a16="http://schemas.microsoft.com/office/drawing/2014/main"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12777;p15">
                <a:extLst>
                  <a:ext uri="{FF2B5EF4-FFF2-40B4-BE49-F238E27FC236}">
                    <a16:creationId xmlns="" xmlns:a16="http://schemas.microsoft.com/office/drawing/2014/main"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12778;p15">
                <a:extLst>
                  <a:ext uri="{FF2B5EF4-FFF2-40B4-BE49-F238E27FC236}">
                    <a16:creationId xmlns="" xmlns:a16="http://schemas.microsoft.com/office/drawing/2014/main"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12779;p15">
                <a:extLst>
                  <a:ext uri="{FF2B5EF4-FFF2-40B4-BE49-F238E27FC236}">
                    <a16:creationId xmlns="" xmlns:a16="http://schemas.microsoft.com/office/drawing/2014/main"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12780;p15">
                <a:extLst>
                  <a:ext uri="{FF2B5EF4-FFF2-40B4-BE49-F238E27FC236}">
                    <a16:creationId xmlns="" xmlns:a16="http://schemas.microsoft.com/office/drawing/2014/main"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12781;p15">
                <a:extLst>
                  <a:ext uri="{FF2B5EF4-FFF2-40B4-BE49-F238E27FC236}">
                    <a16:creationId xmlns="" xmlns:a16="http://schemas.microsoft.com/office/drawing/2014/main"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12782;p15">
                <a:extLst>
                  <a:ext uri="{FF2B5EF4-FFF2-40B4-BE49-F238E27FC236}">
                    <a16:creationId xmlns="" xmlns:a16="http://schemas.microsoft.com/office/drawing/2014/main"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12783;p15">
                <a:extLst>
                  <a:ext uri="{FF2B5EF4-FFF2-40B4-BE49-F238E27FC236}">
                    <a16:creationId xmlns="" xmlns:a16="http://schemas.microsoft.com/office/drawing/2014/main"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12784;p15">
                <a:extLst>
                  <a:ext uri="{FF2B5EF4-FFF2-40B4-BE49-F238E27FC236}">
                    <a16:creationId xmlns="" xmlns:a16="http://schemas.microsoft.com/office/drawing/2014/main"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12785;p15">
                <a:extLst>
                  <a:ext uri="{FF2B5EF4-FFF2-40B4-BE49-F238E27FC236}">
                    <a16:creationId xmlns="" xmlns:a16="http://schemas.microsoft.com/office/drawing/2014/main"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12786;p15">
                <a:extLst>
                  <a:ext uri="{FF2B5EF4-FFF2-40B4-BE49-F238E27FC236}">
                    <a16:creationId xmlns="" xmlns:a16="http://schemas.microsoft.com/office/drawing/2014/main"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12787;p15">
                <a:extLst>
                  <a:ext uri="{FF2B5EF4-FFF2-40B4-BE49-F238E27FC236}">
                    <a16:creationId xmlns="" xmlns:a16="http://schemas.microsoft.com/office/drawing/2014/main"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12788;p15">
                <a:extLst>
                  <a:ext uri="{FF2B5EF4-FFF2-40B4-BE49-F238E27FC236}">
                    <a16:creationId xmlns="" xmlns:a16="http://schemas.microsoft.com/office/drawing/2014/main"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12789;p15">
                <a:extLst>
                  <a:ext uri="{FF2B5EF4-FFF2-40B4-BE49-F238E27FC236}">
                    <a16:creationId xmlns="" xmlns:a16="http://schemas.microsoft.com/office/drawing/2014/main"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12790;p15">
                <a:extLst>
                  <a:ext uri="{FF2B5EF4-FFF2-40B4-BE49-F238E27FC236}">
                    <a16:creationId xmlns="" xmlns:a16="http://schemas.microsoft.com/office/drawing/2014/main"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12791;p15">
                <a:extLst>
                  <a:ext uri="{FF2B5EF4-FFF2-40B4-BE49-F238E27FC236}">
                    <a16:creationId xmlns="" xmlns:a16="http://schemas.microsoft.com/office/drawing/2014/main"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12792;p15">
                <a:extLst>
                  <a:ext uri="{FF2B5EF4-FFF2-40B4-BE49-F238E27FC236}">
                    <a16:creationId xmlns="" xmlns:a16="http://schemas.microsoft.com/office/drawing/2014/main"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12793;p15">
                <a:extLst>
                  <a:ext uri="{FF2B5EF4-FFF2-40B4-BE49-F238E27FC236}">
                    <a16:creationId xmlns="" xmlns:a16="http://schemas.microsoft.com/office/drawing/2014/main"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12794;p15">
                <a:extLst>
                  <a:ext uri="{FF2B5EF4-FFF2-40B4-BE49-F238E27FC236}">
                    <a16:creationId xmlns="" xmlns:a16="http://schemas.microsoft.com/office/drawing/2014/main"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12795;p15">
                <a:extLst>
                  <a:ext uri="{FF2B5EF4-FFF2-40B4-BE49-F238E27FC236}">
                    <a16:creationId xmlns="" xmlns:a16="http://schemas.microsoft.com/office/drawing/2014/main"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12796;p15">
                <a:extLst>
                  <a:ext uri="{FF2B5EF4-FFF2-40B4-BE49-F238E27FC236}">
                    <a16:creationId xmlns="" xmlns:a16="http://schemas.microsoft.com/office/drawing/2014/main"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12797;p15">
                <a:extLst>
                  <a:ext uri="{FF2B5EF4-FFF2-40B4-BE49-F238E27FC236}">
                    <a16:creationId xmlns="" xmlns:a16="http://schemas.microsoft.com/office/drawing/2014/main"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12798;p15">
                <a:extLst>
                  <a:ext uri="{FF2B5EF4-FFF2-40B4-BE49-F238E27FC236}">
                    <a16:creationId xmlns="" xmlns:a16="http://schemas.microsoft.com/office/drawing/2014/main"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12799;p15">
                <a:extLst>
                  <a:ext uri="{FF2B5EF4-FFF2-40B4-BE49-F238E27FC236}">
                    <a16:creationId xmlns="" xmlns:a16="http://schemas.microsoft.com/office/drawing/2014/main"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12800;p15">
                <a:extLst>
                  <a:ext uri="{FF2B5EF4-FFF2-40B4-BE49-F238E27FC236}">
                    <a16:creationId xmlns="" xmlns:a16="http://schemas.microsoft.com/office/drawing/2014/main"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12801;p15">
                <a:extLst>
                  <a:ext uri="{FF2B5EF4-FFF2-40B4-BE49-F238E27FC236}">
                    <a16:creationId xmlns="" xmlns:a16="http://schemas.microsoft.com/office/drawing/2014/main"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2802;p15">
                <a:extLst>
                  <a:ext uri="{FF2B5EF4-FFF2-40B4-BE49-F238E27FC236}">
                    <a16:creationId xmlns="" xmlns:a16="http://schemas.microsoft.com/office/drawing/2014/main"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2803;p15">
                <a:extLst>
                  <a:ext uri="{FF2B5EF4-FFF2-40B4-BE49-F238E27FC236}">
                    <a16:creationId xmlns="" xmlns:a16="http://schemas.microsoft.com/office/drawing/2014/main"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2804;p15">
                <a:extLst>
                  <a:ext uri="{FF2B5EF4-FFF2-40B4-BE49-F238E27FC236}">
                    <a16:creationId xmlns="" xmlns:a16="http://schemas.microsoft.com/office/drawing/2014/main"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2805;p15">
                <a:extLst>
                  <a:ext uri="{FF2B5EF4-FFF2-40B4-BE49-F238E27FC236}">
                    <a16:creationId xmlns="" xmlns:a16="http://schemas.microsoft.com/office/drawing/2014/main"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2806;p15">
                <a:extLst>
                  <a:ext uri="{FF2B5EF4-FFF2-40B4-BE49-F238E27FC236}">
                    <a16:creationId xmlns="" xmlns:a16="http://schemas.microsoft.com/office/drawing/2014/main"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2807;p15">
                <a:extLst>
                  <a:ext uri="{FF2B5EF4-FFF2-40B4-BE49-F238E27FC236}">
                    <a16:creationId xmlns="" xmlns:a16="http://schemas.microsoft.com/office/drawing/2014/main"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2808;p15">
                <a:extLst>
                  <a:ext uri="{FF2B5EF4-FFF2-40B4-BE49-F238E27FC236}">
                    <a16:creationId xmlns="" xmlns:a16="http://schemas.microsoft.com/office/drawing/2014/main"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2809;p15">
                <a:extLst>
                  <a:ext uri="{FF2B5EF4-FFF2-40B4-BE49-F238E27FC236}">
                    <a16:creationId xmlns="" xmlns:a16="http://schemas.microsoft.com/office/drawing/2014/main"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2810;p15">
                <a:extLst>
                  <a:ext uri="{FF2B5EF4-FFF2-40B4-BE49-F238E27FC236}">
                    <a16:creationId xmlns="" xmlns:a16="http://schemas.microsoft.com/office/drawing/2014/main"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2811;p15">
                <a:extLst>
                  <a:ext uri="{FF2B5EF4-FFF2-40B4-BE49-F238E27FC236}">
                    <a16:creationId xmlns="" xmlns:a16="http://schemas.microsoft.com/office/drawing/2014/main"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2812;p15">
                <a:extLst>
                  <a:ext uri="{FF2B5EF4-FFF2-40B4-BE49-F238E27FC236}">
                    <a16:creationId xmlns="" xmlns:a16="http://schemas.microsoft.com/office/drawing/2014/main"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2813;p15">
                <a:extLst>
                  <a:ext uri="{FF2B5EF4-FFF2-40B4-BE49-F238E27FC236}">
                    <a16:creationId xmlns="" xmlns:a16="http://schemas.microsoft.com/office/drawing/2014/main"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2814;p15">
                <a:extLst>
                  <a:ext uri="{FF2B5EF4-FFF2-40B4-BE49-F238E27FC236}">
                    <a16:creationId xmlns="" xmlns:a16="http://schemas.microsoft.com/office/drawing/2014/main"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2815;p15">
                <a:extLst>
                  <a:ext uri="{FF2B5EF4-FFF2-40B4-BE49-F238E27FC236}">
                    <a16:creationId xmlns="" xmlns:a16="http://schemas.microsoft.com/office/drawing/2014/main"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2816;p15">
                <a:extLst>
                  <a:ext uri="{FF2B5EF4-FFF2-40B4-BE49-F238E27FC236}">
                    <a16:creationId xmlns="" xmlns:a16="http://schemas.microsoft.com/office/drawing/2014/main"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2817;p15">
                <a:extLst>
                  <a:ext uri="{FF2B5EF4-FFF2-40B4-BE49-F238E27FC236}">
                    <a16:creationId xmlns="" xmlns:a16="http://schemas.microsoft.com/office/drawing/2014/main"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2818;p15">
                <a:extLst>
                  <a:ext uri="{FF2B5EF4-FFF2-40B4-BE49-F238E27FC236}">
                    <a16:creationId xmlns="" xmlns:a16="http://schemas.microsoft.com/office/drawing/2014/main"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2819;p15">
                <a:extLst>
                  <a:ext uri="{FF2B5EF4-FFF2-40B4-BE49-F238E27FC236}">
                    <a16:creationId xmlns="" xmlns:a16="http://schemas.microsoft.com/office/drawing/2014/main"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2820;p15">
                <a:extLst>
                  <a:ext uri="{FF2B5EF4-FFF2-40B4-BE49-F238E27FC236}">
                    <a16:creationId xmlns="" xmlns:a16="http://schemas.microsoft.com/office/drawing/2014/main"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2821;p15">
                <a:extLst>
                  <a:ext uri="{FF2B5EF4-FFF2-40B4-BE49-F238E27FC236}">
                    <a16:creationId xmlns="" xmlns:a16="http://schemas.microsoft.com/office/drawing/2014/main"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822;p15">
                <a:extLst>
                  <a:ext uri="{FF2B5EF4-FFF2-40B4-BE49-F238E27FC236}">
                    <a16:creationId xmlns="" xmlns:a16="http://schemas.microsoft.com/office/drawing/2014/main"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823;p15">
                <a:extLst>
                  <a:ext uri="{FF2B5EF4-FFF2-40B4-BE49-F238E27FC236}">
                    <a16:creationId xmlns="" xmlns:a16="http://schemas.microsoft.com/office/drawing/2014/main"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824;p15">
                <a:extLst>
                  <a:ext uri="{FF2B5EF4-FFF2-40B4-BE49-F238E27FC236}">
                    <a16:creationId xmlns="" xmlns:a16="http://schemas.microsoft.com/office/drawing/2014/main"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825;p15">
                <a:extLst>
                  <a:ext uri="{FF2B5EF4-FFF2-40B4-BE49-F238E27FC236}">
                    <a16:creationId xmlns="" xmlns:a16="http://schemas.microsoft.com/office/drawing/2014/main"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826;p15">
                <a:extLst>
                  <a:ext uri="{FF2B5EF4-FFF2-40B4-BE49-F238E27FC236}">
                    <a16:creationId xmlns="" xmlns:a16="http://schemas.microsoft.com/office/drawing/2014/main"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827;p15">
                <a:extLst>
                  <a:ext uri="{FF2B5EF4-FFF2-40B4-BE49-F238E27FC236}">
                    <a16:creationId xmlns="" xmlns:a16="http://schemas.microsoft.com/office/drawing/2014/main"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sp>
        <p:nvSpPr>
          <p:cNvPr id="2852" name="Google Shape;12833;p15">
            <a:extLst>
              <a:ext uri="{FF2B5EF4-FFF2-40B4-BE49-F238E27FC236}">
                <a16:creationId xmlns="" xmlns:a16="http://schemas.microsoft.com/office/drawing/2014/main"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7"/>
            </a:lvl2pPr>
            <a:lvl3pPr lvl="2" algn="ctr" rtl="0">
              <a:spcBef>
                <a:spcPts val="0"/>
              </a:spcBef>
              <a:spcAft>
                <a:spcPts val="0"/>
              </a:spcAft>
              <a:buSzPts val="3000"/>
              <a:buNone/>
              <a:defRPr sz="2437"/>
            </a:lvl3pPr>
            <a:lvl4pPr lvl="3" algn="ctr" rtl="0">
              <a:spcBef>
                <a:spcPts val="0"/>
              </a:spcBef>
              <a:spcAft>
                <a:spcPts val="0"/>
              </a:spcAft>
              <a:buSzPts val="3000"/>
              <a:buNone/>
              <a:defRPr sz="2437"/>
            </a:lvl4pPr>
            <a:lvl5pPr lvl="4" algn="ctr" rtl="0">
              <a:spcBef>
                <a:spcPts val="0"/>
              </a:spcBef>
              <a:spcAft>
                <a:spcPts val="0"/>
              </a:spcAft>
              <a:buSzPts val="3000"/>
              <a:buNone/>
              <a:defRPr sz="2437"/>
            </a:lvl5pPr>
            <a:lvl6pPr lvl="5" algn="ctr" rtl="0">
              <a:spcBef>
                <a:spcPts val="0"/>
              </a:spcBef>
              <a:spcAft>
                <a:spcPts val="0"/>
              </a:spcAft>
              <a:buSzPts val="3000"/>
              <a:buNone/>
              <a:defRPr sz="2437"/>
            </a:lvl6pPr>
            <a:lvl7pPr lvl="6" algn="ctr" rtl="0">
              <a:spcBef>
                <a:spcPts val="0"/>
              </a:spcBef>
              <a:spcAft>
                <a:spcPts val="0"/>
              </a:spcAft>
              <a:buSzPts val="3000"/>
              <a:buNone/>
              <a:defRPr sz="2437"/>
            </a:lvl7pPr>
            <a:lvl8pPr lvl="7" algn="ctr" rtl="0">
              <a:spcBef>
                <a:spcPts val="0"/>
              </a:spcBef>
              <a:spcAft>
                <a:spcPts val="0"/>
              </a:spcAft>
              <a:buSzPts val="3000"/>
              <a:buNone/>
              <a:defRPr sz="2437"/>
            </a:lvl8pPr>
            <a:lvl9pPr lvl="8" algn="ctr" rtl="0">
              <a:spcBef>
                <a:spcPts val="0"/>
              </a:spcBef>
              <a:spcAft>
                <a:spcPts val="0"/>
              </a:spcAft>
              <a:buSzPts val="3000"/>
              <a:buNone/>
              <a:defRPr sz="2437"/>
            </a:lvl9pPr>
          </a:lstStyle>
          <a:p>
            <a:r>
              <a:rPr lang="en-GB"/>
              <a:t>Click to edit Master title style</a:t>
            </a:r>
            <a:endParaRPr/>
          </a:p>
        </p:txBody>
      </p:sp>
      <p:sp>
        <p:nvSpPr>
          <p:cNvPr id="2853" name="Google Shape;12834;p15">
            <a:extLst>
              <a:ext uri="{FF2B5EF4-FFF2-40B4-BE49-F238E27FC236}">
                <a16:creationId xmlns="" xmlns:a16="http://schemas.microsoft.com/office/drawing/2014/main"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 xmlns:a16="http://schemas.microsoft.com/office/drawing/2014/main" id="{879D5384-2636-919B-F9B2-0514C74DE4A8}"/>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859" name="Google Shape;26961;p50">
            <a:extLst>
              <a:ext uri="{FF2B5EF4-FFF2-40B4-BE49-F238E27FC236}">
                <a16:creationId xmlns="" xmlns:a16="http://schemas.microsoft.com/office/drawing/2014/main" id="{7925E6D3-E6E0-080C-43EB-A5F2725AE4C1}"/>
              </a:ext>
            </a:extLst>
          </p:cNvPr>
          <p:cNvGrpSpPr/>
          <p:nvPr/>
        </p:nvGrpSpPr>
        <p:grpSpPr>
          <a:xfrm>
            <a:off x="8842713" y="6500605"/>
            <a:ext cx="552644" cy="104645"/>
            <a:chOff x="3521300" y="154525"/>
            <a:chExt cx="1256175" cy="193500"/>
          </a:xfrm>
        </p:grpSpPr>
        <p:sp>
          <p:nvSpPr>
            <p:cNvPr id="2860" name="Google Shape;26962;p50">
              <a:extLst>
                <a:ext uri="{FF2B5EF4-FFF2-40B4-BE49-F238E27FC236}">
                  <a16:creationId xmlns="" xmlns:a16="http://schemas.microsoft.com/office/drawing/2014/main"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1" name="Google Shape;26963;p50">
              <a:extLst>
                <a:ext uri="{FF2B5EF4-FFF2-40B4-BE49-F238E27FC236}">
                  <a16:creationId xmlns="" xmlns:a16="http://schemas.microsoft.com/office/drawing/2014/main"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2" name="Google Shape;26964;p50">
              <a:extLst>
                <a:ext uri="{FF2B5EF4-FFF2-40B4-BE49-F238E27FC236}">
                  <a16:creationId xmlns="" xmlns:a16="http://schemas.microsoft.com/office/drawing/2014/main"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3" name="Google Shape;26965;p50">
              <a:extLst>
                <a:ext uri="{FF2B5EF4-FFF2-40B4-BE49-F238E27FC236}">
                  <a16:creationId xmlns="" xmlns:a16="http://schemas.microsoft.com/office/drawing/2014/main"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2631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C91B2CEF-618C-B034-35EE-57F0501FF226}"/>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594" name="Google Shape;20391;p38">
            <a:extLst>
              <a:ext uri="{FF2B5EF4-FFF2-40B4-BE49-F238E27FC236}">
                <a16:creationId xmlns="" xmlns:a16="http://schemas.microsoft.com/office/drawing/2014/main" id="{A024F620-ADF5-02B6-F5F1-5C80B09AC5B7}"/>
              </a:ext>
            </a:extLst>
          </p:cNvPr>
          <p:cNvGrpSpPr/>
          <p:nvPr/>
        </p:nvGrpSpPr>
        <p:grpSpPr>
          <a:xfrm>
            <a:off x="244705" y="236671"/>
            <a:ext cx="9351211" cy="658831"/>
            <a:chOff x="313503" y="540001"/>
            <a:chExt cx="8516808" cy="562024"/>
          </a:xfrm>
          <a:solidFill>
            <a:srgbClr val="9D9D9D"/>
          </a:solidFill>
        </p:grpSpPr>
        <p:grpSp>
          <p:nvGrpSpPr>
            <p:cNvPr id="595" name="Google Shape;20392;p38">
              <a:extLst>
                <a:ext uri="{FF2B5EF4-FFF2-40B4-BE49-F238E27FC236}">
                  <a16:creationId xmlns="" xmlns:a16="http://schemas.microsoft.com/office/drawing/2014/main"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 xmlns:a16="http://schemas.microsoft.com/office/drawing/2014/main"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2" name="Google Shape;20394;p38">
                <a:extLst>
                  <a:ext uri="{FF2B5EF4-FFF2-40B4-BE49-F238E27FC236}">
                    <a16:creationId xmlns="" xmlns:a16="http://schemas.microsoft.com/office/drawing/2014/main"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3" name="Google Shape;20395;p38">
                <a:extLst>
                  <a:ext uri="{FF2B5EF4-FFF2-40B4-BE49-F238E27FC236}">
                    <a16:creationId xmlns="" xmlns:a16="http://schemas.microsoft.com/office/drawing/2014/main"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4" name="Google Shape;20396;p38">
                <a:extLst>
                  <a:ext uri="{FF2B5EF4-FFF2-40B4-BE49-F238E27FC236}">
                    <a16:creationId xmlns="" xmlns:a16="http://schemas.microsoft.com/office/drawing/2014/main"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5" name="Google Shape;20397;p38">
                <a:extLst>
                  <a:ext uri="{FF2B5EF4-FFF2-40B4-BE49-F238E27FC236}">
                    <a16:creationId xmlns="" xmlns:a16="http://schemas.microsoft.com/office/drawing/2014/main"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6" name="Google Shape;20398;p38">
                <a:extLst>
                  <a:ext uri="{FF2B5EF4-FFF2-40B4-BE49-F238E27FC236}">
                    <a16:creationId xmlns="" xmlns:a16="http://schemas.microsoft.com/office/drawing/2014/main"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7" name="Google Shape;20399;p38">
                <a:extLst>
                  <a:ext uri="{FF2B5EF4-FFF2-40B4-BE49-F238E27FC236}">
                    <a16:creationId xmlns="" xmlns:a16="http://schemas.microsoft.com/office/drawing/2014/main"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8" name="Google Shape;20400;p38">
                <a:extLst>
                  <a:ext uri="{FF2B5EF4-FFF2-40B4-BE49-F238E27FC236}">
                    <a16:creationId xmlns="" xmlns:a16="http://schemas.microsoft.com/office/drawing/2014/main"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9" name="Google Shape;20401;p38">
                <a:extLst>
                  <a:ext uri="{FF2B5EF4-FFF2-40B4-BE49-F238E27FC236}">
                    <a16:creationId xmlns="" xmlns:a16="http://schemas.microsoft.com/office/drawing/2014/main"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0" name="Google Shape;20402;p38">
                <a:extLst>
                  <a:ext uri="{FF2B5EF4-FFF2-40B4-BE49-F238E27FC236}">
                    <a16:creationId xmlns="" xmlns:a16="http://schemas.microsoft.com/office/drawing/2014/main"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1" name="Google Shape;20403;p38">
                <a:extLst>
                  <a:ext uri="{FF2B5EF4-FFF2-40B4-BE49-F238E27FC236}">
                    <a16:creationId xmlns="" xmlns:a16="http://schemas.microsoft.com/office/drawing/2014/main"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2" name="Google Shape;20404;p38">
                <a:extLst>
                  <a:ext uri="{FF2B5EF4-FFF2-40B4-BE49-F238E27FC236}">
                    <a16:creationId xmlns="" xmlns:a16="http://schemas.microsoft.com/office/drawing/2014/main"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3" name="Google Shape;20405;p38">
                <a:extLst>
                  <a:ext uri="{FF2B5EF4-FFF2-40B4-BE49-F238E27FC236}">
                    <a16:creationId xmlns="" xmlns:a16="http://schemas.microsoft.com/office/drawing/2014/main"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4" name="Google Shape;20406;p38">
                <a:extLst>
                  <a:ext uri="{FF2B5EF4-FFF2-40B4-BE49-F238E27FC236}">
                    <a16:creationId xmlns="" xmlns:a16="http://schemas.microsoft.com/office/drawing/2014/main"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5" name="Google Shape;20407;p38">
                <a:extLst>
                  <a:ext uri="{FF2B5EF4-FFF2-40B4-BE49-F238E27FC236}">
                    <a16:creationId xmlns="" xmlns:a16="http://schemas.microsoft.com/office/drawing/2014/main"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6" name="Google Shape;20408;p38">
                <a:extLst>
                  <a:ext uri="{FF2B5EF4-FFF2-40B4-BE49-F238E27FC236}">
                    <a16:creationId xmlns="" xmlns:a16="http://schemas.microsoft.com/office/drawing/2014/main"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7" name="Google Shape;20409;p38">
                <a:extLst>
                  <a:ext uri="{FF2B5EF4-FFF2-40B4-BE49-F238E27FC236}">
                    <a16:creationId xmlns="" xmlns:a16="http://schemas.microsoft.com/office/drawing/2014/main"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8" name="Google Shape;20410;p38">
                <a:extLst>
                  <a:ext uri="{FF2B5EF4-FFF2-40B4-BE49-F238E27FC236}">
                    <a16:creationId xmlns="" xmlns:a16="http://schemas.microsoft.com/office/drawing/2014/main"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9" name="Google Shape;20411;p38">
                <a:extLst>
                  <a:ext uri="{FF2B5EF4-FFF2-40B4-BE49-F238E27FC236}">
                    <a16:creationId xmlns="" xmlns:a16="http://schemas.microsoft.com/office/drawing/2014/main"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0" name="Google Shape;20412;p38">
                <a:extLst>
                  <a:ext uri="{FF2B5EF4-FFF2-40B4-BE49-F238E27FC236}">
                    <a16:creationId xmlns="" xmlns:a16="http://schemas.microsoft.com/office/drawing/2014/main"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1" name="Google Shape;20413;p38">
                <a:extLst>
                  <a:ext uri="{FF2B5EF4-FFF2-40B4-BE49-F238E27FC236}">
                    <a16:creationId xmlns="" xmlns:a16="http://schemas.microsoft.com/office/drawing/2014/main"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2" name="Google Shape;20414;p38">
                <a:extLst>
                  <a:ext uri="{FF2B5EF4-FFF2-40B4-BE49-F238E27FC236}">
                    <a16:creationId xmlns="" xmlns:a16="http://schemas.microsoft.com/office/drawing/2014/main"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3" name="Google Shape;20415;p38">
                <a:extLst>
                  <a:ext uri="{FF2B5EF4-FFF2-40B4-BE49-F238E27FC236}">
                    <a16:creationId xmlns="" xmlns:a16="http://schemas.microsoft.com/office/drawing/2014/main"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4" name="Google Shape;20416;p38">
                <a:extLst>
                  <a:ext uri="{FF2B5EF4-FFF2-40B4-BE49-F238E27FC236}">
                    <a16:creationId xmlns="" xmlns:a16="http://schemas.microsoft.com/office/drawing/2014/main"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5" name="Google Shape;20417;p38">
                <a:extLst>
                  <a:ext uri="{FF2B5EF4-FFF2-40B4-BE49-F238E27FC236}">
                    <a16:creationId xmlns="" xmlns:a16="http://schemas.microsoft.com/office/drawing/2014/main"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6" name="Google Shape;20418;p38">
                <a:extLst>
                  <a:ext uri="{FF2B5EF4-FFF2-40B4-BE49-F238E27FC236}">
                    <a16:creationId xmlns="" xmlns:a16="http://schemas.microsoft.com/office/drawing/2014/main"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7" name="Google Shape;20419;p38">
                <a:extLst>
                  <a:ext uri="{FF2B5EF4-FFF2-40B4-BE49-F238E27FC236}">
                    <a16:creationId xmlns="" xmlns:a16="http://schemas.microsoft.com/office/drawing/2014/main"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8" name="Google Shape;20420;p38">
                <a:extLst>
                  <a:ext uri="{FF2B5EF4-FFF2-40B4-BE49-F238E27FC236}">
                    <a16:creationId xmlns="" xmlns:a16="http://schemas.microsoft.com/office/drawing/2014/main"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9" name="Google Shape;20421;p38">
                <a:extLst>
                  <a:ext uri="{FF2B5EF4-FFF2-40B4-BE49-F238E27FC236}">
                    <a16:creationId xmlns="" xmlns:a16="http://schemas.microsoft.com/office/drawing/2014/main"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0" name="Google Shape;20422;p38">
                <a:extLst>
                  <a:ext uri="{FF2B5EF4-FFF2-40B4-BE49-F238E27FC236}">
                    <a16:creationId xmlns="" xmlns:a16="http://schemas.microsoft.com/office/drawing/2014/main"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1" name="Google Shape;20423;p38">
                <a:extLst>
                  <a:ext uri="{FF2B5EF4-FFF2-40B4-BE49-F238E27FC236}">
                    <a16:creationId xmlns="" xmlns:a16="http://schemas.microsoft.com/office/drawing/2014/main"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2" name="Google Shape;20424;p38">
                <a:extLst>
                  <a:ext uri="{FF2B5EF4-FFF2-40B4-BE49-F238E27FC236}">
                    <a16:creationId xmlns="" xmlns:a16="http://schemas.microsoft.com/office/drawing/2014/main"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3" name="Google Shape;20425;p38">
                <a:extLst>
                  <a:ext uri="{FF2B5EF4-FFF2-40B4-BE49-F238E27FC236}">
                    <a16:creationId xmlns="" xmlns:a16="http://schemas.microsoft.com/office/drawing/2014/main"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4" name="Google Shape;20426;p38">
                <a:extLst>
                  <a:ext uri="{FF2B5EF4-FFF2-40B4-BE49-F238E27FC236}">
                    <a16:creationId xmlns="" xmlns:a16="http://schemas.microsoft.com/office/drawing/2014/main"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5" name="Google Shape;20427;p38">
                <a:extLst>
                  <a:ext uri="{FF2B5EF4-FFF2-40B4-BE49-F238E27FC236}">
                    <a16:creationId xmlns="" xmlns:a16="http://schemas.microsoft.com/office/drawing/2014/main"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6" name="Google Shape;20428;p38">
                <a:extLst>
                  <a:ext uri="{FF2B5EF4-FFF2-40B4-BE49-F238E27FC236}">
                    <a16:creationId xmlns="" xmlns:a16="http://schemas.microsoft.com/office/drawing/2014/main"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7" name="Google Shape;20429;p38">
                <a:extLst>
                  <a:ext uri="{FF2B5EF4-FFF2-40B4-BE49-F238E27FC236}">
                    <a16:creationId xmlns="" xmlns:a16="http://schemas.microsoft.com/office/drawing/2014/main"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8" name="Google Shape;20430;p38">
                <a:extLst>
                  <a:ext uri="{FF2B5EF4-FFF2-40B4-BE49-F238E27FC236}">
                    <a16:creationId xmlns="" xmlns:a16="http://schemas.microsoft.com/office/drawing/2014/main"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9" name="Google Shape;20431;p38">
                <a:extLst>
                  <a:ext uri="{FF2B5EF4-FFF2-40B4-BE49-F238E27FC236}">
                    <a16:creationId xmlns="" xmlns:a16="http://schemas.microsoft.com/office/drawing/2014/main"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0" name="Google Shape;20432;p38">
                <a:extLst>
                  <a:ext uri="{FF2B5EF4-FFF2-40B4-BE49-F238E27FC236}">
                    <a16:creationId xmlns="" xmlns:a16="http://schemas.microsoft.com/office/drawing/2014/main"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1" name="Google Shape;20433;p38">
                <a:extLst>
                  <a:ext uri="{FF2B5EF4-FFF2-40B4-BE49-F238E27FC236}">
                    <a16:creationId xmlns="" xmlns:a16="http://schemas.microsoft.com/office/drawing/2014/main"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2" name="Google Shape;20434;p38">
                <a:extLst>
                  <a:ext uri="{FF2B5EF4-FFF2-40B4-BE49-F238E27FC236}">
                    <a16:creationId xmlns="" xmlns:a16="http://schemas.microsoft.com/office/drawing/2014/main"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3" name="Google Shape;20435;p38">
                <a:extLst>
                  <a:ext uri="{FF2B5EF4-FFF2-40B4-BE49-F238E27FC236}">
                    <a16:creationId xmlns="" xmlns:a16="http://schemas.microsoft.com/office/drawing/2014/main"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4" name="Google Shape;20436;p38">
                <a:extLst>
                  <a:ext uri="{FF2B5EF4-FFF2-40B4-BE49-F238E27FC236}">
                    <a16:creationId xmlns="" xmlns:a16="http://schemas.microsoft.com/office/drawing/2014/main"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5" name="Google Shape;20437;p38">
                <a:extLst>
                  <a:ext uri="{FF2B5EF4-FFF2-40B4-BE49-F238E27FC236}">
                    <a16:creationId xmlns="" xmlns:a16="http://schemas.microsoft.com/office/drawing/2014/main"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6" name="Google Shape;20438;p38">
                <a:extLst>
                  <a:ext uri="{FF2B5EF4-FFF2-40B4-BE49-F238E27FC236}">
                    <a16:creationId xmlns="" xmlns:a16="http://schemas.microsoft.com/office/drawing/2014/main"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7" name="Google Shape;20439;p38">
                <a:extLst>
                  <a:ext uri="{FF2B5EF4-FFF2-40B4-BE49-F238E27FC236}">
                    <a16:creationId xmlns="" xmlns:a16="http://schemas.microsoft.com/office/drawing/2014/main"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8" name="Google Shape;20440;p38">
                <a:extLst>
                  <a:ext uri="{FF2B5EF4-FFF2-40B4-BE49-F238E27FC236}">
                    <a16:creationId xmlns="" xmlns:a16="http://schemas.microsoft.com/office/drawing/2014/main"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9" name="Google Shape;20441;p38">
                <a:extLst>
                  <a:ext uri="{FF2B5EF4-FFF2-40B4-BE49-F238E27FC236}">
                    <a16:creationId xmlns="" xmlns:a16="http://schemas.microsoft.com/office/drawing/2014/main"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0" name="Google Shape;20442;p38">
                <a:extLst>
                  <a:ext uri="{FF2B5EF4-FFF2-40B4-BE49-F238E27FC236}">
                    <a16:creationId xmlns="" xmlns:a16="http://schemas.microsoft.com/office/drawing/2014/main"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1" name="Google Shape;20443;p38">
                <a:extLst>
                  <a:ext uri="{FF2B5EF4-FFF2-40B4-BE49-F238E27FC236}">
                    <a16:creationId xmlns="" xmlns:a16="http://schemas.microsoft.com/office/drawing/2014/main"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2" name="Google Shape;20444;p38">
                <a:extLst>
                  <a:ext uri="{FF2B5EF4-FFF2-40B4-BE49-F238E27FC236}">
                    <a16:creationId xmlns="" xmlns:a16="http://schemas.microsoft.com/office/drawing/2014/main"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3" name="Google Shape;20445;p38">
                <a:extLst>
                  <a:ext uri="{FF2B5EF4-FFF2-40B4-BE49-F238E27FC236}">
                    <a16:creationId xmlns="" xmlns:a16="http://schemas.microsoft.com/office/drawing/2014/main"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4" name="Google Shape;20446;p38">
                <a:extLst>
                  <a:ext uri="{FF2B5EF4-FFF2-40B4-BE49-F238E27FC236}">
                    <a16:creationId xmlns="" xmlns:a16="http://schemas.microsoft.com/office/drawing/2014/main"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5" name="Google Shape;20447;p38">
                <a:extLst>
                  <a:ext uri="{FF2B5EF4-FFF2-40B4-BE49-F238E27FC236}">
                    <a16:creationId xmlns="" xmlns:a16="http://schemas.microsoft.com/office/drawing/2014/main"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6" name="Google Shape;20448;p38">
                <a:extLst>
                  <a:ext uri="{FF2B5EF4-FFF2-40B4-BE49-F238E27FC236}">
                    <a16:creationId xmlns="" xmlns:a16="http://schemas.microsoft.com/office/drawing/2014/main"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7" name="Google Shape;20449;p38">
                <a:extLst>
                  <a:ext uri="{FF2B5EF4-FFF2-40B4-BE49-F238E27FC236}">
                    <a16:creationId xmlns="" xmlns:a16="http://schemas.microsoft.com/office/drawing/2014/main"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8" name="Google Shape;20450;p38">
                <a:extLst>
                  <a:ext uri="{FF2B5EF4-FFF2-40B4-BE49-F238E27FC236}">
                    <a16:creationId xmlns="" xmlns:a16="http://schemas.microsoft.com/office/drawing/2014/main"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9" name="Google Shape;20451;p38">
                <a:extLst>
                  <a:ext uri="{FF2B5EF4-FFF2-40B4-BE49-F238E27FC236}">
                    <a16:creationId xmlns="" xmlns:a16="http://schemas.microsoft.com/office/drawing/2014/main"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0" name="Google Shape;20452;p38">
                <a:extLst>
                  <a:ext uri="{FF2B5EF4-FFF2-40B4-BE49-F238E27FC236}">
                    <a16:creationId xmlns="" xmlns:a16="http://schemas.microsoft.com/office/drawing/2014/main"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1" name="Google Shape;20453;p38">
                <a:extLst>
                  <a:ext uri="{FF2B5EF4-FFF2-40B4-BE49-F238E27FC236}">
                    <a16:creationId xmlns="" xmlns:a16="http://schemas.microsoft.com/office/drawing/2014/main"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2" name="Google Shape;20454;p38">
                <a:extLst>
                  <a:ext uri="{FF2B5EF4-FFF2-40B4-BE49-F238E27FC236}">
                    <a16:creationId xmlns="" xmlns:a16="http://schemas.microsoft.com/office/drawing/2014/main"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3" name="Google Shape;20455;p38">
                <a:extLst>
                  <a:ext uri="{FF2B5EF4-FFF2-40B4-BE49-F238E27FC236}">
                    <a16:creationId xmlns="" xmlns:a16="http://schemas.microsoft.com/office/drawing/2014/main"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4" name="Google Shape;20456;p38">
                <a:extLst>
                  <a:ext uri="{FF2B5EF4-FFF2-40B4-BE49-F238E27FC236}">
                    <a16:creationId xmlns="" xmlns:a16="http://schemas.microsoft.com/office/drawing/2014/main"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5" name="Google Shape;20457;p38">
                <a:extLst>
                  <a:ext uri="{FF2B5EF4-FFF2-40B4-BE49-F238E27FC236}">
                    <a16:creationId xmlns="" xmlns:a16="http://schemas.microsoft.com/office/drawing/2014/main"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6" name="Google Shape;20458;p38">
                <a:extLst>
                  <a:ext uri="{FF2B5EF4-FFF2-40B4-BE49-F238E27FC236}">
                    <a16:creationId xmlns="" xmlns:a16="http://schemas.microsoft.com/office/drawing/2014/main"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7" name="Google Shape;20459;p38">
                <a:extLst>
                  <a:ext uri="{FF2B5EF4-FFF2-40B4-BE49-F238E27FC236}">
                    <a16:creationId xmlns="" xmlns:a16="http://schemas.microsoft.com/office/drawing/2014/main"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8" name="Google Shape;20460;p38">
                <a:extLst>
                  <a:ext uri="{FF2B5EF4-FFF2-40B4-BE49-F238E27FC236}">
                    <a16:creationId xmlns="" xmlns:a16="http://schemas.microsoft.com/office/drawing/2014/main"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9" name="Google Shape;20461;p38">
                <a:extLst>
                  <a:ext uri="{FF2B5EF4-FFF2-40B4-BE49-F238E27FC236}">
                    <a16:creationId xmlns="" xmlns:a16="http://schemas.microsoft.com/office/drawing/2014/main"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0" name="Google Shape;20462;p38">
                <a:extLst>
                  <a:ext uri="{FF2B5EF4-FFF2-40B4-BE49-F238E27FC236}">
                    <a16:creationId xmlns="" xmlns:a16="http://schemas.microsoft.com/office/drawing/2014/main"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1" name="Google Shape;20463;p38">
                <a:extLst>
                  <a:ext uri="{FF2B5EF4-FFF2-40B4-BE49-F238E27FC236}">
                    <a16:creationId xmlns="" xmlns:a16="http://schemas.microsoft.com/office/drawing/2014/main"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2" name="Google Shape;20464;p38">
                <a:extLst>
                  <a:ext uri="{FF2B5EF4-FFF2-40B4-BE49-F238E27FC236}">
                    <a16:creationId xmlns="" xmlns:a16="http://schemas.microsoft.com/office/drawing/2014/main"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6" name="Google Shape;20465;p38">
              <a:extLst>
                <a:ext uri="{FF2B5EF4-FFF2-40B4-BE49-F238E27FC236}">
                  <a16:creationId xmlns="" xmlns:a16="http://schemas.microsoft.com/office/drawing/2014/main"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 xmlns:a16="http://schemas.microsoft.com/office/drawing/2014/main"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0" name="Google Shape;20467;p38">
                <a:extLst>
                  <a:ext uri="{FF2B5EF4-FFF2-40B4-BE49-F238E27FC236}">
                    <a16:creationId xmlns="" xmlns:a16="http://schemas.microsoft.com/office/drawing/2014/main"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1" name="Google Shape;20468;p38">
                <a:extLst>
                  <a:ext uri="{FF2B5EF4-FFF2-40B4-BE49-F238E27FC236}">
                    <a16:creationId xmlns="" xmlns:a16="http://schemas.microsoft.com/office/drawing/2014/main"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2" name="Google Shape;20469;p38">
                <a:extLst>
                  <a:ext uri="{FF2B5EF4-FFF2-40B4-BE49-F238E27FC236}">
                    <a16:creationId xmlns="" xmlns:a16="http://schemas.microsoft.com/office/drawing/2014/main"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3" name="Google Shape;20470;p38">
                <a:extLst>
                  <a:ext uri="{FF2B5EF4-FFF2-40B4-BE49-F238E27FC236}">
                    <a16:creationId xmlns="" xmlns:a16="http://schemas.microsoft.com/office/drawing/2014/main"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4" name="Google Shape;20471;p38">
                <a:extLst>
                  <a:ext uri="{FF2B5EF4-FFF2-40B4-BE49-F238E27FC236}">
                    <a16:creationId xmlns="" xmlns:a16="http://schemas.microsoft.com/office/drawing/2014/main"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5" name="Google Shape;20472;p38">
                <a:extLst>
                  <a:ext uri="{FF2B5EF4-FFF2-40B4-BE49-F238E27FC236}">
                    <a16:creationId xmlns="" xmlns:a16="http://schemas.microsoft.com/office/drawing/2014/main"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6" name="Google Shape;20473;p38">
                <a:extLst>
                  <a:ext uri="{FF2B5EF4-FFF2-40B4-BE49-F238E27FC236}">
                    <a16:creationId xmlns="" xmlns:a16="http://schemas.microsoft.com/office/drawing/2014/main"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7" name="Google Shape;20474;p38">
                <a:extLst>
                  <a:ext uri="{FF2B5EF4-FFF2-40B4-BE49-F238E27FC236}">
                    <a16:creationId xmlns="" xmlns:a16="http://schemas.microsoft.com/office/drawing/2014/main"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8" name="Google Shape;20475;p38">
                <a:extLst>
                  <a:ext uri="{FF2B5EF4-FFF2-40B4-BE49-F238E27FC236}">
                    <a16:creationId xmlns="" xmlns:a16="http://schemas.microsoft.com/office/drawing/2014/main"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9" name="Google Shape;20476;p38">
                <a:extLst>
                  <a:ext uri="{FF2B5EF4-FFF2-40B4-BE49-F238E27FC236}">
                    <a16:creationId xmlns="" xmlns:a16="http://schemas.microsoft.com/office/drawing/2014/main"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0" name="Google Shape;20477;p38">
                <a:extLst>
                  <a:ext uri="{FF2B5EF4-FFF2-40B4-BE49-F238E27FC236}">
                    <a16:creationId xmlns="" xmlns:a16="http://schemas.microsoft.com/office/drawing/2014/main"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1" name="Google Shape;20478;p38">
                <a:extLst>
                  <a:ext uri="{FF2B5EF4-FFF2-40B4-BE49-F238E27FC236}">
                    <a16:creationId xmlns="" xmlns:a16="http://schemas.microsoft.com/office/drawing/2014/main"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2" name="Google Shape;20479;p38">
                <a:extLst>
                  <a:ext uri="{FF2B5EF4-FFF2-40B4-BE49-F238E27FC236}">
                    <a16:creationId xmlns="" xmlns:a16="http://schemas.microsoft.com/office/drawing/2014/main"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3" name="Google Shape;20480;p38">
                <a:extLst>
                  <a:ext uri="{FF2B5EF4-FFF2-40B4-BE49-F238E27FC236}">
                    <a16:creationId xmlns="" xmlns:a16="http://schemas.microsoft.com/office/drawing/2014/main"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4" name="Google Shape;20481;p38">
                <a:extLst>
                  <a:ext uri="{FF2B5EF4-FFF2-40B4-BE49-F238E27FC236}">
                    <a16:creationId xmlns="" xmlns:a16="http://schemas.microsoft.com/office/drawing/2014/main"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5" name="Google Shape;20482;p38">
                <a:extLst>
                  <a:ext uri="{FF2B5EF4-FFF2-40B4-BE49-F238E27FC236}">
                    <a16:creationId xmlns="" xmlns:a16="http://schemas.microsoft.com/office/drawing/2014/main"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6" name="Google Shape;20483;p38">
                <a:extLst>
                  <a:ext uri="{FF2B5EF4-FFF2-40B4-BE49-F238E27FC236}">
                    <a16:creationId xmlns="" xmlns:a16="http://schemas.microsoft.com/office/drawing/2014/main"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7" name="Google Shape;20484;p38">
                <a:extLst>
                  <a:ext uri="{FF2B5EF4-FFF2-40B4-BE49-F238E27FC236}">
                    <a16:creationId xmlns="" xmlns:a16="http://schemas.microsoft.com/office/drawing/2014/main"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8" name="Google Shape;20485;p38">
                <a:extLst>
                  <a:ext uri="{FF2B5EF4-FFF2-40B4-BE49-F238E27FC236}">
                    <a16:creationId xmlns="" xmlns:a16="http://schemas.microsoft.com/office/drawing/2014/main"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9" name="Google Shape;20486;p38">
                <a:extLst>
                  <a:ext uri="{FF2B5EF4-FFF2-40B4-BE49-F238E27FC236}">
                    <a16:creationId xmlns="" xmlns:a16="http://schemas.microsoft.com/office/drawing/2014/main"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0" name="Google Shape;20487;p38">
                <a:extLst>
                  <a:ext uri="{FF2B5EF4-FFF2-40B4-BE49-F238E27FC236}">
                    <a16:creationId xmlns="" xmlns:a16="http://schemas.microsoft.com/office/drawing/2014/main"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1" name="Google Shape;20488;p38">
                <a:extLst>
                  <a:ext uri="{FF2B5EF4-FFF2-40B4-BE49-F238E27FC236}">
                    <a16:creationId xmlns="" xmlns:a16="http://schemas.microsoft.com/office/drawing/2014/main"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2" name="Google Shape;20489;p38">
                <a:extLst>
                  <a:ext uri="{FF2B5EF4-FFF2-40B4-BE49-F238E27FC236}">
                    <a16:creationId xmlns="" xmlns:a16="http://schemas.microsoft.com/office/drawing/2014/main"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3" name="Google Shape;20490;p38">
                <a:extLst>
                  <a:ext uri="{FF2B5EF4-FFF2-40B4-BE49-F238E27FC236}">
                    <a16:creationId xmlns="" xmlns:a16="http://schemas.microsoft.com/office/drawing/2014/main"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4" name="Google Shape;20491;p38">
                <a:extLst>
                  <a:ext uri="{FF2B5EF4-FFF2-40B4-BE49-F238E27FC236}">
                    <a16:creationId xmlns="" xmlns:a16="http://schemas.microsoft.com/office/drawing/2014/main"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5" name="Google Shape;20492;p38">
                <a:extLst>
                  <a:ext uri="{FF2B5EF4-FFF2-40B4-BE49-F238E27FC236}">
                    <a16:creationId xmlns="" xmlns:a16="http://schemas.microsoft.com/office/drawing/2014/main"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6" name="Google Shape;20493;p38">
                <a:extLst>
                  <a:ext uri="{FF2B5EF4-FFF2-40B4-BE49-F238E27FC236}">
                    <a16:creationId xmlns="" xmlns:a16="http://schemas.microsoft.com/office/drawing/2014/main"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7" name="Google Shape;20494;p38">
                <a:extLst>
                  <a:ext uri="{FF2B5EF4-FFF2-40B4-BE49-F238E27FC236}">
                    <a16:creationId xmlns="" xmlns:a16="http://schemas.microsoft.com/office/drawing/2014/main"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8" name="Google Shape;20495;p38">
                <a:extLst>
                  <a:ext uri="{FF2B5EF4-FFF2-40B4-BE49-F238E27FC236}">
                    <a16:creationId xmlns="" xmlns:a16="http://schemas.microsoft.com/office/drawing/2014/main"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9" name="Google Shape;20496;p38">
                <a:extLst>
                  <a:ext uri="{FF2B5EF4-FFF2-40B4-BE49-F238E27FC236}">
                    <a16:creationId xmlns="" xmlns:a16="http://schemas.microsoft.com/office/drawing/2014/main"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0" name="Google Shape;20497;p38">
                <a:extLst>
                  <a:ext uri="{FF2B5EF4-FFF2-40B4-BE49-F238E27FC236}">
                    <a16:creationId xmlns="" xmlns:a16="http://schemas.microsoft.com/office/drawing/2014/main"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1" name="Google Shape;20498;p38">
                <a:extLst>
                  <a:ext uri="{FF2B5EF4-FFF2-40B4-BE49-F238E27FC236}">
                    <a16:creationId xmlns="" xmlns:a16="http://schemas.microsoft.com/office/drawing/2014/main"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2" name="Google Shape;20499;p38">
                <a:extLst>
                  <a:ext uri="{FF2B5EF4-FFF2-40B4-BE49-F238E27FC236}">
                    <a16:creationId xmlns="" xmlns:a16="http://schemas.microsoft.com/office/drawing/2014/main"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3" name="Google Shape;20500;p38">
                <a:extLst>
                  <a:ext uri="{FF2B5EF4-FFF2-40B4-BE49-F238E27FC236}">
                    <a16:creationId xmlns="" xmlns:a16="http://schemas.microsoft.com/office/drawing/2014/main"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4" name="Google Shape;20501;p38">
                <a:extLst>
                  <a:ext uri="{FF2B5EF4-FFF2-40B4-BE49-F238E27FC236}">
                    <a16:creationId xmlns="" xmlns:a16="http://schemas.microsoft.com/office/drawing/2014/main"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5" name="Google Shape;20502;p38">
                <a:extLst>
                  <a:ext uri="{FF2B5EF4-FFF2-40B4-BE49-F238E27FC236}">
                    <a16:creationId xmlns="" xmlns:a16="http://schemas.microsoft.com/office/drawing/2014/main"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6" name="Google Shape;20503;p38">
                <a:extLst>
                  <a:ext uri="{FF2B5EF4-FFF2-40B4-BE49-F238E27FC236}">
                    <a16:creationId xmlns="" xmlns:a16="http://schemas.microsoft.com/office/drawing/2014/main"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7" name="Google Shape;20504;p38">
                <a:extLst>
                  <a:ext uri="{FF2B5EF4-FFF2-40B4-BE49-F238E27FC236}">
                    <a16:creationId xmlns="" xmlns:a16="http://schemas.microsoft.com/office/drawing/2014/main"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8" name="Google Shape;20505;p38">
                <a:extLst>
                  <a:ext uri="{FF2B5EF4-FFF2-40B4-BE49-F238E27FC236}">
                    <a16:creationId xmlns="" xmlns:a16="http://schemas.microsoft.com/office/drawing/2014/main"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9" name="Google Shape;20506;p38">
                <a:extLst>
                  <a:ext uri="{FF2B5EF4-FFF2-40B4-BE49-F238E27FC236}">
                    <a16:creationId xmlns="" xmlns:a16="http://schemas.microsoft.com/office/drawing/2014/main"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0" name="Google Shape;20507;p38">
                <a:extLst>
                  <a:ext uri="{FF2B5EF4-FFF2-40B4-BE49-F238E27FC236}">
                    <a16:creationId xmlns="" xmlns:a16="http://schemas.microsoft.com/office/drawing/2014/main"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1" name="Google Shape;20508;p38">
                <a:extLst>
                  <a:ext uri="{FF2B5EF4-FFF2-40B4-BE49-F238E27FC236}">
                    <a16:creationId xmlns="" xmlns:a16="http://schemas.microsoft.com/office/drawing/2014/main"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2" name="Google Shape;20509;p38">
                <a:extLst>
                  <a:ext uri="{FF2B5EF4-FFF2-40B4-BE49-F238E27FC236}">
                    <a16:creationId xmlns="" xmlns:a16="http://schemas.microsoft.com/office/drawing/2014/main"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3" name="Google Shape;20510;p38">
                <a:extLst>
                  <a:ext uri="{FF2B5EF4-FFF2-40B4-BE49-F238E27FC236}">
                    <a16:creationId xmlns="" xmlns:a16="http://schemas.microsoft.com/office/drawing/2014/main"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4" name="Google Shape;20511;p38">
                <a:extLst>
                  <a:ext uri="{FF2B5EF4-FFF2-40B4-BE49-F238E27FC236}">
                    <a16:creationId xmlns="" xmlns:a16="http://schemas.microsoft.com/office/drawing/2014/main"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5" name="Google Shape;20512;p38">
                <a:extLst>
                  <a:ext uri="{FF2B5EF4-FFF2-40B4-BE49-F238E27FC236}">
                    <a16:creationId xmlns="" xmlns:a16="http://schemas.microsoft.com/office/drawing/2014/main"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6" name="Google Shape;20513;p38">
                <a:extLst>
                  <a:ext uri="{FF2B5EF4-FFF2-40B4-BE49-F238E27FC236}">
                    <a16:creationId xmlns="" xmlns:a16="http://schemas.microsoft.com/office/drawing/2014/main"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7" name="Google Shape;20514;p38">
                <a:extLst>
                  <a:ext uri="{FF2B5EF4-FFF2-40B4-BE49-F238E27FC236}">
                    <a16:creationId xmlns="" xmlns:a16="http://schemas.microsoft.com/office/drawing/2014/main"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8" name="Google Shape;20515;p38">
                <a:extLst>
                  <a:ext uri="{FF2B5EF4-FFF2-40B4-BE49-F238E27FC236}">
                    <a16:creationId xmlns="" xmlns:a16="http://schemas.microsoft.com/office/drawing/2014/main"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9" name="Google Shape;20516;p38">
                <a:extLst>
                  <a:ext uri="{FF2B5EF4-FFF2-40B4-BE49-F238E27FC236}">
                    <a16:creationId xmlns="" xmlns:a16="http://schemas.microsoft.com/office/drawing/2014/main"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0" name="Google Shape;20517;p38">
                <a:extLst>
                  <a:ext uri="{FF2B5EF4-FFF2-40B4-BE49-F238E27FC236}">
                    <a16:creationId xmlns="" xmlns:a16="http://schemas.microsoft.com/office/drawing/2014/main"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1" name="Google Shape;20518;p38">
                <a:extLst>
                  <a:ext uri="{FF2B5EF4-FFF2-40B4-BE49-F238E27FC236}">
                    <a16:creationId xmlns="" xmlns:a16="http://schemas.microsoft.com/office/drawing/2014/main"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2" name="Google Shape;20519;p38">
                <a:extLst>
                  <a:ext uri="{FF2B5EF4-FFF2-40B4-BE49-F238E27FC236}">
                    <a16:creationId xmlns="" xmlns:a16="http://schemas.microsoft.com/office/drawing/2014/main"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3" name="Google Shape;20520;p38">
                <a:extLst>
                  <a:ext uri="{FF2B5EF4-FFF2-40B4-BE49-F238E27FC236}">
                    <a16:creationId xmlns="" xmlns:a16="http://schemas.microsoft.com/office/drawing/2014/main"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4" name="Google Shape;20521;p38">
                <a:extLst>
                  <a:ext uri="{FF2B5EF4-FFF2-40B4-BE49-F238E27FC236}">
                    <a16:creationId xmlns="" xmlns:a16="http://schemas.microsoft.com/office/drawing/2014/main"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5" name="Google Shape;20522;p38">
                <a:extLst>
                  <a:ext uri="{FF2B5EF4-FFF2-40B4-BE49-F238E27FC236}">
                    <a16:creationId xmlns="" xmlns:a16="http://schemas.microsoft.com/office/drawing/2014/main"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6" name="Google Shape;20523;p38">
                <a:extLst>
                  <a:ext uri="{FF2B5EF4-FFF2-40B4-BE49-F238E27FC236}">
                    <a16:creationId xmlns="" xmlns:a16="http://schemas.microsoft.com/office/drawing/2014/main"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7" name="Google Shape;20524;p38">
                <a:extLst>
                  <a:ext uri="{FF2B5EF4-FFF2-40B4-BE49-F238E27FC236}">
                    <a16:creationId xmlns="" xmlns:a16="http://schemas.microsoft.com/office/drawing/2014/main"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8" name="Google Shape;20525;p38">
                <a:extLst>
                  <a:ext uri="{FF2B5EF4-FFF2-40B4-BE49-F238E27FC236}">
                    <a16:creationId xmlns="" xmlns:a16="http://schemas.microsoft.com/office/drawing/2014/main"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9" name="Google Shape;20526;p38">
                <a:extLst>
                  <a:ext uri="{FF2B5EF4-FFF2-40B4-BE49-F238E27FC236}">
                    <a16:creationId xmlns="" xmlns:a16="http://schemas.microsoft.com/office/drawing/2014/main"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0" name="Google Shape;20527;p38">
                <a:extLst>
                  <a:ext uri="{FF2B5EF4-FFF2-40B4-BE49-F238E27FC236}">
                    <a16:creationId xmlns="" xmlns:a16="http://schemas.microsoft.com/office/drawing/2014/main"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1" name="Google Shape;20528;p38">
                <a:extLst>
                  <a:ext uri="{FF2B5EF4-FFF2-40B4-BE49-F238E27FC236}">
                    <a16:creationId xmlns="" xmlns:a16="http://schemas.microsoft.com/office/drawing/2014/main"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2" name="Google Shape;20529;p38">
                <a:extLst>
                  <a:ext uri="{FF2B5EF4-FFF2-40B4-BE49-F238E27FC236}">
                    <a16:creationId xmlns="" xmlns:a16="http://schemas.microsoft.com/office/drawing/2014/main"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3" name="Google Shape;20530;p38">
                <a:extLst>
                  <a:ext uri="{FF2B5EF4-FFF2-40B4-BE49-F238E27FC236}">
                    <a16:creationId xmlns="" xmlns:a16="http://schemas.microsoft.com/office/drawing/2014/main"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4" name="Google Shape;20531;p38">
                <a:extLst>
                  <a:ext uri="{FF2B5EF4-FFF2-40B4-BE49-F238E27FC236}">
                    <a16:creationId xmlns="" xmlns:a16="http://schemas.microsoft.com/office/drawing/2014/main"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5" name="Google Shape;20532;p38">
                <a:extLst>
                  <a:ext uri="{FF2B5EF4-FFF2-40B4-BE49-F238E27FC236}">
                    <a16:creationId xmlns="" xmlns:a16="http://schemas.microsoft.com/office/drawing/2014/main"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6" name="Google Shape;20533;p38">
                <a:extLst>
                  <a:ext uri="{FF2B5EF4-FFF2-40B4-BE49-F238E27FC236}">
                    <a16:creationId xmlns="" xmlns:a16="http://schemas.microsoft.com/office/drawing/2014/main"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7" name="Google Shape;20534;p38">
                <a:extLst>
                  <a:ext uri="{FF2B5EF4-FFF2-40B4-BE49-F238E27FC236}">
                    <a16:creationId xmlns="" xmlns:a16="http://schemas.microsoft.com/office/drawing/2014/main"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8" name="Google Shape;20535;p38">
                <a:extLst>
                  <a:ext uri="{FF2B5EF4-FFF2-40B4-BE49-F238E27FC236}">
                    <a16:creationId xmlns="" xmlns:a16="http://schemas.microsoft.com/office/drawing/2014/main"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9" name="Google Shape;20536;p38">
                <a:extLst>
                  <a:ext uri="{FF2B5EF4-FFF2-40B4-BE49-F238E27FC236}">
                    <a16:creationId xmlns="" xmlns:a16="http://schemas.microsoft.com/office/drawing/2014/main"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0" name="Google Shape;20537;p38">
                <a:extLst>
                  <a:ext uri="{FF2B5EF4-FFF2-40B4-BE49-F238E27FC236}">
                    <a16:creationId xmlns="" xmlns:a16="http://schemas.microsoft.com/office/drawing/2014/main"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7" name="Google Shape;20538;p38">
              <a:extLst>
                <a:ext uri="{FF2B5EF4-FFF2-40B4-BE49-F238E27FC236}">
                  <a16:creationId xmlns="" xmlns:a16="http://schemas.microsoft.com/office/drawing/2014/main"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 xmlns:a16="http://schemas.microsoft.com/office/drawing/2014/main"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8" name="Google Shape;20540;p38">
                <a:extLst>
                  <a:ext uri="{FF2B5EF4-FFF2-40B4-BE49-F238E27FC236}">
                    <a16:creationId xmlns="" xmlns:a16="http://schemas.microsoft.com/office/drawing/2014/main"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9" name="Google Shape;20541;p38">
                <a:extLst>
                  <a:ext uri="{FF2B5EF4-FFF2-40B4-BE49-F238E27FC236}">
                    <a16:creationId xmlns="" xmlns:a16="http://schemas.microsoft.com/office/drawing/2014/main"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0" name="Google Shape;20542;p38">
                <a:extLst>
                  <a:ext uri="{FF2B5EF4-FFF2-40B4-BE49-F238E27FC236}">
                    <a16:creationId xmlns="" xmlns:a16="http://schemas.microsoft.com/office/drawing/2014/main"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1" name="Google Shape;20543;p38">
                <a:extLst>
                  <a:ext uri="{FF2B5EF4-FFF2-40B4-BE49-F238E27FC236}">
                    <a16:creationId xmlns="" xmlns:a16="http://schemas.microsoft.com/office/drawing/2014/main"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2" name="Google Shape;20544;p38">
                <a:extLst>
                  <a:ext uri="{FF2B5EF4-FFF2-40B4-BE49-F238E27FC236}">
                    <a16:creationId xmlns="" xmlns:a16="http://schemas.microsoft.com/office/drawing/2014/main"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3" name="Google Shape;20545;p38">
                <a:extLst>
                  <a:ext uri="{FF2B5EF4-FFF2-40B4-BE49-F238E27FC236}">
                    <a16:creationId xmlns="" xmlns:a16="http://schemas.microsoft.com/office/drawing/2014/main"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4" name="Google Shape;20546;p38">
                <a:extLst>
                  <a:ext uri="{FF2B5EF4-FFF2-40B4-BE49-F238E27FC236}">
                    <a16:creationId xmlns="" xmlns:a16="http://schemas.microsoft.com/office/drawing/2014/main"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5" name="Google Shape;20547;p38">
                <a:extLst>
                  <a:ext uri="{FF2B5EF4-FFF2-40B4-BE49-F238E27FC236}">
                    <a16:creationId xmlns="" xmlns:a16="http://schemas.microsoft.com/office/drawing/2014/main"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6" name="Google Shape;20548;p38">
                <a:extLst>
                  <a:ext uri="{FF2B5EF4-FFF2-40B4-BE49-F238E27FC236}">
                    <a16:creationId xmlns="" xmlns:a16="http://schemas.microsoft.com/office/drawing/2014/main"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7" name="Google Shape;20549;p38">
                <a:extLst>
                  <a:ext uri="{FF2B5EF4-FFF2-40B4-BE49-F238E27FC236}">
                    <a16:creationId xmlns="" xmlns:a16="http://schemas.microsoft.com/office/drawing/2014/main"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8" name="Google Shape;20550;p38">
                <a:extLst>
                  <a:ext uri="{FF2B5EF4-FFF2-40B4-BE49-F238E27FC236}">
                    <a16:creationId xmlns="" xmlns:a16="http://schemas.microsoft.com/office/drawing/2014/main"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9" name="Google Shape;20551;p38">
                <a:extLst>
                  <a:ext uri="{FF2B5EF4-FFF2-40B4-BE49-F238E27FC236}">
                    <a16:creationId xmlns="" xmlns:a16="http://schemas.microsoft.com/office/drawing/2014/main"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0" name="Google Shape;20552;p38">
                <a:extLst>
                  <a:ext uri="{FF2B5EF4-FFF2-40B4-BE49-F238E27FC236}">
                    <a16:creationId xmlns="" xmlns:a16="http://schemas.microsoft.com/office/drawing/2014/main"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1" name="Google Shape;20553;p38">
                <a:extLst>
                  <a:ext uri="{FF2B5EF4-FFF2-40B4-BE49-F238E27FC236}">
                    <a16:creationId xmlns="" xmlns:a16="http://schemas.microsoft.com/office/drawing/2014/main"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2" name="Google Shape;20554;p38">
                <a:extLst>
                  <a:ext uri="{FF2B5EF4-FFF2-40B4-BE49-F238E27FC236}">
                    <a16:creationId xmlns="" xmlns:a16="http://schemas.microsoft.com/office/drawing/2014/main"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3" name="Google Shape;20555;p38">
                <a:extLst>
                  <a:ext uri="{FF2B5EF4-FFF2-40B4-BE49-F238E27FC236}">
                    <a16:creationId xmlns="" xmlns:a16="http://schemas.microsoft.com/office/drawing/2014/main"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4" name="Google Shape;20556;p38">
                <a:extLst>
                  <a:ext uri="{FF2B5EF4-FFF2-40B4-BE49-F238E27FC236}">
                    <a16:creationId xmlns="" xmlns:a16="http://schemas.microsoft.com/office/drawing/2014/main"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5" name="Google Shape;20557;p38">
                <a:extLst>
                  <a:ext uri="{FF2B5EF4-FFF2-40B4-BE49-F238E27FC236}">
                    <a16:creationId xmlns="" xmlns:a16="http://schemas.microsoft.com/office/drawing/2014/main"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6" name="Google Shape;20558;p38">
                <a:extLst>
                  <a:ext uri="{FF2B5EF4-FFF2-40B4-BE49-F238E27FC236}">
                    <a16:creationId xmlns="" xmlns:a16="http://schemas.microsoft.com/office/drawing/2014/main"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7" name="Google Shape;20559;p38">
                <a:extLst>
                  <a:ext uri="{FF2B5EF4-FFF2-40B4-BE49-F238E27FC236}">
                    <a16:creationId xmlns="" xmlns:a16="http://schemas.microsoft.com/office/drawing/2014/main"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8" name="Google Shape;20560;p38">
                <a:extLst>
                  <a:ext uri="{FF2B5EF4-FFF2-40B4-BE49-F238E27FC236}">
                    <a16:creationId xmlns="" xmlns:a16="http://schemas.microsoft.com/office/drawing/2014/main"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9" name="Google Shape;20561;p38">
                <a:extLst>
                  <a:ext uri="{FF2B5EF4-FFF2-40B4-BE49-F238E27FC236}">
                    <a16:creationId xmlns="" xmlns:a16="http://schemas.microsoft.com/office/drawing/2014/main"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0" name="Google Shape;20562;p38">
                <a:extLst>
                  <a:ext uri="{FF2B5EF4-FFF2-40B4-BE49-F238E27FC236}">
                    <a16:creationId xmlns="" xmlns:a16="http://schemas.microsoft.com/office/drawing/2014/main"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1" name="Google Shape;20563;p38">
                <a:extLst>
                  <a:ext uri="{FF2B5EF4-FFF2-40B4-BE49-F238E27FC236}">
                    <a16:creationId xmlns="" xmlns:a16="http://schemas.microsoft.com/office/drawing/2014/main"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2" name="Google Shape;20564;p38">
                <a:extLst>
                  <a:ext uri="{FF2B5EF4-FFF2-40B4-BE49-F238E27FC236}">
                    <a16:creationId xmlns="" xmlns:a16="http://schemas.microsoft.com/office/drawing/2014/main"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3" name="Google Shape;20565;p38">
                <a:extLst>
                  <a:ext uri="{FF2B5EF4-FFF2-40B4-BE49-F238E27FC236}">
                    <a16:creationId xmlns="" xmlns:a16="http://schemas.microsoft.com/office/drawing/2014/main"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4" name="Google Shape;20566;p38">
                <a:extLst>
                  <a:ext uri="{FF2B5EF4-FFF2-40B4-BE49-F238E27FC236}">
                    <a16:creationId xmlns="" xmlns:a16="http://schemas.microsoft.com/office/drawing/2014/main"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5" name="Google Shape;20567;p38">
                <a:extLst>
                  <a:ext uri="{FF2B5EF4-FFF2-40B4-BE49-F238E27FC236}">
                    <a16:creationId xmlns="" xmlns:a16="http://schemas.microsoft.com/office/drawing/2014/main"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6" name="Google Shape;20568;p38">
                <a:extLst>
                  <a:ext uri="{FF2B5EF4-FFF2-40B4-BE49-F238E27FC236}">
                    <a16:creationId xmlns="" xmlns:a16="http://schemas.microsoft.com/office/drawing/2014/main"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7" name="Google Shape;20569;p38">
                <a:extLst>
                  <a:ext uri="{FF2B5EF4-FFF2-40B4-BE49-F238E27FC236}">
                    <a16:creationId xmlns="" xmlns:a16="http://schemas.microsoft.com/office/drawing/2014/main"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8" name="Google Shape;20570;p38">
                <a:extLst>
                  <a:ext uri="{FF2B5EF4-FFF2-40B4-BE49-F238E27FC236}">
                    <a16:creationId xmlns="" xmlns:a16="http://schemas.microsoft.com/office/drawing/2014/main"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9" name="Google Shape;20571;p38">
                <a:extLst>
                  <a:ext uri="{FF2B5EF4-FFF2-40B4-BE49-F238E27FC236}">
                    <a16:creationId xmlns="" xmlns:a16="http://schemas.microsoft.com/office/drawing/2014/main"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0" name="Google Shape;20572;p38">
                <a:extLst>
                  <a:ext uri="{FF2B5EF4-FFF2-40B4-BE49-F238E27FC236}">
                    <a16:creationId xmlns="" xmlns:a16="http://schemas.microsoft.com/office/drawing/2014/main"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1" name="Google Shape;20573;p38">
                <a:extLst>
                  <a:ext uri="{FF2B5EF4-FFF2-40B4-BE49-F238E27FC236}">
                    <a16:creationId xmlns="" xmlns:a16="http://schemas.microsoft.com/office/drawing/2014/main"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2" name="Google Shape;20574;p38">
                <a:extLst>
                  <a:ext uri="{FF2B5EF4-FFF2-40B4-BE49-F238E27FC236}">
                    <a16:creationId xmlns="" xmlns:a16="http://schemas.microsoft.com/office/drawing/2014/main"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3" name="Google Shape;20575;p38">
                <a:extLst>
                  <a:ext uri="{FF2B5EF4-FFF2-40B4-BE49-F238E27FC236}">
                    <a16:creationId xmlns="" xmlns:a16="http://schemas.microsoft.com/office/drawing/2014/main"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4" name="Google Shape;20576;p38">
                <a:extLst>
                  <a:ext uri="{FF2B5EF4-FFF2-40B4-BE49-F238E27FC236}">
                    <a16:creationId xmlns="" xmlns:a16="http://schemas.microsoft.com/office/drawing/2014/main"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5" name="Google Shape;20577;p38">
                <a:extLst>
                  <a:ext uri="{FF2B5EF4-FFF2-40B4-BE49-F238E27FC236}">
                    <a16:creationId xmlns="" xmlns:a16="http://schemas.microsoft.com/office/drawing/2014/main"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6" name="Google Shape;20578;p38">
                <a:extLst>
                  <a:ext uri="{FF2B5EF4-FFF2-40B4-BE49-F238E27FC236}">
                    <a16:creationId xmlns="" xmlns:a16="http://schemas.microsoft.com/office/drawing/2014/main"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7" name="Google Shape;20579;p38">
                <a:extLst>
                  <a:ext uri="{FF2B5EF4-FFF2-40B4-BE49-F238E27FC236}">
                    <a16:creationId xmlns="" xmlns:a16="http://schemas.microsoft.com/office/drawing/2014/main"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8" name="Google Shape;20580;p38">
                <a:extLst>
                  <a:ext uri="{FF2B5EF4-FFF2-40B4-BE49-F238E27FC236}">
                    <a16:creationId xmlns="" xmlns:a16="http://schemas.microsoft.com/office/drawing/2014/main"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9" name="Google Shape;20581;p38">
                <a:extLst>
                  <a:ext uri="{FF2B5EF4-FFF2-40B4-BE49-F238E27FC236}">
                    <a16:creationId xmlns="" xmlns:a16="http://schemas.microsoft.com/office/drawing/2014/main"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0" name="Google Shape;20582;p38">
                <a:extLst>
                  <a:ext uri="{FF2B5EF4-FFF2-40B4-BE49-F238E27FC236}">
                    <a16:creationId xmlns="" xmlns:a16="http://schemas.microsoft.com/office/drawing/2014/main"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1" name="Google Shape;20583;p38">
                <a:extLst>
                  <a:ext uri="{FF2B5EF4-FFF2-40B4-BE49-F238E27FC236}">
                    <a16:creationId xmlns="" xmlns:a16="http://schemas.microsoft.com/office/drawing/2014/main"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2" name="Google Shape;20584;p38">
                <a:extLst>
                  <a:ext uri="{FF2B5EF4-FFF2-40B4-BE49-F238E27FC236}">
                    <a16:creationId xmlns="" xmlns:a16="http://schemas.microsoft.com/office/drawing/2014/main"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3" name="Google Shape;20585;p38">
                <a:extLst>
                  <a:ext uri="{FF2B5EF4-FFF2-40B4-BE49-F238E27FC236}">
                    <a16:creationId xmlns="" xmlns:a16="http://schemas.microsoft.com/office/drawing/2014/main"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4" name="Google Shape;20586;p38">
                <a:extLst>
                  <a:ext uri="{FF2B5EF4-FFF2-40B4-BE49-F238E27FC236}">
                    <a16:creationId xmlns="" xmlns:a16="http://schemas.microsoft.com/office/drawing/2014/main"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5" name="Google Shape;20587;p38">
                <a:extLst>
                  <a:ext uri="{FF2B5EF4-FFF2-40B4-BE49-F238E27FC236}">
                    <a16:creationId xmlns="" xmlns:a16="http://schemas.microsoft.com/office/drawing/2014/main"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6" name="Google Shape;20588;p38">
                <a:extLst>
                  <a:ext uri="{FF2B5EF4-FFF2-40B4-BE49-F238E27FC236}">
                    <a16:creationId xmlns="" xmlns:a16="http://schemas.microsoft.com/office/drawing/2014/main"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7" name="Google Shape;20589;p38">
                <a:extLst>
                  <a:ext uri="{FF2B5EF4-FFF2-40B4-BE49-F238E27FC236}">
                    <a16:creationId xmlns="" xmlns:a16="http://schemas.microsoft.com/office/drawing/2014/main"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8" name="Google Shape;20590;p38">
                <a:extLst>
                  <a:ext uri="{FF2B5EF4-FFF2-40B4-BE49-F238E27FC236}">
                    <a16:creationId xmlns="" xmlns:a16="http://schemas.microsoft.com/office/drawing/2014/main"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9" name="Google Shape;20591;p38">
                <a:extLst>
                  <a:ext uri="{FF2B5EF4-FFF2-40B4-BE49-F238E27FC236}">
                    <a16:creationId xmlns="" xmlns:a16="http://schemas.microsoft.com/office/drawing/2014/main"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0" name="Google Shape;20592;p38">
                <a:extLst>
                  <a:ext uri="{FF2B5EF4-FFF2-40B4-BE49-F238E27FC236}">
                    <a16:creationId xmlns="" xmlns:a16="http://schemas.microsoft.com/office/drawing/2014/main"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1" name="Google Shape;20593;p38">
                <a:extLst>
                  <a:ext uri="{FF2B5EF4-FFF2-40B4-BE49-F238E27FC236}">
                    <a16:creationId xmlns="" xmlns:a16="http://schemas.microsoft.com/office/drawing/2014/main"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2" name="Google Shape;20594;p38">
                <a:extLst>
                  <a:ext uri="{FF2B5EF4-FFF2-40B4-BE49-F238E27FC236}">
                    <a16:creationId xmlns="" xmlns:a16="http://schemas.microsoft.com/office/drawing/2014/main"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3" name="Google Shape;20595;p38">
                <a:extLst>
                  <a:ext uri="{FF2B5EF4-FFF2-40B4-BE49-F238E27FC236}">
                    <a16:creationId xmlns="" xmlns:a16="http://schemas.microsoft.com/office/drawing/2014/main"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4" name="Google Shape;20596;p38">
                <a:extLst>
                  <a:ext uri="{FF2B5EF4-FFF2-40B4-BE49-F238E27FC236}">
                    <a16:creationId xmlns="" xmlns:a16="http://schemas.microsoft.com/office/drawing/2014/main"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5" name="Google Shape;20597;p38">
                <a:extLst>
                  <a:ext uri="{FF2B5EF4-FFF2-40B4-BE49-F238E27FC236}">
                    <a16:creationId xmlns="" xmlns:a16="http://schemas.microsoft.com/office/drawing/2014/main"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6" name="Google Shape;20598;p38">
                <a:extLst>
                  <a:ext uri="{FF2B5EF4-FFF2-40B4-BE49-F238E27FC236}">
                    <a16:creationId xmlns="" xmlns:a16="http://schemas.microsoft.com/office/drawing/2014/main"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7" name="Google Shape;20599;p38">
                <a:extLst>
                  <a:ext uri="{FF2B5EF4-FFF2-40B4-BE49-F238E27FC236}">
                    <a16:creationId xmlns="" xmlns:a16="http://schemas.microsoft.com/office/drawing/2014/main"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8" name="Google Shape;20600;p38">
                <a:extLst>
                  <a:ext uri="{FF2B5EF4-FFF2-40B4-BE49-F238E27FC236}">
                    <a16:creationId xmlns="" xmlns:a16="http://schemas.microsoft.com/office/drawing/2014/main"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9" name="Google Shape;20601;p38">
                <a:extLst>
                  <a:ext uri="{FF2B5EF4-FFF2-40B4-BE49-F238E27FC236}">
                    <a16:creationId xmlns="" xmlns:a16="http://schemas.microsoft.com/office/drawing/2014/main"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0" name="Google Shape;20602;p38">
                <a:extLst>
                  <a:ext uri="{FF2B5EF4-FFF2-40B4-BE49-F238E27FC236}">
                    <a16:creationId xmlns="" xmlns:a16="http://schemas.microsoft.com/office/drawing/2014/main"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1" name="Google Shape;20603;p38">
                <a:extLst>
                  <a:ext uri="{FF2B5EF4-FFF2-40B4-BE49-F238E27FC236}">
                    <a16:creationId xmlns="" xmlns:a16="http://schemas.microsoft.com/office/drawing/2014/main"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2" name="Google Shape;20604;p38">
                <a:extLst>
                  <a:ext uri="{FF2B5EF4-FFF2-40B4-BE49-F238E27FC236}">
                    <a16:creationId xmlns="" xmlns:a16="http://schemas.microsoft.com/office/drawing/2014/main"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3" name="Google Shape;20605;p38">
                <a:extLst>
                  <a:ext uri="{FF2B5EF4-FFF2-40B4-BE49-F238E27FC236}">
                    <a16:creationId xmlns="" xmlns:a16="http://schemas.microsoft.com/office/drawing/2014/main"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4" name="Google Shape;20606;p38">
                <a:extLst>
                  <a:ext uri="{FF2B5EF4-FFF2-40B4-BE49-F238E27FC236}">
                    <a16:creationId xmlns="" xmlns:a16="http://schemas.microsoft.com/office/drawing/2014/main"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5" name="Google Shape;20607;p38">
                <a:extLst>
                  <a:ext uri="{FF2B5EF4-FFF2-40B4-BE49-F238E27FC236}">
                    <a16:creationId xmlns="" xmlns:a16="http://schemas.microsoft.com/office/drawing/2014/main"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6" name="Google Shape;20608;p38">
                <a:extLst>
                  <a:ext uri="{FF2B5EF4-FFF2-40B4-BE49-F238E27FC236}">
                    <a16:creationId xmlns="" xmlns:a16="http://schemas.microsoft.com/office/drawing/2014/main"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7" name="Google Shape;20609;p38">
                <a:extLst>
                  <a:ext uri="{FF2B5EF4-FFF2-40B4-BE49-F238E27FC236}">
                    <a16:creationId xmlns="" xmlns:a16="http://schemas.microsoft.com/office/drawing/2014/main"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8" name="Google Shape;20610;p38">
                <a:extLst>
                  <a:ext uri="{FF2B5EF4-FFF2-40B4-BE49-F238E27FC236}">
                    <a16:creationId xmlns="" xmlns:a16="http://schemas.microsoft.com/office/drawing/2014/main"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8" name="Google Shape;20611;p38">
              <a:extLst>
                <a:ext uri="{FF2B5EF4-FFF2-40B4-BE49-F238E27FC236}">
                  <a16:creationId xmlns="" xmlns:a16="http://schemas.microsoft.com/office/drawing/2014/main"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 xmlns:a16="http://schemas.microsoft.com/office/drawing/2014/main"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6" name="Google Shape;20613;p38">
                <a:extLst>
                  <a:ext uri="{FF2B5EF4-FFF2-40B4-BE49-F238E27FC236}">
                    <a16:creationId xmlns="" xmlns:a16="http://schemas.microsoft.com/office/drawing/2014/main"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7" name="Google Shape;20614;p38">
                <a:extLst>
                  <a:ext uri="{FF2B5EF4-FFF2-40B4-BE49-F238E27FC236}">
                    <a16:creationId xmlns="" xmlns:a16="http://schemas.microsoft.com/office/drawing/2014/main"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8" name="Google Shape;20615;p38">
                <a:extLst>
                  <a:ext uri="{FF2B5EF4-FFF2-40B4-BE49-F238E27FC236}">
                    <a16:creationId xmlns="" xmlns:a16="http://schemas.microsoft.com/office/drawing/2014/main"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9" name="Google Shape;20616;p38">
                <a:extLst>
                  <a:ext uri="{FF2B5EF4-FFF2-40B4-BE49-F238E27FC236}">
                    <a16:creationId xmlns="" xmlns:a16="http://schemas.microsoft.com/office/drawing/2014/main"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0" name="Google Shape;20617;p38">
                <a:extLst>
                  <a:ext uri="{FF2B5EF4-FFF2-40B4-BE49-F238E27FC236}">
                    <a16:creationId xmlns="" xmlns:a16="http://schemas.microsoft.com/office/drawing/2014/main"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1" name="Google Shape;20618;p38">
                <a:extLst>
                  <a:ext uri="{FF2B5EF4-FFF2-40B4-BE49-F238E27FC236}">
                    <a16:creationId xmlns="" xmlns:a16="http://schemas.microsoft.com/office/drawing/2014/main"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2" name="Google Shape;20619;p38">
                <a:extLst>
                  <a:ext uri="{FF2B5EF4-FFF2-40B4-BE49-F238E27FC236}">
                    <a16:creationId xmlns="" xmlns:a16="http://schemas.microsoft.com/office/drawing/2014/main"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3" name="Google Shape;20620;p38">
                <a:extLst>
                  <a:ext uri="{FF2B5EF4-FFF2-40B4-BE49-F238E27FC236}">
                    <a16:creationId xmlns="" xmlns:a16="http://schemas.microsoft.com/office/drawing/2014/main"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4" name="Google Shape;20621;p38">
                <a:extLst>
                  <a:ext uri="{FF2B5EF4-FFF2-40B4-BE49-F238E27FC236}">
                    <a16:creationId xmlns="" xmlns:a16="http://schemas.microsoft.com/office/drawing/2014/main"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5" name="Google Shape;20622;p38">
                <a:extLst>
                  <a:ext uri="{FF2B5EF4-FFF2-40B4-BE49-F238E27FC236}">
                    <a16:creationId xmlns="" xmlns:a16="http://schemas.microsoft.com/office/drawing/2014/main"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6" name="Google Shape;20623;p38">
                <a:extLst>
                  <a:ext uri="{FF2B5EF4-FFF2-40B4-BE49-F238E27FC236}">
                    <a16:creationId xmlns="" xmlns:a16="http://schemas.microsoft.com/office/drawing/2014/main"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7" name="Google Shape;20624;p38">
                <a:extLst>
                  <a:ext uri="{FF2B5EF4-FFF2-40B4-BE49-F238E27FC236}">
                    <a16:creationId xmlns="" xmlns:a16="http://schemas.microsoft.com/office/drawing/2014/main"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8" name="Google Shape;20625;p38">
                <a:extLst>
                  <a:ext uri="{FF2B5EF4-FFF2-40B4-BE49-F238E27FC236}">
                    <a16:creationId xmlns="" xmlns:a16="http://schemas.microsoft.com/office/drawing/2014/main"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9" name="Google Shape;20626;p38">
                <a:extLst>
                  <a:ext uri="{FF2B5EF4-FFF2-40B4-BE49-F238E27FC236}">
                    <a16:creationId xmlns="" xmlns:a16="http://schemas.microsoft.com/office/drawing/2014/main"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0" name="Google Shape;20627;p38">
                <a:extLst>
                  <a:ext uri="{FF2B5EF4-FFF2-40B4-BE49-F238E27FC236}">
                    <a16:creationId xmlns="" xmlns:a16="http://schemas.microsoft.com/office/drawing/2014/main"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1" name="Google Shape;20628;p38">
                <a:extLst>
                  <a:ext uri="{FF2B5EF4-FFF2-40B4-BE49-F238E27FC236}">
                    <a16:creationId xmlns="" xmlns:a16="http://schemas.microsoft.com/office/drawing/2014/main"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2" name="Google Shape;20629;p38">
                <a:extLst>
                  <a:ext uri="{FF2B5EF4-FFF2-40B4-BE49-F238E27FC236}">
                    <a16:creationId xmlns="" xmlns:a16="http://schemas.microsoft.com/office/drawing/2014/main"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3" name="Google Shape;20630;p38">
                <a:extLst>
                  <a:ext uri="{FF2B5EF4-FFF2-40B4-BE49-F238E27FC236}">
                    <a16:creationId xmlns="" xmlns:a16="http://schemas.microsoft.com/office/drawing/2014/main"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4" name="Google Shape;20631;p38">
                <a:extLst>
                  <a:ext uri="{FF2B5EF4-FFF2-40B4-BE49-F238E27FC236}">
                    <a16:creationId xmlns="" xmlns:a16="http://schemas.microsoft.com/office/drawing/2014/main"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5" name="Google Shape;20632;p38">
                <a:extLst>
                  <a:ext uri="{FF2B5EF4-FFF2-40B4-BE49-F238E27FC236}">
                    <a16:creationId xmlns="" xmlns:a16="http://schemas.microsoft.com/office/drawing/2014/main"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6" name="Google Shape;20633;p38">
                <a:extLst>
                  <a:ext uri="{FF2B5EF4-FFF2-40B4-BE49-F238E27FC236}">
                    <a16:creationId xmlns="" xmlns:a16="http://schemas.microsoft.com/office/drawing/2014/main"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7" name="Google Shape;20634;p38">
                <a:extLst>
                  <a:ext uri="{FF2B5EF4-FFF2-40B4-BE49-F238E27FC236}">
                    <a16:creationId xmlns="" xmlns:a16="http://schemas.microsoft.com/office/drawing/2014/main"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8" name="Google Shape;20635;p38">
                <a:extLst>
                  <a:ext uri="{FF2B5EF4-FFF2-40B4-BE49-F238E27FC236}">
                    <a16:creationId xmlns="" xmlns:a16="http://schemas.microsoft.com/office/drawing/2014/main"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9" name="Google Shape;20636;p38">
                <a:extLst>
                  <a:ext uri="{FF2B5EF4-FFF2-40B4-BE49-F238E27FC236}">
                    <a16:creationId xmlns="" xmlns:a16="http://schemas.microsoft.com/office/drawing/2014/main"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0" name="Google Shape;20637;p38">
                <a:extLst>
                  <a:ext uri="{FF2B5EF4-FFF2-40B4-BE49-F238E27FC236}">
                    <a16:creationId xmlns="" xmlns:a16="http://schemas.microsoft.com/office/drawing/2014/main"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1" name="Google Shape;20638;p38">
                <a:extLst>
                  <a:ext uri="{FF2B5EF4-FFF2-40B4-BE49-F238E27FC236}">
                    <a16:creationId xmlns="" xmlns:a16="http://schemas.microsoft.com/office/drawing/2014/main"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2" name="Google Shape;20639;p38">
                <a:extLst>
                  <a:ext uri="{FF2B5EF4-FFF2-40B4-BE49-F238E27FC236}">
                    <a16:creationId xmlns="" xmlns:a16="http://schemas.microsoft.com/office/drawing/2014/main"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3" name="Google Shape;20640;p38">
                <a:extLst>
                  <a:ext uri="{FF2B5EF4-FFF2-40B4-BE49-F238E27FC236}">
                    <a16:creationId xmlns="" xmlns:a16="http://schemas.microsoft.com/office/drawing/2014/main"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4" name="Google Shape;20641;p38">
                <a:extLst>
                  <a:ext uri="{FF2B5EF4-FFF2-40B4-BE49-F238E27FC236}">
                    <a16:creationId xmlns="" xmlns:a16="http://schemas.microsoft.com/office/drawing/2014/main"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5" name="Google Shape;20642;p38">
                <a:extLst>
                  <a:ext uri="{FF2B5EF4-FFF2-40B4-BE49-F238E27FC236}">
                    <a16:creationId xmlns="" xmlns:a16="http://schemas.microsoft.com/office/drawing/2014/main"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6" name="Google Shape;20643;p38">
                <a:extLst>
                  <a:ext uri="{FF2B5EF4-FFF2-40B4-BE49-F238E27FC236}">
                    <a16:creationId xmlns="" xmlns:a16="http://schemas.microsoft.com/office/drawing/2014/main"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7" name="Google Shape;20644;p38">
                <a:extLst>
                  <a:ext uri="{FF2B5EF4-FFF2-40B4-BE49-F238E27FC236}">
                    <a16:creationId xmlns="" xmlns:a16="http://schemas.microsoft.com/office/drawing/2014/main"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8" name="Google Shape;20645;p38">
                <a:extLst>
                  <a:ext uri="{FF2B5EF4-FFF2-40B4-BE49-F238E27FC236}">
                    <a16:creationId xmlns="" xmlns:a16="http://schemas.microsoft.com/office/drawing/2014/main"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9" name="Google Shape;20646;p38">
                <a:extLst>
                  <a:ext uri="{FF2B5EF4-FFF2-40B4-BE49-F238E27FC236}">
                    <a16:creationId xmlns="" xmlns:a16="http://schemas.microsoft.com/office/drawing/2014/main"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0" name="Google Shape;20647;p38">
                <a:extLst>
                  <a:ext uri="{FF2B5EF4-FFF2-40B4-BE49-F238E27FC236}">
                    <a16:creationId xmlns="" xmlns:a16="http://schemas.microsoft.com/office/drawing/2014/main"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1" name="Google Shape;20648;p38">
                <a:extLst>
                  <a:ext uri="{FF2B5EF4-FFF2-40B4-BE49-F238E27FC236}">
                    <a16:creationId xmlns="" xmlns:a16="http://schemas.microsoft.com/office/drawing/2014/main"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2" name="Google Shape;20649;p38">
                <a:extLst>
                  <a:ext uri="{FF2B5EF4-FFF2-40B4-BE49-F238E27FC236}">
                    <a16:creationId xmlns="" xmlns:a16="http://schemas.microsoft.com/office/drawing/2014/main"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3" name="Google Shape;20650;p38">
                <a:extLst>
                  <a:ext uri="{FF2B5EF4-FFF2-40B4-BE49-F238E27FC236}">
                    <a16:creationId xmlns="" xmlns:a16="http://schemas.microsoft.com/office/drawing/2014/main"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4" name="Google Shape;20651;p38">
                <a:extLst>
                  <a:ext uri="{FF2B5EF4-FFF2-40B4-BE49-F238E27FC236}">
                    <a16:creationId xmlns="" xmlns:a16="http://schemas.microsoft.com/office/drawing/2014/main"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5" name="Google Shape;20652;p38">
                <a:extLst>
                  <a:ext uri="{FF2B5EF4-FFF2-40B4-BE49-F238E27FC236}">
                    <a16:creationId xmlns="" xmlns:a16="http://schemas.microsoft.com/office/drawing/2014/main"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6" name="Google Shape;20653;p38">
                <a:extLst>
                  <a:ext uri="{FF2B5EF4-FFF2-40B4-BE49-F238E27FC236}">
                    <a16:creationId xmlns="" xmlns:a16="http://schemas.microsoft.com/office/drawing/2014/main"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7" name="Google Shape;20654;p38">
                <a:extLst>
                  <a:ext uri="{FF2B5EF4-FFF2-40B4-BE49-F238E27FC236}">
                    <a16:creationId xmlns="" xmlns:a16="http://schemas.microsoft.com/office/drawing/2014/main"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8" name="Google Shape;20655;p38">
                <a:extLst>
                  <a:ext uri="{FF2B5EF4-FFF2-40B4-BE49-F238E27FC236}">
                    <a16:creationId xmlns="" xmlns:a16="http://schemas.microsoft.com/office/drawing/2014/main"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9" name="Google Shape;20656;p38">
                <a:extLst>
                  <a:ext uri="{FF2B5EF4-FFF2-40B4-BE49-F238E27FC236}">
                    <a16:creationId xmlns="" xmlns:a16="http://schemas.microsoft.com/office/drawing/2014/main"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0" name="Google Shape;20657;p38">
                <a:extLst>
                  <a:ext uri="{FF2B5EF4-FFF2-40B4-BE49-F238E27FC236}">
                    <a16:creationId xmlns="" xmlns:a16="http://schemas.microsoft.com/office/drawing/2014/main"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1" name="Google Shape;20658;p38">
                <a:extLst>
                  <a:ext uri="{FF2B5EF4-FFF2-40B4-BE49-F238E27FC236}">
                    <a16:creationId xmlns="" xmlns:a16="http://schemas.microsoft.com/office/drawing/2014/main"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2" name="Google Shape;20659;p38">
                <a:extLst>
                  <a:ext uri="{FF2B5EF4-FFF2-40B4-BE49-F238E27FC236}">
                    <a16:creationId xmlns="" xmlns:a16="http://schemas.microsoft.com/office/drawing/2014/main"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3" name="Google Shape;20660;p38">
                <a:extLst>
                  <a:ext uri="{FF2B5EF4-FFF2-40B4-BE49-F238E27FC236}">
                    <a16:creationId xmlns="" xmlns:a16="http://schemas.microsoft.com/office/drawing/2014/main"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4" name="Google Shape;20661;p38">
                <a:extLst>
                  <a:ext uri="{FF2B5EF4-FFF2-40B4-BE49-F238E27FC236}">
                    <a16:creationId xmlns="" xmlns:a16="http://schemas.microsoft.com/office/drawing/2014/main"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5" name="Google Shape;20662;p38">
                <a:extLst>
                  <a:ext uri="{FF2B5EF4-FFF2-40B4-BE49-F238E27FC236}">
                    <a16:creationId xmlns="" xmlns:a16="http://schemas.microsoft.com/office/drawing/2014/main"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6" name="Google Shape;20663;p38">
                <a:extLst>
                  <a:ext uri="{FF2B5EF4-FFF2-40B4-BE49-F238E27FC236}">
                    <a16:creationId xmlns="" xmlns:a16="http://schemas.microsoft.com/office/drawing/2014/main"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7" name="Google Shape;20664;p38">
                <a:extLst>
                  <a:ext uri="{FF2B5EF4-FFF2-40B4-BE49-F238E27FC236}">
                    <a16:creationId xmlns="" xmlns:a16="http://schemas.microsoft.com/office/drawing/2014/main"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8" name="Google Shape;20665;p38">
                <a:extLst>
                  <a:ext uri="{FF2B5EF4-FFF2-40B4-BE49-F238E27FC236}">
                    <a16:creationId xmlns="" xmlns:a16="http://schemas.microsoft.com/office/drawing/2014/main"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9" name="Google Shape;20666;p38">
                <a:extLst>
                  <a:ext uri="{FF2B5EF4-FFF2-40B4-BE49-F238E27FC236}">
                    <a16:creationId xmlns="" xmlns:a16="http://schemas.microsoft.com/office/drawing/2014/main"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0" name="Google Shape;20667;p38">
                <a:extLst>
                  <a:ext uri="{FF2B5EF4-FFF2-40B4-BE49-F238E27FC236}">
                    <a16:creationId xmlns="" xmlns:a16="http://schemas.microsoft.com/office/drawing/2014/main"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1" name="Google Shape;20668;p38">
                <a:extLst>
                  <a:ext uri="{FF2B5EF4-FFF2-40B4-BE49-F238E27FC236}">
                    <a16:creationId xmlns="" xmlns:a16="http://schemas.microsoft.com/office/drawing/2014/main"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2" name="Google Shape;20669;p38">
                <a:extLst>
                  <a:ext uri="{FF2B5EF4-FFF2-40B4-BE49-F238E27FC236}">
                    <a16:creationId xmlns="" xmlns:a16="http://schemas.microsoft.com/office/drawing/2014/main"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3" name="Google Shape;20670;p38">
                <a:extLst>
                  <a:ext uri="{FF2B5EF4-FFF2-40B4-BE49-F238E27FC236}">
                    <a16:creationId xmlns="" xmlns:a16="http://schemas.microsoft.com/office/drawing/2014/main"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4" name="Google Shape;20671;p38">
                <a:extLst>
                  <a:ext uri="{FF2B5EF4-FFF2-40B4-BE49-F238E27FC236}">
                    <a16:creationId xmlns="" xmlns:a16="http://schemas.microsoft.com/office/drawing/2014/main"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5" name="Google Shape;20672;p38">
                <a:extLst>
                  <a:ext uri="{FF2B5EF4-FFF2-40B4-BE49-F238E27FC236}">
                    <a16:creationId xmlns="" xmlns:a16="http://schemas.microsoft.com/office/drawing/2014/main"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6" name="Google Shape;20673;p38">
                <a:extLst>
                  <a:ext uri="{FF2B5EF4-FFF2-40B4-BE49-F238E27FC236}">
                    <a16:creationId xmlns="" xmlns:a16="http://schemas.microsoft.com/office/drawing/2014/main"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7" name="Google Shape;20674;p38">
                <a:extLst>
                  <a:ext uri="{FF2B5EF4-FFF2-40B4-BE49-F238E27FC236}">
                    <a16:creationId xmlns="" xmlns:a16="http://schemas.microsoft.com/office/drawing/2014/main"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8" name="Google Shape;20675;p38">
                <a:extLst>
                  <a:ext uri="{FF2B5EF4-FFF2-40B4-BE49-F238E27FC236}">
                    <a16:creationId xmlns="" xmlns:a16="http://schemas.microsoft.com/office/drawing/2014/main"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9" name="Google Shape;20676;p38">
                <a:extLst>
                  <a:ext uri="{FF2B5EF4-FFF2-40B4-BE49-F238E27FC236}">
                    <a16:creationId xmlns="" xmlns:a16="http://schemas.microsoft.com/office/drawing/2014/main"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0" name="Google Shape;20677;p38">
                <a:extLst>
                  <a:ext uri="{FF2B5EF4-FFF2-40B4-BE49-F238E27FC236}">
                    <a16:creationId xmlns="" xmlns:a16="http://schemas.microsoft.com/office/drawing/2014/main"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1" name="Google Shape;20678;p38">
                <a:extLst>
                  <a:ext uri="{FF2B5EF4-FFF2-40B4-BE49-F238E27FC236}">
                    <a16:creationId xmlns="" xmlns:a16="http://schemas.microsoft.com/office/drawing/2014/main"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2" name="Google Shape;20679;p38">
                <a:extLst>
                  <a:ext uri="{FF2B5EF4-FFF2-40B4-BE49-F238E27FC236}">
                    <a16:creationId xmlns="" xmlns:a16="http://schemas.microsoft.com/office/drawing/2014/main"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3" name="Google Shape;20680;p38">
                <a:extLst>
                  <a:ext uri="{FF2B5EF4-FFF2-40B4-BE49-F238E27FC236}">
                    <a16:creationId xmlns="" xmlns:a16="http://schemas.microsoft.com/office/drawing/2014/main"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4" name="Google Shape;20681;p38">
                <a:extLst>
                  <a:ext uri="{FF2B5EF4-FFF2-40B4-BE49-F238E27FC236}">
                    <a16:creationId xmlns="" xmlns:a16="http://schemas.microsoft.com/office/drawing/2014/main"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5" name="Google Shape;20682;p38">
                <a:extLst>
                  <a:ext uri="{FF2B5EF4-FFF2-40B4-BE49-F238E27FC236}">
                    <a16:creationId xmlns="" xmlns:a16="http://schemas.microsoft.com/office/drawing/2014/main"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6" name="Google Shape;20683;p38">
                <a:extLst>
                  <a:ext uri="{FF2B5EF4-FFF2-40B4-BE49-F238E27FC236}">
                    <a16:creationId xmlns="" xmlns:a16="http://schemas.microsoft.com/office/drawing/2014/main"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9" name="Google Shape;20684;p38">
              <a:extLst>
                <a:ext uri="{FF2B5EF4-FFF2-40B4-BE49-F238E27FC236}">
                  <a16:creationId xmlns="" xmlns:a16="http://schemas.microsoft.com/office/drawing/2014/main"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 xmlns:a16="http://schemas.microsoft.com/office/drawing/2014/main"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4" name="Google Shape;20686;p38">
                <a:extLst>
                  <a:ext uri="{FF2B5EF4-FFF2-40B4-BE49-F238E27FC236}">
                    <a16:creationId xmlns="" xmlns:a16="http://schemas.microsoft.com/office/drawing/2014/main"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5" name="Google Shape;20687;p38">
                <a:extLst>
                  <a:ext uri="{FF2B5EF4-FFF2-40B4-BE49-F238E27FC236}">
                    <a16:creationId xmlns="" xmlns:a16="http://schemas.microsoft.com/office/drawing/2014/main"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6" name="Google Shape;20688;p38">
                <a:extLst>
                  <a:ext uri="{FF2B5EF4-FFF2-40B4-BE49-F238E27FC236}">
                    <a16:creationId xmlns="" xmlns:a16="http://schemas.microsoft.com/office/drawing/2014/main"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7" name="Google Shape;20689;p38">
                <a:extLst>
                  <a:ext uri="{FF2B5EF4-FFF2-40B4-BE49-F238E27FC236}">
                    <a16:creationId xmlns="" xmlns:a16="http://schemas.microsoft.com/office/drawing/2014/main"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8" name="Google Shape;20690;p38">
                <a:extLst>
                  <a:ext uri="{FF2B5EF4-FFF2-40B4-BE49-F238E27FC236}">
                    <a16:creationId xmlns="" xmlns:a16="http://schemas.microsoft.com/office/drawing/2014/main"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9" name="Google Shape;20691;p38">
                <a:extLst>
                  <a:ext uri="{FF2B5EF4-FFF2-40B4-BE49-F238E27FC236}">
                    <a16:creationId xmlns="" xmlns:a16="http://schemas.microsoft.com/office/drawing/2014/main"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0" name="Google Shape;20692;p38">
                <a:extLst>
                  <a:ext uri="{FF2B5EF4-FFF2-40B4-BE49-F238E27FC236}">
                    <a16:creationId xmlns="" xmlns:a16="http://schemas.microsoft.com/office/drawing/2014/main"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1" name="Google Shape;20693;p38">
                <a:extLst>
                  <a:ext uri="{FF2B5EF4-FFF2-40B4-BE49-F238E27FC236}">
                    <a16:creationId xmlns="" xmlns:a16="http://schemas.microsoft.com/office/drawing/2014/main"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2" name="Google Shape;20694;p38">
                <a:extLst>
                  <a:ext uri="{FF2B5EF4-FFF2-40B4-BE49-F238E27FC236}">
                    <a16:creationId xmlns="" xmlns:a16="http://schemas.microsoft.com/office/drawing/2014/main"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3" name="Google Shape;20695;p38">
                <a:extLst>
                  <a:ext uri="{FF2B5EF4-FFF2-40B4-BE49-F238E27FC236}">
                    <a16:creationId xmlns="" xmlns:a16="http://schemas.microsoft.com/office/drawing/2014/main"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4" name="Google Shape;20696;p38">
                <a:extLst>
                  <a:ext uri="{FF2B5EF4-FFF2-40B4-BE49-F238E27FC236}">
                    <a16:creationId xmlns="" xmlns:a16="http://schemas.microsoft.com/office/drawing/2014/main"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5" name="Google Shape;20697;p38">
                <a:extLst>
                  <a:ext uri="{FF2B5EF4-FFF2-40B4-BE49-F238E27FC236}">
                    <a16:creationId xmlns="" xmlns:a16="http://schemas.microsoft.com/office/drawing/2014/main"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6" name="Google Shape;20698;p38">
                <a:extLst>
                  <a:ext uri="{FF2B5EF4-FFF2-40B4-BE49-F238E27FC236}">
                    <a16:creationId xmlns="" xmlns:a16="http://schemas.microsoft.com/office/drawing/2014/main"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7" name="Google Shape;20699;p38">
                <a:extLst>
                  <a:ext uri="{FF2B5EF4-FFF2-40B4-BE49-F238E27FC236}">
                    <a16:creationId xmlns="" xmlns:a16="http://schemas.microsoft.com/office/drawing/2014/main"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8" name="Google Shape;20700;p38">
                <a:extLst>
                  <a:ext uri="{FF2B5EF4-FFF2-40B4-BE49-F238E27FC236}">
                    <a16:creationId xmlns="" xmlns:a16="http://schemas.microsoft.com/office/drawing/2014/main"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9" name="Google Shape;20701;p38">
                <a:extLst>
                  <a:ext uri="{FF2B5EF4-FFF2-40B4-BE49-F238E27FC236}">
                    <a16:creationId xmlns="" xmlns:a16="http://schemas.microsoft.com/office/drawing/2014/main"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0" name="Google Shape;20702;p38">
                <a:extLst>
                  <a:ext uri="{FF2B5EF4-FFF2-40B4-BE49-F238E27FC236}">
                    <a16:creationId xmlns="" xmlns:a16="http://schemas.microsoft.com/office/drawing/2014/main"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1" name="Google Shape;20703;p38">
                <a:extLst>
                  <a:ext uri="{FF2B5EF4-FFF2-40B4-BE49-F238E27FC236}">
                    <a16:creationId xmlns="" xmlns:a16="http://schemas.microsoft.com/office/drawing/2014/main"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2" name="Google Shape;20704;p38">
                <a:extLst>
                  <a:ext uri="{FF2B5EF4-FFF2-40B4-BE49-F238E27FC236}">
                    <a16:creationId xmlns="" xmlns:a16="http://schemas.microsoft.com/office/drawing/2014/main"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3" name="Google Shape;20705;p38">
                <a:extLst>
                  <a:ext uri="{FF2B5EF4-FFF2-40B4-BE49-F238E27FC236}">
                    <a16:creationId xmlns="" xmlns:a16="http://schemas.microsoft.com/office/drawing/2014/main"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4" name="Google Shape;20706;p38">
                <a:extLst>
                  <a:ext uri="{FF2B5EF4-FFF2-40B4-BE49-F238E27FC236}">
                    <a16:creationId xmlns="" xmlns:a16="http://schemas.microsoft.com/office/drawing/2014/main"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5" name="Google Shape;20707;p38">
                <a:extLst>
                  <a:ext uri="{FF2B5EF4-FFF2-40B4-BE49-F238E27FC236}">
                    <a16:creationId xmlns="" xmlns:a16="http://schemas.microsoft.com/office/drawing/2014/main"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6" name="Google Shape;20708;p38">
                <a:extLst>
                  <a:ext uri="{FF2B5EF4-FFF2-40B4-BE49-F238E27FC236}">
                    <a16:creationId xmlns="" xmlns:a16="http://schemas.microsoft.com/office/drawing/2014/main"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7" name="Google Shape;20709;p38">
                <a:extLst>
                  <a:ext uri="{FF2B5EF4-FFF2-40B4-BE49-F238E27FC236}">
                    <a16:creationId xmlns="" xmlns:a16="http://schemas.microsoft.com/office/drawing/2014/main"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8" name="Google Shape;20710;p38">
                <a:extLst>
                  <a:ext uri="{FF2B5EF4-FFF2-40B4-BE49-F238E27FC236}">
                    <a16:creationId xmlns="" xmlns:a16="http://schemas.microsoft.com/office/drawing/2014/main"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9" name="Google Shape;20711;p38">
                <a:extLst>
                  <a:ext uri="{FF2B5EF4-FFF2-40B4-BE49-F238E27FC236}">
                    <a16:creationId xmlns="" xmlns:a16="http://schemas.microsoft.com/office/drawing/2014/main"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0" name="Google Shape;20712;p38">
                <a:extLst>
                  <a:ext uri="{FF2B5EF4-FFF2-40B4-BE49-F238E27FC236}">
                    <a16:creationId xmlns="" xmlns:a16="http://schemas.microsoft.com/office/drawing/2014/main"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1" name="Google Shape;20713;p38">
                <a:extLst>
                  <a:ext uri="{FF2B5EF4-FFF2-40B4-BE49-F238E27FC236}">
                    <a16:creationId xmlns="" xmlns:a16="http://schemas.microsoft.com/office/drawing/2014/main"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2" name="Google Shape;20714;p38">
                <a:extLst>
                  <a:ext uri="{FF2B5EF4-FFF2-40B4-BE49-F238E27FC236}">
                    <a16:creationId xmlns="" xmlns:a16="http://schemas.microsoft.com/office/drawing/2014/main"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3" name="Google Shape;20715;p38">
                <a:extLst>
                  <a:ext uri="{FF2B5EF4-FFF2-40B4-BE49-F238E27FC236}">
                    <a16:creationId xmlns="" xmlns:a16="http://schemas.microsoft.com/office/drawing/2014/main"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4" name="Google Shape;20716;p38">
                <a:extLst>
                  <a:ext uri="{FF2B5EF4-FFF2-40B4-BE49-F238E27FC236}">
                    <a16:creationId xmlns="" xmlns:a16="http://schemas.microsoft.com/office/drawing/2014/main"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5" name="Google Shape;20717;p38">
                <a:extLst>
                  <a:ext uri="{FF2B5EF4-FFF2-40B4-BE49-F238E27FC236}">
                    <a16:creationId xmlns="" xmlns:a16="http://schemas.microsoft.com/office/drawing/2014/main"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6" name="Google Shape;20718;p38">
                <a:extLst>
                  <a:ext uri="{FF2B5EF4-FFF2-40B4-BE49-F238E27FC236}">
                    <a16:creationId xmlns="" xmlns:a16="http://schemas.microsoft.com/office/drawing/2014/main"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7" name="Google Shape;20719;p38">
                <a:extLst>
                  <a:ext uri="{FF2B5EF4-FFF2-40B4-BE49-F238E27FC236}">
                    <a16:creationId xmlns="" xmlns:a16="http://schemas.microsoft.com/office/drawing/2014/main"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8" name="Google Shape;20720;p38">
                <a:extLst>
                  <a:ext uri="{FF2B5EF4-FFF2-40B4-BE49-F238E27FC236}">
                    <a16:creationId xmlns="" xmlns:a16="http://schemas.microsoft.com/office/drawing/2014/main"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9" name="Google Shape;20721;p38">
                <a:extLst>
                  <a:ext uri="{FF2B5EF4-FFF2-40B4-BE49-F238E27FC236}">
                    <a16:creationId xmlns="" xmlns:a16="http://schemas.microsoft.com/office/drawing/2014/main"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0" name="Google Shape;20722;p38">
                <a:extLst>
                  <a:ext uri="{FF2B5EF4-FFF2-40B4-BE49-F238E27FC236}">
                    <a16:creationId xmlns="" xmlns:a16="http://schemas.microsoft.com/office/drawing/2014/main"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1" name="Google Shape;20723;p38">
                <a:extLst>
                  <a:ext uri="{FF2B5EF4-FFF2-40B4-BE49-F238E27FC236}">
                    <a16:creationId xmlns="" xmlns:a16="http://schemas.microsoft.com/office/drawing/2014/main"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2" name="Google Shape;20724;p38">
                <a:extLst>
                  <a:ext uri="{FF2B5EF4-FFF2-40B4-BE49-F238E27FC236}">
                    <a16:creationId xmlns="" xmlns:a16="http://schemas.microsoft.com/office/drawing/2014/main"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3" name="Google Shape;20725;p38">
                <a:extLst>
                  <a:ext uri="{FF2B5EF4-FFF2-40B4-BE49-F238E27FC236}">
                    <a16:creationId xmlns="" xmlns:a16="http://schemas.microsoft.com/office/drawing/2014/main"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4" name="Google Shape;20726;p38">
                <a:extLst>
                  <a:ext uri="{FF2B5EF4-FFF2-40B4-BE49-F238E27FC236}">
                    <a16:creationId xmlns="" xmlns:a16="http://schemas.microsoft.com/office/drawing/2014/main"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5" name="Google Shape;20727;p38">
                <a:extLst>
                  <a:ext uri="{FF2B5EF4-FFF2-40B4-BE49-F238E27FC236}">
                    <a16:creationId xmlns="" xmlns:a16="http://schemas.microsoft.com/office/drawing/2014/main"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6" name="Google Shape;20728;p38">
                <a:extLst>
                  <a:ext uri="{FF2B5EF4-FFF2-40B4-BE49-F238E27FC236}">
                    <a16:creationId xmlns="" xmlns:a16="http://schemas.microsoft.com/office/drawing/2014/main"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7" name="Google Shape;20729;p38">
                <a:extLst>
                  <a:ext uri="{FF2B5EF4-FFF2-40B4-BE49-F238E27FC236}">
                    <a16:creationId xmlns="" xmlns:a16="http://schemas.microsoft.com/office/drawing/2014/main"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8" name="Google Shape;20730;p38">
                <a:extLst>
                  <a:ext uri="{FF2B5EF4-FFF2-40B4-BE49-F238E27FC236}">
                    <a16:creationId xmlns="" xmlns:a16="http://schemas.microsoft.com/office/drawing/2014/main"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9" name="Google Shape;20731;p38">
                <a:extLst>
                  <a:ext uri="{FF2B5EF4-FFF2-40B4-BE49-F238E27FC236}">
                    <a16:creationId xmlns="" xmlns:a16="http://schemas.microsoft.com/office/drawing/2014/main"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0" name="Google Shape;20732;p38">
                <a:extLst>
                  <a:ext uri="{FF2B5EF4-FFF2-40B4-BE49-F238E27FC236}">
                    <a16:creationId xmlns="" xmlns:a16="http://schemas.microsoft.com/office/drawing/2014/main"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1" name="Google Shape;20733;p38">
                <a:extLst>
                  <a:ext uri="{FF2B5EF4-FFF2-40B4-BE49-F238E27FC236}">
                    <a16:creationId xmlns="" xmlns:a16="http://schemas.microsoft.com/office/drawing/2014/main"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2" name="Google Shape;20734;p38">
                <a:extLst>
                  <a:ext uri="{FF2B5EF4-FFF2-40B4-BE49-F238E27FC236}">
                    <a16:creationId xmlns="" xmlns:a16="http://schemas.microsoft.com/office/drawing/2014/main"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3" name="Google Shape;20735;p38">
                <a:extLst>
                  <a:ext uri="{FF2B5EF4-FFF2-40B4-BE49-F238E27FC236}">
                    <a16:creationId xmlns="" xmlns:a16="http://schemas.microsoft.com/office/drawing/2014/main"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4" name="Google Shape;20736;p38">
                <a:extLst>
                  <a:ext uri="{FF2B5EF4-FFF2-40B4-BE49-F238E27FC236}">
                    <a16:creationId xmlns="" xmlns:a16="http://schemas.microsoft.com/office/drawing/2014/main"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5" name="Google Shape;20737;p38">
                <a:extLst>
                  <a:ext uri="{FF2B5EF4-FFF2-40B4-BE49-F238E27FC236}">
                    <a16:creationId xmlns="" xmlns:a16="http://schemas.microsoft.com/office/drawing/2014/main"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6" name="Google Shape;20738;p38">
                <a:extLst>
                  <a:ext uri="{FF2B5EF4-FFF2-40B4-BE49-F238E27FC236}">
                    <a16:creationId xmlns="" xmlns:a16="http://schemas.microsoft.com/office/drawing/2014/main"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7" name="Google Shape;20739;p38">
                <a:extLst>
                  <a:ext uri="{FF2B5EF4-FFF2-40B4-BE49-F238E27FC236}">
                    <a16:creationId xmlns="" xmlns:a16="http://schemas.microsoft.com/office/drawing/2014/main"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8" name="Google Shape;20740;p38">
                <a:extLst>
                  <a:ext uri="{FF2B5EF4-FFF2-40B4-BE49-F238E27FC236}">
                    <a16:creationId xmlns="" xmlns:a16="http://schemas.microsoft.com/office/drawing/2014/main"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9" name="Google Shape;20741;p38">
                <a:extLst>
                  <a:ext uri="{FF2B5EF4-FFF2-40B4-BE49-F238E27FC236}">
                    <a16:creationId xmlns="" xmlns:a16="http://schemas.microsoft.com/office/drawing/2014/main"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0" name="Google Shape;20742;p38">
                <a:extLst>
                  <a:ext uri="{FF2B5EF4-FFF2-40B4-BE49-F238E27FC236}">
                    <a16:creationId xmlns="" xmlns:a16="http://schemas.microsoft.com/office/drawing/2014/main"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1" name="Google Shape;20743;p38">
                <a:extLst>
                  <a:ext uri="{FF2B5EF4-FFF2-40B4-BE49-F238E27FC236}">
                    <a16:creationId xmlns="" xmlns:a16="http://schemas.microsoft.com/office/drawing/2014/main"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2" name="Google Shape;20744;p38">
                <a:extLst>
                  <a:ext uri="{FF2B5EF4-FFF2-40B4-BE49-F238E27FC236}">
                    <a16:creationId xmlns="" xmlns:a16="http://schemas.microsoft.com/office/drawing/2014/main"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3" name="Google Shape;20745;p38">
                <a:extLst>
                  <a:ext uri="{FF2B5EF4-FFF2-40B4-BE49-F238E27FC236}">
                    <a16:creationId xmlns="" xmlns:a16="http://schemas.microsoft.com/office/drawing/2014/main"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4" name="Google Shape;20746;p38">
                <a:extLst>
                  <a:ext uri="{FF2B5EF4-FFF2-40B4-BE49-F238E27FC236}">
                    <a16:creationId xmlns="" xmlns:a16="http://schemas.microsoft.com/office/drawing/2014/main"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5" name="Google Shape;20747;p38">
                <a:extLst>
                  <a:ext uri="{FF2B5EF4-FFF2-40B4-BE49-F238E27FC236}">
                    <a16:creationId xmlns="" xmlns:a16="http://schemas.microsoft.com/office/drawing/2014/main"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6" name="Google Shape;20748;p38">
                <a:extLst>
                  <a:ext uri="{FF2B5EF4-FFF2-40B4-BE49-F238E27FC236}">
                    <a16:creationId xmlns="" xmlns:a16="http://schemas.microsoft.com/office/drawing/2014/main"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7" name="Google Shape;20749;p38">
                <a:extLst>
                  <a:ext uri="{FF2B5EF4-FFF2-40B4-BE49-F238E27FC236}">
                    <a16:creationId xmlns="" xmlns:a16="http://schemas.microsoft.com/office/drawing/2014/main"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8" name="Google Shape;20750;p38">
                <a:extLst>
                  <a:ext uri="{FF2B5EF4-FFF2-40B4-BE49-F238E27FC236}">
                    <a16:creationId xmlns="" xmlns:a16="http://schemas.microsoft.com/office/drawing/2014/main"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9" name="Google Shape;20751;p38">
                <a:extLst>
                  <a:ext uri="{FF2B5EF4-FFF2-40B4-BE49-F238E27FC236}">
                    <a16:creationId xmlns="" xmlns:a16="http://schemas.microsoft.com/office/drawing/2014/main"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0" name="Google Shape;20752;p38">
                <a:extLst>
                  <a:ext uri="{FF2B5EF4-FFF2-40B4-BE49-F238E27FC236}">
                    <a16:creationId xmlns="" xmlns:a16="http://schemas.microsoft.com/office/drawing/2014/main"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1" name="Google Shape;20753;p38">
                <a:extLst>
                  <a:ext uri="{FF2B5EF4-FFF2-40B4-BE49-F238E27FC236}">
                    <a16:creationId xmlns="" xmlns:a16="http://schemas.microsoft.com/office/drawing/2014/main"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2" name="Google Shape;20754;p38">
                <a:extLst>
                  <a:ext uri="{FF2B5EF4-FFF2-40B4-BE49-F238E27FC236}">
                    <a16:creationId xmlns="" xmlns:a16="http://schemas.microsoft.com/office/drawing/2014/main"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3" name="Google Shape;20755;p38">
                <a:extLst>
                  <a:ext uri="{FF2B5EF4-FFF2-40B4-BE49-F238E27FC236}">
                    <a16:creationId xmlns="" xmlns:a16="http://schemas.microsoft.com/office/drawing/2014/main"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4" name="Google Shape;20756;p38">
                <a:extLst>
                  <a:ext uri="{FF2B5EF4-FFF2-40B4-BE49-F238E27FC236}">
                    <a16:creationId xmlns="" xmlns:a16="http://schemas.microsoft.com/office/drawing/2014/main"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600" name="Google Shape;20757;p38">
              <a:extLst>
                <a:ext uri="{FF2B5EF4-FFF2-40B4-BE49-F238E27FC236}">
                  <a16:creationId xmlns="" xmlns:a16="http://schemas.microsoft.com/office/drawing/2014/main"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 xmlns:a16="http://schemas.microsoft.com/office/drawing/2014/main"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2" name="Google Shape;20759;p38">
                <a:extLst>
                  <a:ext uri="{FF2B5EF4-FFF2-40B4-BE49-F238E27FC236}">
                    <a16:creationId xmlns="" xmlns:a16="http://schemas.microsoft.com/office/drawing/2014/main"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3" name="Google Shape;20760;p38">
                <a:extLst>
                  <a:ext uri="{FF2B5EF4-FFF2-40B4-BE49-F238E27FC236}">
                    <a16:creationId xmlns="" xmlns:a16="http://schemas.microsoft.com/office/drawing/2014/main"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4" name="Google Shape;20761;p38">
                <a:extLst>
                  <a:ext uri="{FF2B5EF4-FFF2-40B4-BE49-F238E27FC236}">
                    <a16:creationId xmlns="" xmlns:a16="http://schemas.microsoft.com/office/drawing/2014/main"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5" name="Google Shape;20762;p38">
                <a:extLst>
                  <a:ext uri="{FF2B5EF4-FFF2-40B4-BE49-F238E27FC236}">
                    <a16:creationId xmlns="" xmlns:a16="http://schemas.microsoft.com/office/drawing/2014/main"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6" name="Google Shape;20763;p38">
                <a:extLst>
                  <a:ext uri="{FF2B5EF4-FFF2-40B4-BE49-F238E27FC236}">
                    <a16:creationId xmlns="" xmlns:a16="http://schemas.microsoft.com/office/drawing/2014/main"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7" name="Google Shape;20764;p38">
                <a:extLst>
                  <a:ext uri="{FF2B5EF4-FFF2-40B4-BE49-F238E27FC236}">
                    <a16:creationId xmlns="" xmlns:a16="http://schemas.microsoft.com/office/drawing/2014/main"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8" name="Google Shape;20765;p38">
                <a:extLst>
                  <a:ext uri="{FF2B5EF4-FFF2-40B4-BE49-F238E27FC236}">
                    <a16:creationId xmlns="" xmlns:a16="http://schemas.microsoft.com/office/drawing/2014/main"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9" name="Google Shape;20766;p38">
                <a:extLst>
                  <a:ext uri="{FF2B5EF4-FFF2-40B4-BE49-F238E27FC236}">
                    <a16:creationId xmlns="" xmlns:a16="http://schemas.microsoft.com/office/drawing/2014/main"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0" name="Google Shape;20767;p38">
                <a:extLst>
                  <a:ext uri="{FF2B5EF4-FFF2-40B4-BE49-F238E27FC236}">
                    <a16:creationId xmlns="" xmlns:a16="http://schemas.microsoft.com/office/drawing/2014/main"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1" name="Google Shape;20768;p38">
                <a:extLst>
                  <a:ext uri="{FF2B5EF4-FFF2-40B4-BE49-F238E27FC236}">
                    <a16:creationId xmlns="" xmlns:a16="http://schemas.microsoft.com/office/drawing/2014/main"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2" name="Google Shape;20769;p38">
                <a:extLst>
                  <a:ext uri="{FF2B5EF4-FFF2-40B4-BE49-F238E27FC236}">
                    <a16:creationId xmlns="" xmlns:a16="http://schemas.microsoft.com/office/drawing/2014/main"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3" name="Google Shape;20770;p38">
                <a:extLst>
                  <a:ext uri="{FF2B5EF4-FFF2-40B4-BE49-F238E27FC236}">
                    <a16:creationId xmlns="" xmlns:a16="http://schemas.microsoft.com/office/drawing/2014/main"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4" name="Google Shape;20771;p38">
                <a:extLst>
                  <a:ext uri="{FF2B5EF4-FFF2-40B4-BE49-F238E27FC236}">
                    <a16:creationId xmlns="" xmlns:a16="http://schemas.microsoft.com/office/drawing/2014/main"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5" name="Google Shape;20772;p38">
                <a:extLst>
                  <a:ext uri="{FF2B5EF4-FFF2-40B4-BE49-F238E27FC236}">
                    <a16:creationId xmlns="" xmlns:a16="http://schemas.microsoft.com/office/drawing/2014/main"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6" name="Google Shape;20773;p38">
                <a:extLst>
                  <a:ext uri="{FF2B5EF4-FFF2-40B4-BE49-F238E27FC236}">
                    <a16:creationId xmlns="" xmlns:a16="http://schemas.microsoft.com/office/drawing/2014/main"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7" name="Google Shape;20774;p38">
                <a:extLst>
                  <a:ext uri="{FF2B5EF4-FFF2-40B4-BE49-F238E27FC236}">
                    <a16:creationId xmlns="" xmlns:a16="http://schemas.microsoft.com/office/drawing/2014/main"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8" name="Google Shape;20775;p38">
                <a:extLst>
                  <a:ext uri="{FF2B5EF4-FFF2-40B4-BE49-F238E27FC236}">
                    <a16:creationId xmlns="" xmlns:a16="http://schemas.microsoft.com/office/drawing/2014/main"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9" name="Google Shape;20776;p38">
                <a:extLst>
                  <a:ext uri="{FF2B5EF4-FFF2-40B4-BE49-F238E27FC236}">
                    <a16:creationId xmlns="" xmlns:a16="http://schemas.microsoft.com/office/drawing/2014/main"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0" name="Google Shape;20777;p38">
                <a:extLst>
                  <a:ext uri="{FF2B5EF4-FFF2-40B4-BE49-F238E27FC236}">
                    <a16:creationId xmlns="" xmlns:a16="http://schemas.microsoft.com/office/drawing/2014/main"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1" name="Google Shape;20778;p38">
                <a:extLst>
                  <a:ext uri="{FF2B5EF4-FFF2-40B4-BE49-F238E27FC236}">
                    <a16:creationId xmlns="" xmlns:a16="http://schemas.microsoft.com/office/drawing/2014/main"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2" name="Google Shape;20779;p38">
                <a:extLst>
                  <a:ext uri="{FF2B5EF4-FFF2-40B4-BE49-F238E27FC236}">
                    <a16:creationId xmlns="" xmlns:a16="http://schemas.microsoft.com/office/drawing/2014/main"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3" name="Google Shape;20780;p38">
                <a:extLst>
                  <a:ext uri="{FF2B5EF4-FFF2-40B4-BE49-F238E27FC236}">
                    <a16:creationId xmlns="" xmlns:a16="http://schemas.microsoft.com/office/drawing/2014/main"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4" name="Google Shape;20781;p38">
                <a:extLst>
                  <a:ext uri="{FF2B5EF4-FFF2-40B4-BE49-F238E27FC236}">
                    <a16:creationId xmlns="" xmlns:a16="http://schemas.microsoft.com/office/drawing/2014/main"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5" name="Google Shape;20782;p38">
                <a:extLst>
                  <a:ext uri="{FF2B5EF4-FFF2-40B4-BE49-F238E27FC236}">
                    <a16:creationId xmlns="" xmlns:a16="http://schemas.microsoft.com/office/drawing/2014/main"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6" name="Google Shape;20783;p38">
                <a:extLst>
                  <a:ext uri="{FF2B5EF4-FFF2-40B4-BE49-F238E27FC236}">
                    <a16:creationId xmlns="" xmlns:a16="http://schemas.microsoft.com/office/drawing/2014/main"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7" name="Google Shape;20784;p38">
                <a:extLst>
                  <a:ext uri="{FF2B5EF4-FFF2-40B4-BE49-F238E27FC236}">
                    <a16:creationId xmlns="" xmlns:a16="http://schemas.microsoft.com/office/drawing/2014/main"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8" name="Google Shape;20785;p38">
                <a:extLst>
                  <a:ext uri="{FF2B5EF4-FFF2-40B4-BE49-F238E27FC236}">
                    <a16:creationId xmlns="" xmlns:a16="http://schemas.microsoft.com/office/drawing/2014/main"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9" name="Google Shape;20786;p38">
                <a:extLst>
                  <a:ext uri="{FF2B5EF4-FFF2-40B4-BE49-F238E27FC236}">
                    <a16:creationId xmlns="" xmlns:a16="http://schemas.microsoft.com/office/drawing/2014/main"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0" name="Google Shape;20787;p38">
                <a:extLst>
                  <a:ext uri="{FF2B5EF4-FFF2-40B4-BE49-F238E27FC236}">
                    <a16:creationId xmlns="" xmlns:a16="http://schemas.microsoft.com/office/drawing/2014/main"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1" name="Google Shape;20788;p38">
                <a:extLst>
                  <a:ext uri="{FF2B5EF4-FFF2-40B4-BE49-F238E27FC236}">
                    <a16:creationId xmlns="" xmlns:a16="http://schemas.microsoft.com/office/drawing/2014/main"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2" name="Google Shape;20789;p38">
                <a:extLst>
                  <a:ext uri="{FF2B5EF4-FFF2-40B4-BE49-F238E27FC236}">
                    <a16:creationId xmlns="" xmlns:a16="http://schemas.microsoft.com/office/drawing/2014/main"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3" name="Google Shape;20790;p38">
                <a:extLst>
                  <a:ext uri="{FF2B5EF4-FFF2-40B4-BE49-F238E27FC236}">
                    <a16:creationId xmlns="" xmlns:a16="http://schemas.microsoft.com/office/drawing/2014/main"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4" name="Google Shape;20791;p38">
                <a:extLst>
                  <a:ext uri="{FF2B5EF4-FFF2-40B4-BE49-F238E27FC236}">
                    <a16:creationId xmlns="" xmlns:a16="http://schemas.microsoft.com/office/drawing/2014/main"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5" name="Google Shape;20792;p38">
                <a:extLst>
                  <a:ext uri="{FF2B5EF4-FFF2-40B4-BE49-F238E27FC236}">
                    <a16:creationId xmlns="" xmlns:a16="http://schemas.microsoft.com/office/drawing/2014/main"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6" name="Google Shape;20793;p38">
                <a:extLst>
                  <a:ext uri="{FF2B5EF4-FFF2-40B4-BE49-F238E27FC236}">
                    <a16:creationId xmlns="" xmlns:a16="http://schemas.microsoft.com/office/drawing/2014/main"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7" name="Google Shape;20794;p38">
                <a:extLst>
                  <a:ext uri="{FF2B5EF4-FFF2-40B4-BE49-F238E27FC236}">
                    <a16:creationId xmlns="" xmlns:a16="http://schemas.microsoft.com/office/drawing/2014/main"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8" name="Google Shape;20795;p38">
                <a:extLst>
                  <a:ext uri="{FF2B5EF4-FFF2-40B4-BE49-F238E27FC236}">
                    <a16:creationId xmlns="" xmlns:a16="http://schemas.microsoft.com/office/drawing/2014/main"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9" name="Google Shape;20796;p38">
                <a:extLst>
                  <a:ext uri="{FF2B5EF4-FFF2-40B4-BE49-F238E27FC236}">
                    <a16:creationId xmlns="" xmlns:a16="http://schemas.microsoft.com/office/drawing/2014/main"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0" name="Google Shape;20797;p38">
                <a:extLst>
                  <a:ext uri="{FF2B5EF4-FFF2-40B4-BE49-F238E27FC236}">
                    <a16:creationId xmlns="" xmlns:a16="http://schemas.microsoft.com/office/drawing/2014/main"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1" name="Google Shape;20798;p38">
                <a:extLst>
                  <a:ext uri="{FF2B5EF4-FFF2-40B4-BE49-F238E27FC236}">
                    <a16:creationId xmlns="" xmlns:a16="http://schemas.microsoft.com/office/drawing/2014/main"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2" name="Google Shape;20799;p38">
                <a:extLst>
                  <a:ext uri="{FF2B5EF4-FFF2-40B4-BE49-F238E27FC236}">
                    <a16:creationId xmlns="" xmlns:a16="http://schemas.microsoft.com/office/drawing/2014/main"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3" name="Google Shape;20800;p38">
                <a:extLst>
                  <a:ext uri="{FF2B5EF4-FFF2-40B4-BE49-F238E27FC236}">
                    <a16:creationId xmlns="" xmlns:a16="http://schemas.microsoft.com/office/drawing/2014/main"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4" name="Google Shape;20801;p38">
                <a:extLst>
                  <a:ext uri="{FF2B5EF4-FFF2-40B4-BE49-F238E27FC236}">
                    <a16:creationId xmlns="" xmlns:a16="http://schemas.microsoft.com/office/drawing/2014/main"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5" name="Google Shape;20802;p38">
                <a:extLst>
                  <a:ext uri="{FF2B5EF4-FFF2-40B4-BE49-F238E27FC236}">
                    <a16:creationId xmlns="" xmlns:a16="http://schemas.microsoft.com/office/drawing/2014/main"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6" name="Google Shape;20803;p38">
                <a:extLst>
                  <a:ext uri="{FF2B5EF4-FFF2-40B4-BE49-F238E27FC236}">
                    <a16:creationId xmlns="" xmlns:a16="http://schemas.microsoft.com/office/drawing/2014/main"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7" name="Google Shape;20804;p38">
                <a:extLst>
                  <a:ext uri="{FF2B5EF4-FFF2-40B4-BE49-F238E27FC236}">
                    <a16:creationId xmlns="" xmlns:a16="http://schemas.microsoft.com/office/drawing/2014/main"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8" name="Google Shape;20805;p38">
                <a:extLst>
                  <a:ext uri="{FF2B5EF4-FFF2-40B4-BE49-F238E27FC236}">
                    <a16:creationId xmlns="" xmlns:a16="http://schemas.microsoft.com/office/drawing/2014/main"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9" name="Google Shape;20806;p38">
                <a:extLst>
                  <a:ext uri="{FF2B5EF4-FFF2-40B4-BE49-F238E27FC236}">
                    <a16:creationId xmlns="" xmlns:a16="http://schemas.microsoft.com/office/drawing/2014/main"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0" name="Google Shape;20807;p38">
                <a:extLst>
                  <a:ext uri="{FF2B5EF4-FFF2-40B4-BE49-F238E27FC236}">
                    <a16:creationId xmlns="" xmlns:a16="http://schemas.microsoft.com/office/drawing/2014/main"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1" name="Google Shape;20808;p38">
                <a:extLst>
                  <a:ext uri="{FF2B5EF4-FFF2-40B4-BE49-F238E27FC236}">
                    <a16:creationId xmlns="" xmlns:a16="http://schemas.microsoft.com/office/drawing/2014/main"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2" name="Google Shape;20809;p38">
                <a:extLst>
                  <a:ext uri="{FF2B5EF4-FFF2-40B4-BE49-F238E27FC236}">
                    <a16:creationId xmlns="" xmlns:a16="http://schemas.microsoft.com/office/drawing/2014/main"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3" name="Google Shape;20810;p38">
                <a:extLst>
                  <a:ext uri="{FF2B5EF4-FFF2-40B4-BE49-F238E27FC236}">
                    <a16:creationId xmlns="" xmlns:a16="http://schemas.microsoft.com/office/drawing/2014/main"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4" name="Google Shape;20811;p38">
                <a:extLst>
                  <a:ext uri="{FF2B5EF4-FFF2-40B4-BE49-F238E27FC236}">
                    <a16:creationId xmlns="" xmlns:a16="http://schemas.microsoft.com/office/drawing/2014/main"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5" name="Google Shape;20812;p38">
                <a:extLst>
                  <a:ext uri="{FF2B5EF4-FFF2-40B4-BE49-F238E27FC236}">
                    <a16:creationId xmlns="" xmlns:a16="http://schemas.microsoft.com/office/drawing/2014/main"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6" name="Google Shape;20813;p38">
                <a:extLst>
                  <a:ext uri="{FF2B5EF4-FFF2-40B4-BE49-F238E27FC236}">
                    <a16:creationId xmlns="" xmlns:a16="http://schemas.microsoft.com/office/drawing/2014/main"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7" name="Google Shape;20814;p38">
                <a:extLst>
                  <a:ext uri="{FF2B5EF4-FFF2-40B4-BE49-F238E27FC236}">
                    <a16:creationId xmlns="" xmlns:a16="http://schemas.microsoft.com/office/drawing/2014/main"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8" name="Google Shape;20815;p38">
                <a:extLst>
                  <a:ext uri="{FF2B5EF4-FFF2-40B4-BE49-F238E27FC236}">
                    <a16:creationId xmlns="" xmlns:a16="http://schemas.microsoft.com/office/drawing/2014/main"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9" name="Google Shape;20816;p38">
                <a:extLst>
                  <a:ext uri="{FF2B5EF4-FFF2-40B4-BE49-F238E27FC236}">
                    <a16:creationId xmlns="" xmlns:a16="http://schemas.microsoft.com/office/drawing/2014/main"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0" name="Google Shape;20817;p38">
                <a:extLst>
                  <a:ext uri="{FF2B5EF4-FFF2-40B4-BE49-F238E27FC236}">
                    <a16:creationId xmlns="" xmlns:a16="http://schemas.microsoft.com/office/drawing/2014/main"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1" name="Google Shape;20818;p38">
                <a:extLst>
                  <a:ext uri="{FF2B5EF4-FFF2-40B4-BE49-F238E27FC236}">
                    <a16:creationId xmlns="" xmlns:a16="http://schemas.microsoft.com/office/drawing/2014/main"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2" name="Google Shape;20819;p38">
                <a:extLst>
                  <a:ext uri="{FF2B5EF4-FFF2-40B4-BE49-F238E27FC236}">
                    <a16:creationId xmlns="" xmlns:a16="http://schemas.microsoft.com/office/drawing/2014/main"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3" name="Google Shape;20820;p38">
                <a:extLst>
                  <a:ext uri="{FF2B5EF4-FFF2-40B4-BE49-F238E27FC236}">
                    <a16:creationId xmlns="" xmlns:a16="http://schemas.microsoft.com/office/drawing/2014/main"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4" name="Google Shape;20821;p38">
                <a:extLst>
                  <a:ext uri="{FF2B5EF4-FFF2-40B4-BE49-F238E27FC236}">
                    <a16:creationId xmlns="" xmlns:a16="http://schemas.microsoft.com/office/drawing/2014/main"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5" name="Google Shape;20822;p38">
                <a:extLst>
                  <a:ext uri="{FF2B5EF4-FFF2-40B4-BE49-F238E27FC236}">
                    <a16:creationId xmlns="" xmlns:a16="http://schemas.microsoft.com/office/drawing/2014/main"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6" name="Google Shape;20823;p38">
                <a:extLst>
                  <a:ext uri="{FF2B5EF4-FFF2-40B4-BE49-F238E27FC236}">
                    <a16:creationId xmlns="" xmlns:a16="http://schemas.microsoft.com/office/drawing/2014/main"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7" name="Google Shape;20824;p38">
                <a:extLst>
                  <a:ext uri="{FF2B5EF4-FFF2-40B4-BE49-F238E27FC236}">
                    <a16:creationId xmlns="" xmlns:a16="http://schemas.microsoft.com/office/drawing/2014/main"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8" name="Google Shape;20825;p38">
                <a:extLst>
                  <a:ext uri="{FF2B5EF4-FFF2-40B4-BE49-F238E27FC236}">
                    <a16:creationId xmlns="" xmlns:a16="http://schemas.microsoft.com/office/drawing/2014/main"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9" name="Google Shape;20826;p38">
                <a:extLst>
                  <a:ext uri="{FF2B5EF4-FFF2-40B4-BE49-F238E27FC236}">
                    <a16:creationId xmlns="" xmlns:a16="http://schemas.microsoft.com/office/drawing/2014/main"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0" name="Google Shape;20827;p38">
                <a:extLst>
                  <a:ext uri="{FF2B5EF4-FFF2-40B4-BE49-F238E27FC236}">
                    <a16:creationId xmlns="" xmlns:a16="http://schemas.microsoft.com/office/drawing/2014/main"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1" name="Google Shape;20828;p38">
                <a:extLst>
                  <a:ext uri="{FF2B5EF4-FFF2-40B4-BE49-F238E27FC236}">
                    <a16:creationId xmlns="" xmlns:a16="http://schemas.microsoft.com/office/drawing/2014/main"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2" name="Google Shape;20829;p38">
                <a:extLst>
                  <a:ext uri="{FF2B5EF4-FFF2-40B4-BE49-F238E27FC236}">
                    <a16:creationId xmlns="" xmlns:a16="http://schemas.microsoft.com/office/drawing/2014/main"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grpSp>
        <p:nvGrpSpPr>
          <p:cNvPr id="1033" name="Google Shape;20832;p38">
            <a:extLst>
              <a:ext uri="{FF2B5EF4-FFF2-40B4-BE49-F238E27FC236}">
                <a16:creationId xmlns="" xmlns:a16="http://schemas.microsoft.com/office/drawing/2014/main" id="{56DEC443-92CA-DF3B-B6D6-E0BC7143D3F7}"/>
              </a:ext>
            </a:extLst>
          </p:cNvPr>
          <p:cNvGrpSpPr/>
          <p:nvPr/>
        </p:nvGrpSpPr>
        <p:grpSpPr>
          <a:xfrm>
            <a:off x="234003" y="6066876"/>
            <a:ext cx="9351211" cy="658831"/>
            <a:chOff x="313503" y="540001"/>
            <a:chExt cx="8516808" cy="562024"/>
          </a:xfrm>
          <a:solidFill>
            <a:srgbClr val="9D9D9D"/>
          </a:solidFill>
        </p:grpSpPr>
        <p:grpSp>
          <p:nvGrpSpPr>
            <p:cNvPr id="1034" name="Google Shape;20833;p38">
              <a:extLst>
                <a:ext uri="{FF2B5EF4-FFF2-40B4-BE49-F238E27FC236}">
                  <a16:creationId xmlns="" xmlns:a16="http://schemas.microsoft.com/office/drawing/2014/main"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 xmlns:a16="http://schemas.microsoft.com/office/drawing/2014/main"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1" name="Google Shape;20835;p38">
                <a:extLst>
                  <a:ext uri="{FF2B5EF4-FFF2-40B4-BE49-F238E27FC236}">
                    <a16:creationId xmlns="" xmlns:a16="http://schemas.microsoft.com/office/drawing/2014/main"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2" name="Google Shape;20836;p38">
                <a:extLst>
                  <a:ext uri="{FF2B5EF4-FFF2-40B4-BE49-F238E27FC236}">
                    <a16:creationId xmlns="" xmlns:a16="http://schemas.microsoft.com/office/drawing/2014/main"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3" name="Google Shape;20837;p38">
                <a:extLst>
                  <a:ext uri="{FF2B5EF4-FFF2-40B4-BE49-F238E27FC236}">
                    <a16:creationId xmlns="" xmlns:a16="http://schemas.microsoft.com/office/drawing/2014/main"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4" name="Google Shape;20838;p38">
                <a:extLst>
                  <a:ext uri="{FF2B5EF4-FFF2-40B4-BE49-F238E27FC236}">
                    <a16:creationId xmlns="" xmlns:a16="http://schemas.microsoft.com/office/drawing/2014/main"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5" name="Google Shape;20839;p38">
                <a:extLst>
                  <a:ext uri="{FF2B5EF4-FFF2-40B4-BE49-F238E27FC236}">
                    <a16:creationId xmlns="" xmlns:a16="http://schemas.microsoft.com/office/drawing/2014/main"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6" name="Google Shape;20840;p38">
                <a:extLst>
                  <a:ext uri="{FF2B5EF4-FFF2-40B4-BE49-F238E27FC236}">
                    <a16:creationId xmlns="" xmlns:a16="http://schemas.microsoft.com/office/drawing/2014/main"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7" name="Google Shape;20841;p38">
                <a:extLst>
                  <a:ext uri="{FF2B5EF4-FFF2-40B4-BE49-F238E27FC236}">
                    <a16:creationId xmlns="" xmlns:a16="http://schemas.microsoft.com/office/drawing/2014/main"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8" name="Google Shape;20842;p38">
                <a:extLst>
                  <a:ext uri="{FF2B5EF4-FFF2-40B4-BE49-F238E27FC236}">
                    <a16:creationId xmlns="" xmlns:a16="http://schemas.microsoft.com/office/drawing/2014/main"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9" name="Google Shape;20843;p38">
                <a:extLst>
                  <a:ext uri="{FF2B5EF4-FFF2-40B4-BE49-F238E27FC236}">
                    <a16:creationId xmlns="" xmlns:a16="http://schemas.microsoft.com/office/drawing/2014/main"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0" name="Google Shape;20844;p38">
                <a:extLst>
                  <a:ext uri="{FF2B5EF4-FFF2-40B4-BE49-F238E27FC236}">
                    <a16:creationId xmlns="" xmlns:a16="http://schemas.microsoft.com/office/drawing/2014/main"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1" name="Google Shape;20845;p38">
                <a:extLst>
                  <a:ext uri="{FF2B5EF4-FFF2-40B4-BE49-F238E27FC236}">
                    <a16:creationId xmlns="" xmlns:a16="http://schemas.microsoft.com/office/drawing/2014/main"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2" name="Google Shape;20846;p38">
                <a:extLst>
                  <a:ext uri="{FF2B5EF4-FFF2-40B4-BE49-F238E27FC236}">
                    <a16:creationId xmlns="" xmlns:a16="http://schemas.microsoft.com/office/drawing/2014/main"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3" name="Google Shape;20847;p38">
                <a:extLst>
                  <a:ext uri="{FF2B5EF4-FFF2-40B4-BE49-F238E27FC236}">
                    <a16:creationId xmlns="" xmlns:a16="http://schemas.microsoft.com/office/drawing/2014/main"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4" name="Google Shape;20848;p38">
                <a:extLst>
                  <a:ext uri="{FF2B5EF4-FFF2-40B4-BE49-F238E27FC236}">
                    <a16:creationId xmlns="" xmlns:a16="http://schemas.microsoft.com/office/drawing/2014/main"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5" name="Google Shape;20849;p38">
                <a:extLst>
                  <a:ext uri="{FF2B5EF4-FFF2-40B4-BE49-F238E27FC236}">
                    <a16:creationId xmlns="" xmlns:a16="http://schemas.microsoft.com/office/drawing/2014/main"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6" name="Google Shape;20850;p38">
                <a:extLst>
                  <a:ext uri="{FF2B5EF4-FFF2-40B4-BE49-F238E27FC236}">
                    <a16:creationId xmlns="" xmlns:a16="http://schemas.microsoft.com/office/drawing/2014/main"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7" name="Google Shape;20851;p38">
                <a:extLst>
                  <a:ext uri="{FF2B5EF4-FFF2-40B4-BE49-F238E27FC236}">
                    <a16:creationId xmlns="" xmlns:a16="http://schemas.microsoft.com/office/drawing/2014/main"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8" name="Google Shape;20852;p38">
                <a:extLst>
                  <a:ext uri="{FF2B5EF4-FFF2-40B4-BE49-F238E27FC236}">
                    <a16:creationId xmlns="" xmlns:a16="http://schemas.microsoft.com/office/drawing/2014/main"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9" name="Google Shape;20853;p38">
                <a:extLst>
                  <a:ext uri="{FF2B5EF4-FFF2-40B4-BE49-F238E27FC236}">
                    <a16:creationId xmlns="" xmlns:a16="http://schemas.microsoft.com/office/drawing/2014/main"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0" name="Google Shape;20854;p38">
                <a:extLst>
                  <a:ext uri="{FF2B5EF4-FFF2-40B4-BE49-F238E27FC236}">
                    <a16:creationId xmlns="" xmlns:a16="http://schemas.microsoft.com/office/drawing/2014/main"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1" name="Google Shape;20855;p38">
                <a:extLst>
                  <a:ext uri="{FF2B5EF4-FFF2-40B4-BE49-F238E27FC236}">
                    <a16:creationId xmlns="" xmlns:a16="http://schemas.microsoft.com/office/drawing/2014/main"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2" name="Google Shape;20856;p38">
                <a:extLst>
                  <a:ext uri="{FF2B5EF4-FFF2-40B4-BE49-F238E27FC236}">
                    <a16:creationId xmlns="" xmlns:a16="http://schemas.microsoft.com/office/drawing/2014/main"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3" name="Google Shape;20857;p38">
                <a:extLst>
                  <a:ext uri="{FF2B5EF4-FFF2-40B4-BE49-F238E27FC236}">
                    <a16:creationId xmlns="" xmlns:a16="http://schemas.microsoft.com/office/drawing/2014/main"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4" name="Google Shape;20858;p38">
                <a:extLst>
                  <a:ext uri="{FF2B5EF4-FFF2-40B4-BE49-F238E27FC236}">
                    <a16:creationId xmlns="" xmlns:a16="http://schemas.microsoft.com/office/drawing/2014/main"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5" name="Google Shape;20859;p38">
                <a:extLst>
                  <a:ext uri="{FF2B5EF4-FFF2-40B4-BE49-F238E27FC236}">
                    <a16:creationId xmlns="" xmlns:a16="http://schemas.microsoft.com/office/drawing/2014/main"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6" name="Google Shape;20860;p38">
                <a:extLst>
                  <a:ext uri="{FF2B5EF4-FFF2-40B4-BE49-F238E27FC236}">
                    <a16:creationId xmlns="" xmlns:a16="http://schemas.microsoft.com/office/drawing/2014/main"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7" name="Google Shape;20861;p38">
                <a:extLst>
                  <a:ext uri="{FF2B5EF4-FFF2-40B4-BE49-F238E27FC236}">
                    <a16:creationId xmlns="" xmlns:a16="http://schemas.microsoft.com/office/drawing/2014/main"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8" name="Google Shape;20862;p38">
                <a:extLst>
                  <a:ext uri="{FF2B5EF4-FFF2-40B4-BE49-F238E27FC236}">
                    <a16:creationId xmlns="" xmlns:a16="http://schemas.microsoft.com/office/drawing/2014/main"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9" name="Google Shape;20863;p38">
                <a:extLst>
                  <a:ext uri="{FF2B5EF4-FFF2-40B4-BE49-F238E27FC236}">
                    <a16:creationId xmlns="" xmlns:a16="http://schemas.microsoft.com/office/drawing/2014/main"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0" name="Google Shape;20864;p38">
                <a:extLst>
                  <a:ext uri="{FF2B5EF4-FFF2-40B4-BE49-F238E27FC236}">
                    <a16:creationId xmlns="" xmlns:a16="http://schemas.microsoft.com/office/drawing/2014/main"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1" name="Google Shape;20865;p38">
                <a:extLst>
                  <a:ext uri="{FF2B5EF4-FFF2-40B4-BE49-F238E27FC236}">
                    <a16:creationId xmlns="" xmlns:a16="http://schemas.microsoft.com/office/drawing/2014/main"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2" name="Google Shape;20866;p38">
                <a:extLst>
                  <a:ext uri="{FF2B5EF4-FFF2-40B4-BE49-F238E27FC236}">
                    <a16:creationId xmlns="" xmlns:a16="http://schemas.microsoft.com/office/drawing/2014/main"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3" name="Google Shape;20867;p38">
                <a:extLst>
                  <a:ext uri="{FF2B5EF4-FFF2-40B4-BE49-F238E27FC236}">
                    <a16:creationId xmlns="" xmlns:a16="http://schemas.microsoft.com/office/drawing/2014/main"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4" name="Google Shape;20868;p38">
                <a:extLst>
                  <a:ext uri="{FF2B5EF4-FFF2-40B4-BE49-F238E27FC236}">
                    <a16:creationId xmlns="" xmlns:a16="http://schemas.microsoft.com/office/drawing/2014/main"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5" name="Google Shape;20869;p38">
                <a:extLst>
                  <a:ext uri="{FF2B5EF4-FFF2-40B4-BE49-F238E27FC236}">
                    <a16:creationId xmlns="" xmlns:a16="http://schemas.microsoft.com/office/drawing/2014/main"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6" name="Google Shape;20870;p38">
                <a:extLst>
                  <a:ext uri="{FF2B5EF4-FFF2-40B4-BE49-F238E27FC236}">
                    <a16:creationId xmlns="" xmlns:a16="http://schemas.microsoft.com/office/drawing/2014/main"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7" name="Google Shape;20871;p38">
                <a:extLst>
                  <a:ext uri="{FF2B5EF4-FFF2-40B4-BE49-F238E27FC236}">
                    <a16:creationId xmlns="" xmlns:a16="http://schemas.microsoft.com/office/drawing/2014/main"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8" name="Google Shape;20872;p38">
                <a:extLst>
                  <a:ext uri="{FF2B5EF4-FFF2-40B4-BE49-F238E27FC236}">
                    <a16:creationId xmlns="" xmlns:a16="http://schemas.microsoft.com/office/drawing/2014/main"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9" name="Google Shape;20873;p38">
                <a:extLst>
                  <a:ext uri="{FF2B5EF4-FFF2-40B4-BE49-F238E27FC236}">
                    <a16:creationId xmlns="" xmlns:a16="http://schemas.microsoft.com/office/drawing/2014/main"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0" name="Google Shape;20874;p38">
                <a:extLst>
                  <a:ext uri="{FF2B5EF4-FFF2-40B4-BE49-F238E27FC236}">
                    <a16:creationId xmlns="" xmlns:a16="http://schemas.microsoft.com/office/drawing/2014/main"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1" name="Google Shape;20875;p38">
                <a:extLst>
                  <a:ext uri="{FF2B5EF4-FFF2-40B4-BE49-F238E27FC236}">
                    <a16:creationId xmlns="" xmlns:a16="http://schemas.microsoft.com/office/drawing/2014/main"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2" name="Google Shape;20876;p38">
                <a:extLst>
                  <a:ext uri="{FF2B5EF4-FFF2-40B4-BE49-F238E27FC236}">
                    <a16:creationId xmlns="" xmlns:a16="http://schemas.microsoft.com/office/drawing/2014/main"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3" name="Google Shape;20877;p38">
                <a:extLst>
                  <a:ext uri="{FF2B5EF4-FFF2-40B4-BE49-F238E27FC236}">
                    <a16:creationId xmlns="" xmlns:a16="http://schemas.microsoft.com/office/drawing/2014/main"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4" name="Google Shape;20878;p38">
                <a:extLst>
                  <a:ext uri="{FF2B5EF4-FFF2-40B4-BE49-F238E27FC236}">
                    <a16:creationId xmlns="" xmlns:a16="http://schemas.microsoft.com/office/drawing/2014/main"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5" name="Google Shape;20879;p38">
                <a:extLst>
                  <a:ext uri="{FF2B5EF4-FFF2-40B4-BE49-F238E27FC236}">
                    <a16:creationId xmlns="" xmlns:a16="http://schemas.microsoft.com/office/drawing/2014/main"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6" name="Google Shape;20880;p38">
                <a:extLst>
                  <a:ext uri="{FF2B5EF4-FFF2-40B4-BE49-F238E27FC236}">
                    <a16:creationId xmlns="" xmlns:a16="http://schemas.microsoft.com/office/drawing/2014/main"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7" name="Google Shape;20881;p38">
                <a:extLst>
                  <a:ext uri="{FF2B5EF4-FFF2-40B4-BE49-F238E27FC236}">
                    <a16:creationId xmlns="" xmlns:a16="http://schemas.microsoft.com/office/drawing/2014/main"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8" name="Google Shape;20882;p38">
                <a:extLst>
                  <a:ext uri="{FF2B5EF4-FFF2-40B4-BE49-F238E27FC236}">
                    <a16:creationId xmlns="" xmlns:a16="http://schemas.microsoft.com/office/drawing/2014/main"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9" name="Google Shape;20883;p38">
                <a:extLst>
                  <a:ext uri="{FF2B5EF4-FFF2-40B4-BE49-F238E27FC236}">
                    <a16:creationId xmlns="" xmlns:a16="http://schemas.microsoft.com/office/drawing/2014/main"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0" name="Google Shape;20884;p38">
                <a:extLst>
                  <a:ext uri="{FF2B5EF4-FFF2-40B4-BE49-F238E27FC236}">
                    <a16:creationId xmlns="" xmlns:a16="http://schemas.microsoft.com/office/drawing/2014/main"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1" name="Google Shape;20885;p38">
                <a:extLst>
                  <a:ext uri="{FF2B5EF4-FFF2-40B4-BE49-F238E27FC236}">
                    <a16:creationId xmlns="" xmlns:a16="http://schemas.microsoft.com/office/drawing/2014/main"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2" name="Google Shape;20886;p38">
                <a:extLst>
                  <a:ext uri="{FF2B5EF4-FFF2-40B4-BE49-F238E27FC236}">
                    <a16:creationId xmlns="" xmlns:a16="http://schemas.microsoft.com/office/drawing/2014/main"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3" name="Google Shape;20887;p38">
                <a:extLst>
                  <a:ext uri="{FF2B5EF4-FFF2-40B4-BE49-F238E27FC236}">
                    <a16:creationId xmlns="" xmlns:a16="http://schemas.microsoft.com/office/drawing/2014/main"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4" name="Google Shape;20888;p38">
                <a:extLst>
                  <a:ext uri="{FF2B5EF4-FFF2-40B4-BE49-F238E27FC236}">
                    <a16:creationId xmlns="" xmlns:a16="http://schemas.microsoft.com/office/drawing/2014/main"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5" name="Google Shape;20889;p38">
                <a:extLst>
                  <a:ext uri="{FF2B5EF4-FFF2-40B4-BE49-F238E27FC236}">
                    <a16:creationId xmlns="" xmlns:a16="http://schemas.microsoft.com/office/drawing/2014/main"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6" name="Google Shape;20890;p38">
                <a:extLst>
                  <a:ext uri="{FF2B5EF4-FFF2-40B4-BE49-F238E27FC236}">
                    <a16:creationId xmlns="" xmlns:a16="http://schemas.microsoft.com/office/drawing/2014/main"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7" name="Google Shape;20891;p38">
                <a:extLst>
                  <a:ext uri="{FF2B5EF4-FFF2-40B4-BE49-F238E27FC236}">
                    <a16:creationId xmlns="" xmlns:a16="http://schemas.microsoft.com/office/drawing/2014/main"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8" name="Google Shape;20892;p38">
                <a:extLst>
                  <a:ext uri="{FF2B5EF4-FFF2-40B4-BE49-F238E27FC236}">
                    <a16:creationId xmlns="" xmlns:a16="http://schemas.microsoft.com/office/drawing/2014/main"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9" name="Google Shape;20893;p38">
                <a:extLst>
                  <a:ext uri="{FF2B5EF4-FFF2-40B4-BE49-F238E27FC236}">
                    <a16:creationId xmlns="" xmlns:a16="http://schemas.microsoft.com/office/drawing/2014/main"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0" name="Google Shape;20894;p38">
                <a:extLst>
                  <a:ext uri="{FF2B5EF4-FFF2-40B4-BE49-F238E27FC236}">
                    <a16:creationId xmlns="" xmlns:a16="http://schemas.microsoft.com/office/drawing/2014/main"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1" name="Google Shape;20895;p38">
                <a:extLst>
                  <a:ext uri="{FF2B5EF4-FFF2-40B4-BE49-F238E27FC236}">
                    <a16:creationId xmlns="" xmlns:a16="http://schemas.microsoft.com/office/drawing/2014/main"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2" name="Google Shape;20896;p38">
                <a:extLst>
                  <a:ext uri="{FF2B5EF4-FFF2-40B4-BE49-F238E27FC236}">
                    <a16:creationId xmlns="" xmlns:a16="http://schemas.microsoft.com/office/drawing/2014/main"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3" name="Google Shape;20897;p38">
                <a:extLst>
                  <a:ext uri="{FF2B5EF4-FFF2-40B4-BE49-F238E27FC236}">
                    <a16:creationId xmlns="" xmlns:a16="http://schemas.microsoft.com/office/drawing/2014/main"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4" name="Google Shape;20898;p38">
                <a:extLst>
                  <a:ext uri="{FF2B5EF4-FFF2-40B4-BE49-F238E27FC236}">
                    <a16:creationId xmlns="" xmlns:a16="http://schemas.microsoft.com/office/drawing/2014/main"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5" name="Google Shape;20899;p38">
                <a:extLst>
                  <a:ext uri="{FF2B5EF4-FFF2-40B4-BE49-F238E27FC236}">
                    <a16:creationId xmlns="" xmlns:a16="http://schemas.microsoft.com/office/drawing/2014/main"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6" name="Google Shape;20900;p38">
                <a:extLst>
                  <a:ext uri="{FF2B5EF4-FFF2-40B4-BE49-F238E27FC236}">
                    <a16:creationId xmlns="" xmlns:a16="http://schemas.microsoft.com/office/drawing/2014/main"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7" name="Google Shape;20901;p38">
                <a:extLst>
                  <a:ext uri="{FF2B5EF4-FFF2-40B4-BE49-F238E27FC236}">
                    <a16:creationId xmlns="" xmlns:a16="http://schemas.microsoft.com/office/drawing/2014/main"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8" name="Google Shape;20902;p38">
                <a:extLst>
                  <a:ext uri="{FF2B5EF4-FFF2-40B4-BE49-F238E27FC236}">
                    <a16:creationId xmlns="" xmlns:a16="http://schemas.microsoft.com/office/drawing/2014/main"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9" name="Google Shape;20903;p38">
                <a:extLst>
                  <a:ext uri="{FF2B5EF4-FFF2-40B4-BE49-F238E27FC236}">
                    <a16:creationId xmlns="" xmlns:a16="http://schemas.microsoft.com/office/drawing/2014/main"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0" name="Google Shape;20904;p38">
                <a:extLst>
                  <a:ext uri="{FF2B5EF4-FFF2-40B4-BE49-F238E27FC236}">
                    <a16:creationId xmlns="" xmlns:a16="http://schemas.microsoft.com/office/drawing/2014/main"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1" name="Google Shape;20905;p38">
                <a:extLst>
                  <a:ext uri="{FF2B5EF4-FFF2-40B4-BE49-F238E27FC236}">
                    <a16:creationId xmlns="" xmlns:a16="http://schemas.microsoft.com/office/drawing/2014/main"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5" name="Google Shape;20906;p38">
              <a:extLst>
                <a:ext uri="{FF2B5EF4-FFF2-40B4-BE49-F238E27FC236}">
                  <a16:creationId xmlns="" xmlns:a16="http://schemas.microsoft.com/office/drawing/2014/main"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 xmlns:a16="http://schemas.microsoft.com/office/drawing/2014/main"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9" name="Google Shape;20908;p38">
                <a:extLst>
                  <a:ext uri="{FF2B5EF4-FFF2-40B4-BE49-F238E27FC236}">
                    <a16:creationId xmlns="" xmlns:a16="http://schemas.microsoft.com/office/drawing/2014/main"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0" name="Google Shape;20909;p38">
                <a:extLst>
                  <a:ext uri="{FF2B5EF4-FFF2-40B4-BE49-F238E27FC236}">
                    <a16:creationId xmlns="" xmlns:a16="http://schemas.microsoft.com/office/drawing/2014/main"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1" name="Google Shape;20910;p38">
                <a:extLst>
                  <a:ext uri="{FF2B5EF4-FFF2-40B4-BE49-F238E27FC236}">
                    <a16:creationId xmlns="" xmlns:a16="http://schemas.microsoft.com/office/drawing/2014/main"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2" name="Google Shape;20911;p38">
                <a:extLst>
                  <a:ext uri="{FF2B5EF4-FFF2-40B4-BE49-F238E27FC236}">
                    <a16:creationId xmlns="" xmlns:a16="http://schemas.microsoft.com/office/drawing/2014/main"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3" name="Google Shape;20912;p38">
                <a:extLst>
                  <a:ext uri="{FF2B5EF4-FFF2-40B4-BE49-F238E27FC236}">
                    <a16:creationId xmlns="" xmlns:a16="http://schemas.microsoft.com/office/drawing/2014/main"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4" name="Google Shape;20913;p38">
                <a:extLst>
                  <a:ext uri="{FF2B5EF4-FFF2-40B4-BE49-F238E27FC236}">
                    <a16:creationId xmlns="" xmlns:a16="http://schemas.microsoft.com/office/drawing/2014/main"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5" name="Google Shape;20914;p38">
                <a:extLst>
                  <a:ext uri="{FF2B5EF4-FFF2-40B4-BE49-F238E27FC236}">
                    <a16:creationId xmlns="" xmlns:a16="http://schemas.microsoft.com/office/drawing/2014/main"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6" name="Google Shape;20915;p38">
                <a:extLst>
                  <a:ext uri="{FF2B5EF4-FFF2-40B4-BE49-F238E27FC236}">
                    <a16:creationId xmlns="" xmlns:a16="http://schemas.microsoft.com/office/drawing/2014/main"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7" name="Google Shape;20916;p38">
                <a:extLst>
                  <a:ext uri="{FF2B5EF4-FFF2-40B4-BE49-F238E27FC236}">
                    <a16:creationId xmlns="" xmlns:a16="http://schemas.microsoft.com/office/drawing/2014/main"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8" name="Google Shape;20917;p38">
                <a:extLst>
                  <a:ext uri="{FF2B5EF4-FFF2-40B4-BE49-F238E27FC236}">
                    <a16:creationId xmlns="" xmlns:a16="http://schemas.microsoft.com/office/drawing/2014/main"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9" name="Google Shape;20918;p38">
                <a:extLst>
                  <a:ext uri="{FF2B5EF4-FFF2-40B4-BE49-F238E27FC236}">
                    <a16:creationId xmlns="" xmlns:a16="http://schemas.microsoft.com/office/drawing/2014/main"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0" name="Google Shape;20919;p38">
                <a:extLst>
                  <a:ext uri="{FF2B5EF4-FFF2-40B4-BE49-F238E27FC236}">
                    <a16:creationId xmlns="" xmlns:a16="http://schemas.microsoft.com/office/drawing/2014/main"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1" name="Google Shape;20920;p38">
                <a:extLst>
                  <a:ext uri="{FF2B5EF4-FFF2-40B4-BE49-F238E27FC236}">
                    <a16:creationId xmlns="" xmlns:a16="http://schemas.microsoft.com/office/drawing/2014/main"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2" name="Google Shape;20921;p38">
                <a:extLst>
                  <a:ext uri="{FF2B5EF4-FFF2-40B4-BE49-F238E27FC236}">
                    <a16:creationId xmlns="" xmlns:a16="http://schemas.microsoft.com/office/drawing/2014/main"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3" name="Google Shape;20922;p38">
                <a:extLst>
                  <a:ext uri="{FF2B5EF4-FFF2-40B4-BE49-F238E27FC236}">
                    <a16:creationId xmlns="" xmlns:a16="http://schemas.microsoft.com/office/drawing/2014/main"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4" name="Google Shape;20923;p38">
                <a:extLst>
                  <a:ext uri="{FF2B5EF4-FFF2-40B4-BE49-F238E27FC236}">
                    <a16:creationId xmlns="" xmlns:a16="http://schemas.microsoft.com/office/drawing/2014/main"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5" name="Google Shape;20924;p38">
                <a:extLst>
                  <a:ext uri="{FF2B5EF4-FFF2-40B4-BE49-F238E27FC236}">
                    <a16:creationId xmlns="" xmlns:a16="http://schemas.microsoft.com/office/drawing/2014/main"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6" name="Google Shape;20925;p38">
                <a:extLst>
                  <a:ext uri="{FF2B5EF4-FFF2-40B4-BE49-F238E27FC236}">
                    <a16:creationId xmlns="" xmlns:a16="http://schemas.microsoft.com/office/drawing/2014/main"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7" name="Google Shape;20926;p38">
                <a:extLst>
                  <a:ext uri="{FF2B5EF4-FFF2-40B4-BE49-F238E27FC236}">
                    <a16:creationId xmlns="" xmlns:a16="http://schemas.microsoft.com/office/drawing/2014/main"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8" name="Google Shape;20927;p38">
                <a:extLst>
                  <a:ext uri="{FF2B5EF4-FFF2-40B4-BE49-F238E27FC236}">
                    <a16:creationId xmlns="" xmlns:a16="http://schemas.microsoft.com/office/drawing/2014/main"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9" name="Google Shape;20928;p38">
                <a:extLst>
                  <a:ext uri="{FF2B5EF4-FFF2-40B4-BE49-F238E27FC236}">
                    <a16:creationId xmlns="" xmlns:a16="http://schemas.microsoft.com/office/drawing/2014/main"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0" name="Google Shape;20929;p38">
                <a:extLst>
                  <a:ext uri="{FF2B5EF4-FFF2-40B4-BE49-F238E27FC236}">
                    <a16:creationId xmlns="" xmlns:a16="http://schemas.microsoft.com/office/drawing/2014/main"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1" name="Google Shape;20930;p38">
                <a:extLst>
                  <a:ext uri="{FF2B5EF4-FFF2-40B4-BE49-F238E27FC236}">
                    <a16:creationId xmlns="" xmlns:a16="http://schemas.microsoft.com/office/drawing/2014/main"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2" name="Google Shape;20931;p38">
                <a:extLst>
                  <a:ext uri="{FF2B5EF4-FFF2-40B4-BE49-F238E27FC236}">
                    <a16:creationId xmlns="" xmlns:a16="http://schemas.microsoft.com/office/drawing/2014/main"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3" name="Google Shape;20932;p38">
                <a:extLst>
                  <a:ext uri="{FF2B5EF4-FFF2-40B4-BE49-F238E27FC236}">
                    <a16:creationId xmlns="" xmlns:a16="http://schemas.microsoft.com/office/drawing/2014/main"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4" name="Google Shape;20933;p38">
                <a:extLst>
                  <a:ext uri="{FF2B5EF4-FFF2-40B4-BE49-F238E27FC236}">
                    <a16:creationId xmlns="" xmlns:a16="http://schemas.microsoft.com/office/drawing/2014/main"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5" name="Google Shape;20934;p38">
                <a:extLst>
                  <a:ext uri="{FF2B5EF4-FFF2-40B4-BE49-F238E27FC236}">
                    <a16:creationId xmlns="" xmlns:a16="http://schemas.microsoft.com/office/drawing/2014/main"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6" name="Google Shape;20935;p38">
                <a:extLst>
                  <a:ext uri="{FF2B5EF4-FFF2-40B4-BE49-F238E27FC236}">
                    <a16:creationId xmlns="" xmlns:a16="http://schemas.microsoft.com/office/drawing/2014/main"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7" name="Google Shape;20936;p38">
                <a:extLst>
                  <a:ext uri="{FF2B5EF4-FFF2-40B4-BE49-F238E27FC236}">
                    <a16:creationId xmlns="" xmlns:a16="http://schemas.microsoft.com/office/drawing/2014/main"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8" name="Google Shape;20937;p38">
                <a:extLst>
                  <a:ext uri="{FF2B5EF4-FFF2-40B4-BE49-F238E27FC236}">
                    <a16:creationId xmlns="" xmlns:a16="http://schemas.microsoft.com/office/drawing/2014/main"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9" name="Google Shape;20938;p38">
                <a:extLst>
                  <a:ext uri="{FF2B5EF4-FFF2-40B4-BE49-F238E27FC236}">
                    <a16:creationId xmlns="" xmlns:a16="http://schemas.microsoft.com/office/drawing/2014/main"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0" name="Google Shape;20939;p38">
                <a:extLst>
                  <a:ext uri="{FF2B5EF4-FFF2-40B4-BE49-F238E27FC236}">
                    <a16:creationId xmlns="" xmlns:a16="http://schemas.microsoft.com/office/drawing/2014/main"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1" name="Google Shape;20940;p38">
                <a:extLst>
                  <a:ext uri="{FF2B5EF4-FFF2-40B4-BE49-F238E27FC236}">
                    <a16:creationId xmlns="" xmlns:a16="http://schemas.microsoft.com/office/drawing/2014/main"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2" name="Google Shape;20941;p38">
                <a:extLst>
                  <a:ext uri="{FF2B5EF4-FFF2-40B4-BE49-F238E27FC236}">
                    <a16:creationId xmlns="" xmlns:a16="http://schemas.microsoft.com/office/drawing/2014/main"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3" name="Google Shape;20942;p38">
                <a:extLst>
                  <a:ext uri="{FF2B5EF4-FFF2-40B4-BE49-F238E27FC236}">
                    <a16:creationId xmlns="" xmlns:a16="http://schemas.microsoft.com/office/drawing/2014/main"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4" name="Google Shape;20943;p38">
                <a:extLst>
                  <a:ext uri="{FF2B5EF4-FFF2-40B4-BE49-F238E27FC236}">
                    <a16:creationId xmlns="" xmlns:a16="http://schemas.microsoft.com/office/drawing/2014/main"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5" name="Google Shape;20944;p38">
                <a:extLst>
                  <a:ext uri="{FF2B5EF4-FFF2-40B4-BE49-F238E27FC236}">
                    <a16:creationId xmlns="" xmlns:a16="http://schemas.microsoft.com/office/drawing/2014/main"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6" name="Google Shape;20945;p38">
                <a:extLst>
                  <a:ext uri="{FF2B5EF4-FFF2-40B4-BE49-F238E27FC236}">
                    <a16:creationId xmlns="" xmlns:a16="http://schemas.microsoft.com/office/drawing/2014/main"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7" name="Google Shape;20946;p38">
                <a:extLst>
                  <a:ext uri="{FF2B5EF4-FFF2-40B4-BE49-F238E27FC236}">
                    <a16:creationId xmlns="" xmlns:a16="http://schemas.microsoft.com/office/drawing/2014/main"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8" name="Google Shape;20947;p38">
                <a:extLst>
                  <a:ext uri="{FF2B5EF4-FFF2-40B4-BE49-F238E27FC236}">
                    <a16:creationId xmlns="" xmlns:a16="http://schemas.microsoft.com/office/drawing/2014/main"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9" name="Google Shape;20948;p38">
                <a:extLst>
                  <a:ext uri="{FF2B5EF4-FFF2-40B4-BE49-F238E27FC236}">
                    <a16:creationId xmlns="" xmlns:a16="http://schemas.microsoft.com/office/drawing/2014/main"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0" name="Google Shape;20949;p38">
                <a:extLst>
                  <a:ext uri="{FF2B5EF4-FFF2-40B4-BE49-F238E27FC236}">
                    <a16:creationId xmlns="" xmlns:a16="http://schemas.microsoft.com/office/drawing/2014/main"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1" name="Google Shape;20950;p38">
                <a:extLst>
                  <a:ext uri="{FF2B5EF4-FFF2-40B4-BE49-F238E27FC236}">
                    <a16:creationId xmlns="" xmlns:a16="http://schemas.microsoft.com/office/drawing/2014/main"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2" name="Google Shape;20951;p38">
                <a:extLst>
                  <a:ext uri="{FF2B5EF4-FFF2-40B4-BE49-F238E27FC236}">
                    <a16:creationId xmlns="" xmlns:a16="http://schemas.microsoft.com/office/drawing/2014/main"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3" name="Google Shape;20952;p38">
                <a:extLst>
                  <a:ext uri="{FF2B5EF4-FFF2-40B4-BE49-F238E27FC236}">
                    <a16:creationId xmlns="" xmlns:a16="http://schemas.microsoft.com/office/drawing/2014/main"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4" name="Google Shape;20953;p38">
                <a:extLst>
                  <a:ext uri="{FF2B5EF4-FFF2-40B4-BE49-F238E27FC236}">
                    <a16:creationId xmlns="" xmlns:a16="http://schemas.microsoft.com/office/drawing/2014/main"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5" name="Google Shape;20954;p38">
                <a:extLst>
                  <a:ext uri="{FF2B5EF4-FFF2-40B4-BE49-F238E27FC236}">
                    <a16:creationId xmlns="" xmlns:a16="http://schemas.microsoft.com/office/drawing/2014/main"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6" name="Google Shape;20955;p38">
                <a:extLst>
                  <a:ext uri="{FF2B5EF4-FFF2-40B4-BE49-F238E27FC236}">
                    <a16:creationId xmlns="" xmlns:a16="http://schemas.microsoft.com/office/drawing/2014/main"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7" name="Google Shape;20956;p38">
                <a:extLst>
                  <a:ext uri="{FF2B5EF4-FFF2-40B4-BE49-F238E27FC236}">
                    <a16:creationId xmlns="" xmlns:a16="http://schemas.microsoft.com/office/drawing/2014/main"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8" name="Google Shape;20957;p38">
                <a:extLst>
                  <a:ext uri="{FF2B5EF4-FFF2-40B4-BE49-F238E27FC236}">
                    <a16:creationId xmlns="" xmlns:a16="http://schemas.microsoft.com/office/drawing/2014/main"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9" name="Google Shape;20958;p38">
                <a:extLst>
                  <a:ext uri="{FF2B5EF4-FFF2-40B4-BE49-F238E27FC236}">
                    <a16:creationId xmlns="" xmlns:a16="http://schemas.microsoft.com/office/drawing/2014/main"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0" name="Google Shape;20959;p38">
                <a:extLst>
                  <a:ext uri="{FF2B5EF4-FFF2-40B4-BE49-F238E27FC236}">
                    <a16:creationId xmlns="" xmlns:a16="http://schemas.microsoft.com/office/drawing/2014/main"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1" name="Google Shape;20960;p38">
                <a:extLst>
                  <a:ext uri="{FF2B5EF4-FFF2-40B4-BE49-F238E27FC236}">
                    <a16:creationId xmlns="" xmlns:a16="http://schemas.microsoft.com/office/drawing/2014/main"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2" name="Google Shape;20961;p38">
                <a:extLst>
                  <a:ext uri="{FF2B5EF4-FFF2-40B4-BE49-F238E27FC236}">
                    <a16:creationId xmlns="" xmlns:a16="http://schemas.microsoft.com/office/drawing/2014/main"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3" name="Google Shape;20962;p38">
                <a:extLst>
                  <a:ext uri="{FF2B5EF4-FFF2-40B4-BE49-F238E27FC236}">
                    <a16:creationId xmlns="" xmlns:a16="http://schemas.microsoft.com/office/drawing/2014/main"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4" name="Google Shape;20963;p38">
                <a:extLst>
                  <a:ext uri="{FF2B5EF4-FFF2-40B4-BE49-F238E27FC236}">
                    <a16:creationId xmlns="" xmlns:a16="http://schemas.microsoft.com/office/drawing/2014/main"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5" name="Google Shape;20964;p38">
                <a:extLst>
                  <a:ext uri="{FF2B5EF4-FFF2-40B4-BE49-F238E27FC236}">
                    <a16:creationId xmlns="" xmlns:a16="http://schemas.microsoft.com/office/drawing/2014/main"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6" name="Google Shape;20965;p38">
                <a:extLst>
                  <a:ext uri="{FF2B5EF4-FFF2-40B4-BE49-F238E27FC236}">
                    <a16:creationId xmlns="" xmlns:a16="http://schemas.microsoft.com/office/drawing/2014/main"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7" name="Google Shape;20966;p38">
                <a:extLst>
                  <a:ext uri="{FF2B5EF4-FFF2-40B4-BE49-F238E27FC236}">
                    <a16:creationId xmlns="" xmlns:a16="http://schemas.microsoft.com/office/drawing/2014/main"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8" name="Google Shape;20967;p38">
                <a:extLst>
                  <a:ext uri="{FF2B5EF4-FFF2-40B4-BE49-F238E27FC236}">
                    <a16:creationId xmlns="" xmlns:a16="http://schemas.microsoft.com/office/drawing/2014/main"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9" name="Google Shape;20968;p38">
                <a:extLst>
                  <a:ext uri="{FF2B5EF4-FFF2-40B4-BE49-F238E27FC236}">
                    <a16:creationId xmlns="" xmlns:a16="http://schemas.microsoft.com/office/drawing/2014/main"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0" name="Google Shape;20969;p38">
                <a:extLst>
                  <a:ext uri="{FF2B5EF4-FFF2-40B4-BE49-F238E27FC236}">
                    <a16:creationId xmlns="" xmlns:a16="http://schemas.microsoft.com/office/drawing/2014/main"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1" name="Google Shape;20970;p38">
                <a:extLst>
                  <a:ext uri="{FF2B5EF4-FFF2-40B4-BE49-F238E27FC236}">
                    <a16:creationId xmlns="" xmlns:a16="http://schemas.microsoft.com/office/drawing/2014/main"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2" name="Google Shape;20971;p38">
                <a:extLst>
                  <a:ext uri="{FF2B5EF4-FFF2-40B4-BE49-F238E27FC236}">
                    <a16:creationId xmlns="" xmlns:a16="http://schemas.microsoft.com/office/drawing/2014/main"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3" name="Google Shape;20972;p38">
                <a:extLst>
                  <a:ext uri="{FF2B5EF4-FFF2-40B4-BE49-F238E27FC236}">
                    <a16:creationId xmlns="" xmlns:a16="http://schemas.microsoft.com/office/drawing/2014/main"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4" name="Google Shape;20973;p38">
                <a:extLst>
                  <a:ext uri="{FF2B5EF4-FFF2-40B4-BE49-F238E27FC236}">
                    <a16:creationId xmlns="" xmlns:a16="http://schemas.microsoft.com/office/drawing/2014/main"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5" name="Google Shape;20974;p38">
                <a:extLst>
                  <a:ext uri="{FF2B5EF4-FFF2-40B4-BE49-F238E27FC236}">
                    <a16:creationId xmlns="" xmlns:a16="http://schemas.microsoft.com/office/drawing/2014/main"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6" name="Google Shape;20975;p38">
                <a:extLst>
                  <a:ext uri="{FF2B5EF4-FFF2-40B4-BE49-F238E27FC236}">
                    <a16:creationId xmlns="" xmlns:a16="http://schemas.microsoft.com/office/drawing/2014/main"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7" name="Google Shape;20976;p38">
                <a:extLst>
                  <a:ext uri="{FF2B5EF4-FFF2-40B4-BE49-F238E27FC236}">
                    <a16:creationId xmlns="" xmlns:a16="http://schemas.microsoft.com/office/drawing/2014/main"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8" name="Google Shape;20977;p38">
                <a:extLst>
                  <a:ext uri="{FF2B5EF4-FFF2-40B4-BE49-F238E27FC236}">
                    <a16:creationId xmlns="" xmlns:a16="http://schemas.microsoft.com/office/drawing/2014/main"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9" name="Google Shape;20978;p38">
                <a:extLst>
                  <a:ext uri="{FF2B5EF4-FFF2-40B4-BE49-F238E27FC236}">
                    <a16:creationId xmlns="" xmlns:a16="http://schemas.microsoft.com/office/drawing/2014/main"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6" name="Google Shape;20979;p38">
              <a:extLst>
                <a:ext uri="{FF2B5EF4-FFF2-40B4-BE49-F238E27FC236}">
                  <a16:creationId xmlns="" xmlns:a16="http://schemas.microsoft.com/office/drawing/2014/main"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 xmlns:a16="http://schemas.microsoft.com/office/drawing/2014/main"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7" name="Google Shape;20981;p38">
                <a:extLst>
                  <a:ext uri="{FF2B5EF4-FFF2-40B4-BE49-F238E27FC236}">
                    <a16:creationId xmlns="" xmlns:a16="http://schemas.microsoft.com/office/drawing/2014/main"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8" name="Google Shape;20982;p38">
                <a:extLst>
                  <a:ext uri="{FF2B5EF4-FFF2-40B4-BE49-F238E27FC236}">
                    <a16:creationId xmlns="" xmlns:a16="http://schemas.microsoft.com/office/drawing/2014/main"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9" name="Google Shape;20983;p38">
                <a:extLst>
                  <a:ext uri="{FF2B5EF4-FFF2-40B4-BE49-F238E27FC236}">
                    <a16:creationId xmlns="" xmlns:a16="http://schemas.microsoft.com/office/drawing/2014/main"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0" name="Google Shape;20984;p38">
                <a:extLst>
                  <a:ext uri="{FF2B5EF4-FFF2-40B4-BE49-F238E27FC236}">
                    <a16:creationId xmlns="" xmlns:a16="http://schemas.microsoft.com/office/drawing/2014/main"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1" name="Google Shape;20985;p38">
                <a:extLst>
                  <a:ext uri="{FF2B5EF4-FFF2-40B4-BE49-F238E27FC236}">
                    <a16:creationId xmlns="" xmlns:a16="http://schemas.microsoft.com/office/drawing/2014/main"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2" name="Google Shape;20986;p38">
                <a:extLst>
                  <a:ext uri="{FF2B5EF4-FFF2-40B4-BE49-F238E27FC236}">
                    <a16:creationId xmlns="" xmlns:a16="http://schemas.microsoft.com/office/drawing/2014/main"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3" name="Google Shape;20987;p38">
                <a:extLst>
                  <a:ext uri="{FF2B5EF4-FFF2-40B4-BE49-F238E27FC236}">
                    <a16:creationId xmlns="" xmlns:a16="http://schemas.microsoft.com/office/drawing/2014/main"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4" name="Google Shape;20988;p38">
                <a:extLst>
                  <a:ext uri="{FF2B5EF4-FFF2-40B4-BE49-F238E27FC236}">
                    <a16:creationId xmlns="" xmlns:a16="http://schemas.microsoft.com/office/drawing/2014/main"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5" name="Google Shape;20989;p38">
                <a:extLst>
                  <a:ext uri="{FF2B5EF4-FFF2-40B4-BE49-F238E27FC236}">
                    <a16:creationId xmlns="" xmlns:a16="http://schemas.microsoft.com/office/drawing/2014/main"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6" name="Google Shape;20990;p38">
                <a:extLst>
                  <a:ext uri="{FF2B5EF4-FFF2-40B4-BE49-F238E27FC236}">
                    <a16:creationId xmlns="" xmlns:a16="http://schemas.microsoft.com/office/drawing/2014/main"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7" name="Google Shape;20991;p38">
                <a:extLst>
                  <a:ext uri="{FF2B5EF4-FFF2-40B4-BE49-F238E27FC236}">
                    <a16:creationId xmlns="" xmlns:a16="http://schemas.microsoft.com/office/drawing/2014/main"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8" name="Google Shape;20992;p38">
                <a:extLst>
                  <a:ext uri="{FF2B5EF4-FFF2-40B4-BE49-F238E27FC236}">
                    <a16:creationId xmlns="" xmlns:a16="http://schemas.microsoft.com/office/drawing/2014/main"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9" name="Google Shape;20993;p38">
                <a:extLst>
                  <a:ext uri="{FF2B5EF4-FFF2-40B4-BE49-F238E27FC236}">
                    <a16:creationId xmlns="" xmlns:a16="http://schemas.microsoft.com/office/drawing/2014/main"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0" name="Google Shape;20994;p38">
                <a:extLst>
                  <a:ext uri="{FF2B5EF4-FFF2-40B4-BE49-F238E27FC236}">
                    <a16:creationId xmlns="" xmlns:a16="http://schemas.microsoft.com/office/drawing/2014/main"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1" name="Google Shape;20995;p38">
                <a:extLst>
                  <a:ext uri="{FF2B5EF4-FFF2-40B4-BE49-F238E27FC236}">
                    <a16:creationId xmlns="" xmlns:a16="http://schemas.microsoft.com/office/drawing/2014/main"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2" name="Google Shape;20996;p38">
                <a:extLst>
                  <a:ext uri="{FF2B5EF4-FFF2-40B4-BE49-F238E27FC236}">
                    <a16:creationId xmlns="" xmlns:a16="http://schemas.microsoft.com/office/drawing/2014/main"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3" name="Google Shape;20997;p38">
                <a:extLst>
                  <a:ext uri="{FF2B5EF4-FFF2-40B4-BE49-F238E27FC236}">
                    <a16:creationId xmlns="" xmlns:a16="http://schemas.microsoft.com/office/drawing/2014/main"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4" name="Google Shape;20998;p38">
                <a:extLst>
                  <a:ext uri="{FF2B5EF4-FFF2-40B4-BE49-F238E27FC236}">
                    <a16:creationId xmlns="" xmlns:a16="http://schemas.microsoft.com/office/drawing/2014/main"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5" name="Google Shape;20999;p38">
                <a:extLst>
                  <a:ext uri="{FF2B5EF4-FFF2-40B4-BE49-F238E27FC236}">
                    <a16:creationId xmlns="" xmlns:a16="http://schemas.microsoft.com/office/drawing/2014/main"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6" name="Google Shape;21000;p38">
                <a:extLst>
                  <a:ext uri="{FF2B5EF4-FFF2-40B4-BE49-F238E27FC236}">
                    <a16:creationId xmlns="" xmlns:a16="http://schemas.microsoft.com/office/drawing/2014/main"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7" name="Google Shape;21001;p38">
                <a:extLst>
                  <a:ext uri="{FF2B5EF4-FFF2-40B4-BE49-F238E27FC236}">
                    <a16:creationId xmlns="" xmlns:a16="http://schemas.microsoft.com/office/drawing/2014/main"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8" name="Google Shape;21002;p38">
                <a:extLst>
                  <a:ext uri="{FF2B5EF4-FFF2-40B4-BE49-F238E27FC236}">
                    <a16:creationId xmlns="" xmlns:a16="http://schemas.microsoft.com/office/drawing/2014/main"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9" name="Google Shape;21003;p38">
                <a:extLst>
                  <a:ext uri="{FF2B5EF4-FFF2-40B4-BE49-F238E27FC236}">
                    <a16:creationId xmlns="" xmlns:a16="http://schemas.microsoft.com/office/drawing/2014/main"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0" name="Google Shape;21004;p38">
                <a:extLst>
                  <a:ext uri="{FF2B5EF4-FFF2-40B4-BE49-F238E27FC236}">
                    <a16:creationId xmlns="" xmlns:a16="http://schemas.microsoft.com/office/drawing/2014/main"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1" name="Google Shape;21005;p38">
                <a:extLst>
                  <a:ext uri="{FF2B5EF4-FFF2-40B4-BE49-F238E27FC236}">
                    <a16:creationId xmlns="" xmlns:a16="http://schemas.microsoft.com/office/drawing/2014/main"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2" name="Google Shape;21006;p38">
                <a:extLst>
                  <a:ext uri="{FF2B5EF4-FFF2-40B4-BE49-F238E27FC236}">
                    <a16:creationId xmlns="" xmlns:a16="http://schemas.microsoft.com/office/drawing/2014/main"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3" name="Google Shape;21007;p38">
                <a:extLst>
                  <a:ext uri="{FF2B5EF4-FFF2-40B4-BE49-F238E27FC236}">
                    <a16:creationId xmlns="" xmlns:a16="http://schemas.microsoft.com/office/drawing/2014/main"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4" name="Google Shape;21008;p38">
                <a:extLst>
                  <a:ext uri="{FF2B5EF4-FFF2-40B4-BE49-F238E27FC236}">
                    <a16:creationId xmlns="" xmlns:a16="http://schemas.microsoft.com/office/drawing/2014/main"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5" name="Google Shape;21009;p38">
                <a:extLst>
                  <a:ext uri="{FF2B5EF4-FFF2-40B4-BE49-F238E27FC236}">
                    <a16:creationId xmlns="" xmlns:a16="http://schemas.microsoft.com/office/drawing/2014/main"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6" name="Google Shape;21010;p38">
                <a:extLst>
                  <a:ext uri="{FF2B5EF4-FFF2-40B4-BE49-F238E27FC236}">
                    <a16:creationId xmlns="" xmlns:a16="http://schemas.microsoft.com/office/drawing/2014/main"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7" name="Google Shape;21011;p38">
                <a:extLst>
                  <a:ext uri="{FF2B5EF4-FFF2-40B4-BE49-F238E27FC236}">
                    <a16:creationId xmlns="" xmlns:a16="http://schemas.microsoft.com/office/drawing/2014/main"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8" name="Google Shape;21012;p38">
                <a:extLst>
                  <a:ext uri="{FF2B5EF4-FFF2-40B4-BE49-F238E27FC236}">
                    <a16:creationId xmlns="" xmlns:a16="http://schemas.microsoft.com/office/drawing/2014/main"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9" name="Google Shape;21013;p38">
                <a:extLst>
                  <a:ext uri="{FF2B5EF4-FFF2-40B4-BE49-F238E27FC236}">
                    <a16:creationId xmlns="" xmlns:a16="http://schemas.microsoft.com/office/drawing/2014/main"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0" name="Google Shape;21014;p38">
                <a:extLst>
                  <a:ext uri="{FF2B5EF4-FFF2-40B4-BE49-F238E27FC236}">
                    <a16:creationId xmlns="" xmlns:a16="http://schemas.microsoft.com/office/drawing/2014/main"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1" name="Google Shape;21015;p38">
                <a:extLst>
                  <a:ext uri="{FF2B5EF4-FFF2-40B4-BE49-F238E27FC236}">
                    <a16:creationId xmlns="" xmlns:a16="http://schemas.microsoft.com/office/drawing/2014/main"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2" name="Google Shape;21016;p38">
                <a:extLst>
                  <a:ext uri="{FF2B5EF4-FFF2-40B4-BE49-F238E27FC236}">
                    <a16:creationId xmlns="" xmlns:a16="http://schemas.microsoft.com/office/drawing/2014/main"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3" name="Google Shape;21017;p38">
                <a:extLst>
                  <a:ext uri="{FF2B5EF4-FFF2-40B4-BE49-F238E27FC236}">
                    <a16:creationId xmlns="" xmlns:a16="http://schemas.microsoft.com/office/drawing/2014/main"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4" name="Google Shape;21018;p38">
                <a:extLst>
                  <a:ext uri="{FF2B5EF4-FFF2-40B4-BE49-F238E27FC236}">
                    <a16:creationId xmlns="" xmlns:a16="http://schemas.microsoft.com/office/drawing/2014/main"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5" name="Google Shape;21019;p38">
                <a:extLst>
                  <a:ext uri="{FF2B5EF4-FFF2-40B4-BE49-F238E27FC236}">
                    <a16:creationId xmlns="" xmlns:a16="http://schemas.microsoft.com/office/drawing/2014/main"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6" name="Google Shape;21020;p38">
                <a:extLst>
                  <a:ext uri="{FF2B5EF4-FFF2-40B4-BE49-F238E27FC236}">
                    <a16:creationId xmlns="" xmlns:a16="http://schemas.microsoft.com/office/drawing/2014/main"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7" name="Google Shape;21021;p38">
                <a:extLst>
                  <a:ext uri="{FF2B5EF4-FFF2-40B4-BE49-F238E27FC236}">
                    <a16:creationId xmlns="" xmlns:a16="http://schemas.microsoft.com/office/drawing/2014/main"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8" name="Google Shape;21022;p38">
                <a:extLst>
                  <a:ext uri="{FF2B5EF4-FFF2-40B4-BE49-F238E27FC236}">
                    <a16:creationId xmlns="" xmlns:a16="http://schemas.microsoft.com/office/drawing/2014/main"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9" name="Google Shape;21023;p38">
                <a:extLst>
                  <a:ext uri="{FF2B5EF4-FFF2-40B4-BE49-F238E27FC236}">
                    <a16:creationId xmlns="" xmlns:a16="http://schemas.microsoft.com/office/drawing/2014/main"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0" name="Google Shape;21024;p38">
                <a:extLst>
                  <a:ext uri="{FF2B5EF4-FFF2-40B4-BE49-F238E27FC236}">
                    <a16:creationId xmlns="" xmlns:a16="http://schemas.microsoft.com/office/drawing/2014/main"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1" name="Google Shape;21025;p38">
                <a:extLst>
                  <a:ext uri="{FF2B5EF4-FFF2-40B4-BE49-F238E27FC236}">
                    <a16:creationId xmlns="" xmlns:a16="http://schemas.microsoft.com/office/drawing/2014/main"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2" name="Google Shape;21026;p38">
                <a:extLst>
                  <a:ext uri="{FF2B5EF4-FFF2-40B4-BE49-F238E27FC236}">
                    <a16:creationId xmlns="" xmlns:a16="http://schemas.microsoft.com/office/drawing/2014/main"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3" name="Google Shape;21027;p38">
                <a:extLst>
                  <a:ext uri="{FF2B5EF4-FFF2-40B4-BE49-F238E27FC236}">
                    <a16:creationId xmlns="" xmlns:a16="http://schemas.microsoft.com/office/drawing/2014/main"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4" name="Google Shape;21028;p38">
                <a:extLst>
                  <a:ext uri="{FF2B5EF4-FFF2-40B4-BE49-F238E27FC236}">
                    <a16:creationId xmlns="" xmlns:a16="http://schemas.microsoft.com/office/drawing/2014/main"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5" name="Google Shape;21029;p38">
                <a:extLst>
                  <a:ext uri="{FF2B5EF4-FFF2-40B4-BE49-F238E27FC236}">
                    <a16:creationId xmlns="" xmlns:a16="http://schemas.microsoft.com/office/drawing/2014/main"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6" name="Google Shape;21030;p38">
                <a:extLst>
                  <a:ext uri="{FF2B5EF4-FFF2-40B4-BE49-F238E27FC236}">
                    <a16:creationId xmlns="" xmlns:a16="http://schemas.microsoft.com/office/drawing/2014/main"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7" name="Google Shape;21031;p38">
                <a:extLst>
                  <a:ext uri="{FF2B5EF4-FFF2-40B4-BE49-F238E27FC236}">
                    <a16:creationId xmlns="" xmlns:a16="http://schemas.microsoft.com/office/drawing/2014/main"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8" name="Google Shape;21032;p38">
                <a:extLst>
                  <a:ext uri="{FF2B5EF4-FFF2-40B4-BE49-F238E27FC236}">
                    <a16:creationId xmlns="" xmlns:a16="http://schemas.microsoft.com/office/drawing/2014/main"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9" name="Google Shape;21033;p38">
                <a:extLst>
                  <a:ext uri="{FF2B5EF4-FFF2-40B4-BE49-F238E27FC236}">
                    <a16:creationId xmlns="" xmlns:a16="http://schemas.microsoft.com/office/drawing/2014/main"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0" name="Google Shape;21034;p38">
                <a:extLst>
                  <a:ext uri="{FF2B5EF4-FFF2-40B4-BE49-F238E27FC236}">
                    <a16:creationId xmlns="" xmlns:a16="http://schemas.microsoft.com/office/drawing/2014/main"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1" name="Google Shape;21035;p38">
                <a:extLst>
                  <a:ext uri="{FF2B5EF4-FFF2-40B4-BE49-F238E27FC236}">
                    <a16:creationId xmlns="" xmlns:a16="http://schemas.microsoft.com/office/drawing/2014/main"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2" name="Google Shape;21036;p38">
                <a:extLst>
                  <a:ext uri="{FF2B5EF4-FFF2-40B4-BE49-F238E27FC236}">
                    <a16:creationId xmlns="" xmlns:a16="http://schemas.microsoft.com/office/drawing/2014/main"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3" name="Google Shape;21037;p38">
                <a:extLst>
                  <a:ext uri="{FF2B5EF4-FFF2-40B4-BE49-F238E27FC236}">
                    <a16:creationId xmlns="" xmlns:a16="http://schemas.microsoft.com/office/drawing/2014/main"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4" name="Google Shape;21038;p38">
                <a:extLst>
                  <a:ext uri="{FF2B5EF4-FFF2-40B4-BE49-F238E27FC236}">
                    <a16:creationId xmlns="" xmlns:a16="http://schemas.microsoft.com/office/drawing/2014/main"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5" name="Google Shape;21039;p38">
                <a:extLst>
                  <a:ext uri="{FF2B5EF4-FFF2-40B4-BE49-F238E27FC236}">
                    <a16:creationId xmlns="" xmlns:a16="http://schemas.microsoft.com/office/drawing/2014/main"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6" name="Google Shape;21040;p38">
                <a:extLst>
                  <a:ext uri="{FF2B5EF4-FFF2-40B4-BE49-F238E27FC236}">
                    <a16:creationId xmlns="" xmlns:a16="http://schemas.microsoft.com/office/drawing/2014/main"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7" name="Google Shape;21041;p38">
                <a:extLst>
                  <a:ext uri="{FF2B5EF4-FFF2-40B4-BE49-F238E27FC236}">
                    <a16:creationId xmlns="" xmlns:a16="http://schemas.microsoft.com/office/drawing/2014/main"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8" name="Google Shape;21042;p38">
                <a:extLst>
                  <a:ext uri="{FF2B5EF4-FFF2-40B4-BE49-F238E27FC236}">
                    <a16:creationId xmlns="" xmlns:a16="http://schemas.microsoft.com/office/drawing/2014/main"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9" name="Google Shape;21043;p38">
                <a:extLst>
                  <a:ext uri="{FF2B5EF4-FFF2-40B4-BE49-F238E27FC236}">
                    <a16:creationId xmlns="" xmlns:a16="http://schemas.microsoft.com/office/drawing/2014/main"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0" name="Google Shape;21044;p38">
                <a:extLst>
                  <a:ext uri="{FF2B5EF4-FFF2-40B4-BE49-F238E27FC236}">
                    <a16:creationId xmlns="" xmlns:a16="http://schemas.microsoft.com/office/drawing/2014/main"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1" name="Google Shape;21045;p38">
                <a:extLst>
                  <a:ext uri="{FF2B5EF4-FFF2-40B4-BE49-F238E27FC236}">
                    <a16:creationId xmlns="" xmlns:a16="http://schemas.microsoft.com/office/drawing/2014/main"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2" name="Google Shape;21046;p38">
                <a:extLst>
                  <a:ext uri="{FF2B5EF4-FFF2-40B4-BE49-F238E27FC236}">
                    <a16:creationId xmlns="" xmlns:a16="http://schemas.microsoft.com/office/drawing/2014/main"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3" name="Google Shape;21047;p38">
                <a:extLst>
                  <a:ext uri="{FF2B5EF4-FFF2-40B4-BE49-F238E27FC236}">
                    <a16:creationId xmlns="" xmlns:a16="http://schemas.microsoft.com/office/drawing/2014/main"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4" name="Google Shape;21048;p38">
                <a:extLst>
                  <a:ext uri="{FF2B5EF4-FFF2-40B4-BE49-F238E27FC236}">
                    <a16:creationId xmlns="" xmlns:a16="http://schemas.microsoft.com/office/drawing/2014/main"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5" name="Google Shape;21049;p38">
                <a:extLst>
                  <a:ext uri="{FF2B5EF4-FFF2-40B4-BE49-F238E27FC236}">
                    <a16:creationId xmlns="" xmlns:a16="http://schemas.microsoft.com/office/drawing/2014/main"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6" name="Google Shape;21050;p38">
                <a:extLst>
                  <a:ext uri="{FF2B5EF4-FFF2-40B4-BE49-F238E27FC236}">
                    <a16:creationId xmlns="" xmlns:a16="http://schemas.microsoft.com/office/drawing/2014/main"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7" name="Google Shape;21051;p38">
                <a:extLst>
                  <a:ext uri="{FF2B5EF4-FFF2-40B4-BE49-F238E27FC236}">
                    <a16:creationId xmlns="" xmlns:a16="http://schemas.microsoft.com/office/drawing/2014/main"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7" name="Google Shape;21052;p38">
              <a:extLst>
                <a:ext uri="{FF2B5EF4-FFF2-40B4-BE49-F238E27FC236}">
                  <a16:creationId xmlns="" xmlns:a16="http://schemas.microsoft.com/office/drawing/2014/main"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 xmlns:a16="http://schemas.microsoft.com/office/drawing/2014/main"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5" name="Google Shape;21054;p38">
                <a:extLst>
                  <a:ext uri="{FF2B5EF4-FFF2-40B4-BE49-F238E27FC236}">
                    <a16:creationId xmlns="" xmlns:a16="http://schemas.microsoft.com/office/drawing/2014/main"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6" name="Google Shape;21055;p38">
                <a:extLst>
                  <a:ext uri="{FF2B5EF4-FFF2-40B4-BE49-F238E27FC236}">
                    <a16:creationId xmlns="" xmlns:a16="http://schemas.microsoft.com/office/drawing/2014/main"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7" name="Google Shape;21056;p38">
                <a:extLst>
                  <a:ext uri="{FF2B5EF4-FFF2-40B4-BE49-F238E27FC236}">
                    <a16:creationId xmlns="" xmlns:a16="http://schemas.microsoft.com/office/drawing/2014/main"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8" name="Google Shape;21057;p38">
                <a:extLst>
                  <a:ext uri="{FF2B5EF4-FFF2-40B4-BE49-F238E27FC236}">
                    <a16:creationId xmlns="" xmlns:a16="http://schemas.microsoft.com/office/drawing/2014/main"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9" name="Google Shape;21058;p38">
                <a:extLst>
                  <a:ext uri="{FF2B5EF4-FFF2-40B4-BE49-F238E27FC236}">
                    <a16:creationId xmlns="" xmlns:a16="http://schemas.microsoft.com/office/drawing/2014/main"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0" name="Google Shape;21059;p38">
                <a:extLst>
                  <a:ext uri="{FF2B5EF4-FFF2-40B4-BE49-F238E27FC236}">
                    <a16:creationId xmlns="" xmlns:a16="http://schemas.microsoft.com/office/drawing/2014/main"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1" name="Google Shape;21060;p38">
                <a:extLst>
                  <a:ext uri="{FF2B5EF4-FFF2-40B4-BE49-F238E27FC236}">
                    <a16:creationId xmlns="" xmlns:a16="http://schemas.microsoft.com/office/drawing/2014/main"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2" name="Google Shape;21061;p38">
                <a:extLst>
                  <a:ext uri="{FF2B5EF4-FFF2-40B4-BE49-F238E27FC236}">
                    <a16:creationId xmlns="" xmlns:a16="http://schemas.microsoft.com/office/drawing/2014/main"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3" name="Google Shape;21062;p38">
                <a:extLst>
                  <a:ext uri="{FF2B5EF4-FFF2-40B4-BE49-F238E27FC236}">
                    <a16:creationId xmlns="" xmlns:a16="http://schemas.microsoft.com/office/drawing/2014/main"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4" name="Google Shape;21063;p38">
                <a:extLst>
                  <a:ext uri="{FF2B5EF4-FFF2-40B4-BE49-F238E27FC236}">
                    <a16:creationId xmlns="" xmlns:a16="http://schemas.microsoft.com/office/drawing/2014/main"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5" name="Google Shape;21064;p38">
                <a:extLst>
                  <a:ext uri="{FF2B5EF4-FFF2-40B4-BE49-F238E27FC236}">
                    <a16:creationId xmlns="" xmlns:a16="http://schemas.microsoft.com/office/drawing/2014/main"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6" name="Google Shape;21065;p38">
                <a:extLst>
                  <a:ext uri="{FF2B5EF4-FFF2-40B4-BE49-F238E27FC236}">
                    <a16:creationId xmlns="" xmlns:a16="http://schemas.microsoft.com/office/drawing/2014/main"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7" name="Google Shape;21066;p38">
                <a:extLst>
                  <a:ext uri="{FF2B5EF4-FFF2-40B4-BE49-F238E27FC236}">
                    <a16:creationId xmlns="" xmlns:a16="http://schemas.microsoft.com/office/drawing/2014/main"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8" name="Google Shape;21067;p38">
                <a:extLst>
                  <a:ext uri="{FF2B5EF4-FFF2-40B4-BE49-F238E27FC236}">
                    <a16:creationId xmlns="" xmlns:a16="http://schemas.microsoft.com/office/drawing/2014/main"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9" name="Google Shape;21068;p38">
                <a:extLst>
                  <a:ext uri="{FF2B5EF4-FFF2-40B4-BE49-F238E27FC236}">
                    <a16:creationId xmlns="" xmlns:a16="http://schemas.microsoft.com/office/drawing/2014/main"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0" name="Google Shape;21069;p38">
                <a:extLst>
                  <a:ext uri="{FF2B5EF4-FFF2-40B4-BE49-F238E27FC236}">
                    <a16:creationId xmlns="" xmlns:a16="http://schemas.microsoft.com/office/drawing/2014/main"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1" name="Google Shape;21070;p38">
                <a:extLst>
                  <a:ext uri="{FF2B5EF4-FFF2-40B4-BE49-F238E27FC236}">
                    <a16:creationId xmlns="" xmlns:a16="http://schemas.microsoft.com/office/drawing/2014/main"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2" name="Google Shape;21071;p38">
                <a:extLst>
                  <a:ext uri="{FF2B5EF4-FFF2-40B4-BE49-F238E27FC236}">
                    <a16:creationId xmlns="" xmlns:a16="http://schemas.microsoft.com/office/drawing/2014/main"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3" name="Google Shape;21072;p38">
                <a:extLst>
                  <a:ext uri="{FF2B5EF4-FFF2-40B4-BE49-F238E27FC236}">
                    <a16:creationId xmlns="" xmlns:a16="http://schemas.microsoft.com/office/drawing/2014/main"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4" name="Google Shape;21073;p38">
                <a:extLst>
                  <a:ext uri="{FF2B5EF4-FFF2-40B4-BE49-F238E27FC236}">
                    <a16:creationId xmlns="" xmlns:a16="http://schemas.microsoft.com/office/drawing/2014/main"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5" name="Google Shape;21074;p38">
                <a:extLst>
                  <a:ext uri="{FF2B5EF4-FFF2-40B4-BE49-F238E27FC236}">
                    <a16:creationId xmlns="" xmlns:a16="http://schemas.microsoft.com/office/drawing/2014/main"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6" name="Google Shape;21075;p38">
                <a:extLst>
                  <a:ext uri="{FF2B5EF4-FFF2-40B4-BE49-F238E27FC236}">
                    <a16:creationId xmlns="" xmlns:a16="http://schemas.microsoft.com/office/drawing/2014/main"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7" name="Google Shape;21076;p38">
                <a:extLst>
                  <a:ext uri="{FF2B5EF4-FFF2-40B4-BE49-F238E27FC236}">
                    <a16:creationId xmlns="" xmlns:a16="http://schemas.microsoft.com/office/drawing/2014/main"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8" name="Google Shape;21077;p38">
                <a:extLst>
                  <a:ext uri="{FF2B5EF4-FFF2-40B4-BE49-F238E27FC236}">
                    <a16:creationId xmlns="" xmlns:a16="http://schemas.microsoft.com/office/drawing/2014/main"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9" name="Google Shape;21078;p38">
                <a:extLst>
                  <a:ext uri="{FF2B5EF4-FFF2-40B4-BE49-F238E27FC236}">
                    <a16:creationId xmlns="" xmlns:a16="http://schemas.microsoft.com/office/drawing/2014/main"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0" name="Google Shape;21079;p38">
                <a:extLst>
                  <a:ext uri="{FF2B5EF4-FFF2-40B4-BE49-F238E27FC236}">
                    <a16:creationId xmlns="" xmlns:a16="http://schemas.microsoft.com/office/drawing/2014/main"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1" name="Google Shape;21080;p38">
                <a:extLst>
                  <a:ext uri="{FF2B5EF4-FFF2-40B4-BE49-F238E27FC236}">
                    <a16:creationId xmlns="" xmlns:a16="http://schemas.microsoft.com/office/drawing/2014/main"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2" name="Google Shape;21081;p38">
                <a:extLst>
                  <a:ext uri="{FF2B5EF4-FFF2-40B4-BE49-F238E27FC236}">
                    <a16:creationId xmlns="" xmlns:a16="http://schemas.microsoft.com/office/drawing/2014/main"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3" name="Google Shape;21082;p38">
                <a:extLst>
                  <a:ext uri="{FF2B5EF4-FFF2-40B4-BE49-F238E27FC236}">
                    <a16:creationId xmlns="" xmlns:a16="http://schemas.microsoft.com/office/drawing/2014/main"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4" name="Google Shape;21083;p38">
                <a:extLst>
                  <a:ext uri="{FF2B5EF4-FFF2-40B4-BE49-F238E27FC236}">
                    <a16:creationId xmlns="" xmlns:a16="http://schemas.microsoft.com/office/drawing/2014/main"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5" name="Google Shape;21084;p38">
                <a:extLst>
                  <a:ext uri="{FF2B5EF4-FFF2-40B4-BE49-F238E27FC236}">
                    <a16:creationId xmlns="" xmlns:a16="http://schemas.microsoft.com/office/drawing/2014/main"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6" name="Google Shape;21085;p38">
                <a:extLst>
                  <a:ext uri="{FF2B5EF4-FFF2-40B4-BE49-F238E27FC236}">
                    <a16:creationId xmlns="" xmlns:a16="http://schemas.microsoft.com/office/drawing/2014/main"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7" name="Google Shape;21086;p38">
                <a:extLst>
                  <a:ext uri="{FF2B5EF4-FFF2-40B4-BE49-F238E27FC236}">
                    <a16:creationId xmlns="" xmlns:a16="http://schemas.microsoft.com/office/drawing/2014/main"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8" name="Google Shape;21087;p38">
                <a:extLst>
                  <a:ext uri="{FF2B5EF4-FFF2-40B4-BE49-F238E27FC236}">
                    <a16:creationId xmlns="" xmlns:a16="http://schemas.microsoft.com/office/drawing/2014/main"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9" name="Google Shape;21088;p38">
                <a:extLst>
                  <a:ext uri="{FF2B5EF4-FFF2-40B4-BE49-F238E27FC236}">
                    <a16:creationId xmlns="" xmlns:a16="http://schemas.microsoft.com/office/drawing/2014/main"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0" name="Google Shape;21089;p38">
                <a:extLst>
                  <a:ext uri="{FF2B5EF4-FFF2-40B4-BE49-F238E27FC236}">
                    <a16:creationId xmlns="" xmlns:a16="http://schemas.microsoft.com/office/drawing/2014/main"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1" name="Google Shape;21090;p38">
                <a:extLst>
                  <a:ext uri="{FF2B5EF4-FFF2-40B4-BE49-F238E27FC236}">
                    <a16:creationId xmlns="" xmlns:a16="http://schemas.microsoft.com/office/drawing/2014/main"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2" name="Google Shape;21091;p38">
                <a:extLst>
                  <a:ext uri="{FF2B5EF4-FFF2-40B4-BE49-F238E27FC236}">
                    <a16:creationId xmlns="" xmlns:a16="http://schemas.microsoft.com/office/drawing/2014/main"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3" name="Google Shape;21092;p38">
                <a:extLst>
                  <a:ext uri="{FF2B5EF4-FFF2-40B4-BE49-F238E27FC236}">
                    <a16:creationId xmlns="" xmlns:a16="http://schemas.microsoft.com/office/drawing/2014/main"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4" name="Google Shape;21093;p38">
                <a:extLst>
                  <a:ext uri="{FF2B5EF4-FFF2-40B4-BE49-F238E27FC236}">
                    <a16:creationId xmlns="" xmlns:a16="http://schemas.microsoft.com/office/drawing/2014/main"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5" name="Google Shape;21094;p38">
                <a:extLst>
                  <a:ext uri="{FF2B5EF4-FFF2-40B4-BE49-F238E27FC236}">
                    <a16:creationId xmlns="" xmlns:a16="http://schemas.microsoft.com/office/drawing/2014/main"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6" name="Google Shape;21095;p38">
                <a:extLst>
                  <a:ext uri="{FF2B5EF4-FFF2-40B4-BE49-F238E27FC236}">
                    <a16:creationId xmlns="" xmlns:a16="http://schemas.microsoft.com/office/drawing/2014/main"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7" name="Google Shape;21096;p38">
                <a:extLst>
                  <a:ext uri="{FF2B5EF4-FFF2-40B4-BE49-F238E27FC236}">
                    <a16:creationId xmlns="" xmlns:a16="http://schemas.microsoft.com/office/drawing/2014/main"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8" name="Google Shape;21097;p38">
                <a:extLst>
                  <a:ext uri="{FF2B5EF4-FFF2-40B4-BE49-F238E27FC236}">
                    <a16:creationId xmlns="" xmlns:a16="http://schemas.microsoft.com/office/drawing/2014/main"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9" name="Google Shape;21098;p38">
                <a:extLst>
                  <a:ext uri="{FF2B5EF4-FFF2-40B4-BE49-F238E27FC236}">
                    <a16:creationId xmlns="" xmlns:a16="http://schemas.microsoft.com/office/drawing/2014/main"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0" name="Google Shape;21099;p38">
                <a:extLst>
                  <a:ext uri="{FF2B5EF4-FFF2-40B4-BE49-F238E27FC236}">
                    <a16:creationId xmlns="" xmlns:a16="http://schemas.microsoft.com/office/drawing/2014/main"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1" name="Google Shape;21100;p38">
                <a:extLst>
                  <a:ext uri="{FF2B5EF4-FFF2-40B4-BE49-F238E27FC236}">
                    <a16:creationId xmlns="" xmlns:a16="http://schemas.microsoft.com/office/drawing/2014/main"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2" name="Google Shape;21101;p38">
                <a:extLst>
                  <a:ext uri="{FF2B5EF4-FFF2-40B4-BE49-F238E27FC236}">
                    <a16:creationId xmlns="" xmlns:a16="http://schemas.microsoft.com/office/drawing/2014/main"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3" name="Google Shape;21102;p38">
                <a:extLst>
                  <a:ext uri="{FF2B5EF4-FFF2-40B4-BE49-F238E27FC236}">
                    <a16:creationId xmlns="" xmlns:a16="http://schemas.microsoft.com/office/drawing/2014/main"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4" name="Google Shape;21103;p38">
                <a:extLst>
                  <a:ext uri="{FF2B5EF4-FFF2-40B4-BE49-F238E27FC236}">
                    <a16:creationId xmlns="" xmlns:a16="http://schemas.microsoft.com/office/drawing/2014/main"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5" name="Google Shape;21104;p38">
                <a:extLst>
                  <a:ext uri="{FF2B5EF4-FFF2-40B4-BE49-F238E27FC236}">
                    <a16:creationId xmlns="" xmlns:a16="http://schemas.microsoft.com/office/drawing/2014/main"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6" name="Google Shape;21105;p38">
                <a:extLst>
                  <a:ext uri="{FF2B5EF4-FFF2-40B4-BE49-F238E27FC236}">
                    <a16:creationId xmlns="" xmlns:a16="http://schemas.microsoft.com/office/drawing/2014/main"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7" name="Google Shape;21106;p38">
                <a:extLst>
                  <a:ext uri="{FF2B5EF4-FFF2-40B4-BE49-F238E27FC236}">
                    <a16:creationId xmlns="" xmlns:a16="http://schemas.microsoft.com/office/drawing/2014/main"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8" name="Google Shape;21107;p38">
                <a:extLst>
                  <a:ext uri="{FF2B5EF4-FFF2-40B4-BE49-F238E27FC236}">
                    <a16:creationId xmlns="" xmlns:a16="http://schemas.microsoft.com/office/drawing/2014/main"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9" name="Google Shape;21108;p38">
                <a:extLst>
                  <a:ext uri="{FF2B5EF4-FFF2-40B4-BE49-F238E27FC236}">
                    <a16:creationId xmlns="" xmlns:a16="http://schemas.microsoft.com/office/drawing/2014/main"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0" name="Google Shape;21109;p38">
                <a:extLst>
                  <a:ext uri="{FF2B5EF4-FFF2-40B4-BE49-F238E27FC236}">
                    <a16:creationId xmlns="" xmlns:a16="http://schemas.microsoft.com/office/drawing/2014/main"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1" name="Google Shape;21110;p38">
                <a:extLst>
                  <a:ext uri="{FF2B5EF4-FFF2-40B4-BE49-F238E27FC236}">
                    <a16:creationId xmlns="" xmlns:a16="http://schemas.microsoft.com/office/drawing/2014/main"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2" name="Google Shape;21111;p38">
                <a:extLst>
                  <a:ext uri="{FF2B5EF4-FFF2-40B4-BE49-F238E27FC236}">
                    <a16:creationId xmlns="" xmlns:a16="http://schemas.microsoft.com/office/drawing/2014/main"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3" name="Google Shape;21112;p38">
                <a:extLst>
                  <a:ext uri="{FF2B5EF4-FFF2-40B4-BE49-F238E27FC236}">
                    <a16:creationId xmlns="" xmlns:a16="http://schemas.microsoft.com/office/drawing/2014/main"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4" name="Google Shape;21113;p38">
                <a:extLst>
                  <a:ext uri="{FF2B5EF4-FFF2-40B4-BE49-F238E27FC236}">
                    <a16:creationId xmlns="" xmlns:a16="http://schemas.microsoft.com/office/drawing/2014/main"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5" name="Google Shape;21114;p38">
                <a:extLst>
                  <a:ext uri="{FF2B5EF4-FFF2-40B4-BE49-F238E27FC236}">
                    <a16:creationId xmlns="" xmlns:a16="http://schemas.microsoft.com/office/drawing/2014/main"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6" name="Google Shape;21115;p38">
                <a:extLst>
                  <a:ext uri="{FF2B5EF4-FFF2-40B4-BE49-F238E27FC236}">
                    <a16:creationId xmlns="" xmlns:a16="http://schemas.microsoft.com/office/drawing/2014/main"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7" name="Google Shape;21116;p38">
                <a:extLst>
                  <a:ext uri="{FF2B5EF4-FFF2-40B4-BE49-F238E27FC236}">
                    <a16:creationId xmlns="" xmlns:a16="http://schemas.microsoft.com/office/drawing/2014/main"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8" name="Google Shape;21117;p38">
                <a:extLst>
                  <a:ext uri="{FF2B5EF4-FFF2-40B4-BE49-F238E27FC236}">
                    <a16:creationId xmlns="" xmlns:a16="http://schemas.microsoft.com/office/drawing/2014/main"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9" name="Google Shape;21118;p38">
                <a:extLst>
                  <a:ext uri="{FF2B5EF4-FFF2-40B4-BE49-F238E27FC236}">
                    <a16:creationId xmlns="" xmlns:a16="http://schemas.microsoft.com/office/drawing/2014/main"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0" name="Google Shape;21119;p38">
                <a:extLst>
                  <a:ext uri="{FF2B5EF4-FFF2-40B4-BE49-F238E27FC236}">
                    <a16:creationId xmlns="" xmlns:a16="http://schemas.microsoft.com/office/drawing/2014/main"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1" name="Google Shape;21120;p38">
                <a:extLst>
                  <a:ext uri="{FF2B5EF4-FFF2-40B4-BE49-F238E27FC236}">
                    <a16:creationId xmlns="" xmlns:a16="http://schemas.microsoft.com/office/drawing/2014/main"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2" name="Google Shape;21121;p38">
                <a:extLst>
                  <a:ext uri="{FF2B5EF4-FFF2-40B4-BE49-F238E27FC236}">
                    <a16:creationId xmlns="" xmlns:a16="http://schemas.microsoft.com/office/drawing/2014/main"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3" name="Google Shape;21122;p38">
                <a:extLst>
                  <a:ext uri="{FF2B5EF4-FFF2-40B4-BE49-F238E27FC236}">
                    <a16:creationId xmlns="" xmlns:a16="http://schemas.microsoft.com/office/drawing/2014/main"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4" name="Google Shape;21123;p38">
                <a:extLst>
                  <a:ext uri="{FF2B5EF4-FFF2-40B4-BE49-F238E27FC236}">
                    <a16:creationId xmlns="" xmlns:a16="http://schemas.microsoft.com/office/drawing/2014/main"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5" name="Google Shape;21124;p38">
                <a:extLst>
                  <a:ext uri="{FF2B5EF4-FFF2-40B4-BE49-F238E27FC236}">
                    <a16:creationId xmlns="" xmlns:a16="http://schemas.microsoft.com/office/drawing/2014/main"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8" name="Google Shape;21125;p38">
              <a:extLst>
                <a:ext uri="{FF2B5EF4-FFF2-40B4-BE49-F238E27FC236}">
                  <a16:creationId xmlns="" xmlns:a16="http://schemas.microsoft.com/office/drawing/2014/main"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 xmlns:a16="http://schemas.microsoft.com/office/drawing/2014/main"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3" name="Google Shape;21127;p38">
                <a:extLst>
                  <a:ext uri="{FF2B5EF4-FFF2-40B4-BE49-F238E27FC236}">
                    <a16:creationId xmlns="" xmlns:a16="http://schemas.microsoft.com/office/drawing/2014/main"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4" name="Google Shape;21128;p38">
                <a:extLst>
                  <a:ext uri="{FF2B5EF4-FFF2-40B4-BE49-F238E27FC236}">
                    <a16:creationId xmlns="" xmlns:a16="http://schemas.microsoft.com/office/drawing/2014/main"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5" name="Google Shape;21129;p38">
                <a:extLst>
                  <a:ext uri="{FF2B5EF4-FFF2-40B4-BE49-F238E27FC236}">
                    <a16:creationId xmlns="" xmlns:a16="http://schemas.microsoft.com/office/drawing/2014/main"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6" name="Google Shape;21130;p38">
                <a:extLst>
                  <a:ext uri="{FF2B5EF4-FFF2-40B4-BE49-F238E27FC236}">
                    <a16:creationId xmlns="" xmlns:a16="http://schemas.microsoft.com/office/drawing/2014/main"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7" name="Google Shape;21131;p38">
                <a:extLst>
                  <a:ext uri="{FF2B5EF4-FFF2-40B4-BE49-F238E27FC236}">
                    <a16:creationId xmlns="" xmlns:a16="http://schemas.microsoft.com/office/drawing/2014/main"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8" name="Google Shape;21132;p38">
                <a:extLst>
                  <a:ext uri="{FF2B5EF4-FFF2-40B4-BE49-F238E27FC236}">
                    <a16:creationId xmlns="" xmlns:a16="http://schemas.microsoft.com/office/drawing/2014/main"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9" name="Google Shape;21133;p38">
                <a:extLst>
                  <a:ext uri="{FF2B5EF4-FFF2-40B4-BE49-F238E27FC236}">
                    <a16:creationId xmlns="" xmlns:a16="http://schemas.microsoft.com/office/drawing/2014/main"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0" name="Google Shape;21134;p38">
                <a:extLst>
                  <a:ext uri="{FF2B5EF4-FFF2-40B4-BE49-F238E27FC236}">
                    <a16:creationId xmlns="" xmlns:a16="http://schemas.microsoft.com/office/drawing/2014/main"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1" name="Google Shape;21135;p38">
                <a:extLst>
                  <a:ext uri="{FF2B5EF4-FFF2-40B4-BE49-F238E27FC236}">
                    <a16:creationId xmlns="" xmlns:a16="http://schemas.microsoft.com/office/drawing/2014/main"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2" name="Google Shape;21136;p38">
                <a:extLst>
                  <a:ext uri="{FF2B5EF4-FFF2-40B4-BE49-F238E27FC236}">
                    <a16:creationId xmlns="" xmlns:a16="http://schemas.microsoft.com/office/drawing/2014/main"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3" name="Google Shape;21137;p38">
                <a:extLst>
                  <a:ext uri="{FF2B5EF4-FFF2-40B4-BE49-F238E27FC236}">
                    <a16:creationId xmlns="" xmlns:a16="http://schemas.microsoft.com/office/drawing/2014/main"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4" name="Google Shape;21138;p38">
                <a:extLst>
                  <a:ext uri="{FF2B5EF4-FFF2-40B4-BE49-F238E27FC236}">
                    <a16:creationId xmlns="" xmlns:a16="http://schemas.microsoft.com/office/drawing/2014/main"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5" name="Google Shape;21139;p38">
                <a:extLst>
                  <a:ext uri="{FF2B5EF4-FFF2-40B4-BE49-F238E27FC236}">
                    <a16:creationId xmlns="" xmlns:a16="http://schemas.microsoft.com/office/drawing/2014/main"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6" name="Google Shape;21140;p38">
                <a:extLst>
                  <a:ext uri="{FF2B5EF4-FFF2-40B4-BE49-F238E27FC236}">
                    <a16:creationId xmlns="" xmlns:a16="http://schemas.microsoft.com/office/drawing/2014/main"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7" name="Google Shape;21141;p38">
                <a:extLst>
                  <a:ext uri="{FF2B5EF4-FFF2-40B4-BE49-F238E27FC236}">
                    <a16:creationId xmlns="" xmlns:a16="http://schemas.microsoft.com/office/drawing/2014/main"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8" name="Google Shape;21142;p38">
                <a:extLst>
                  <a:ext uri="{FF2B5EF4-FFF2-40B4-BE49-F238E27FC236}">
                    <a16:creationId xmlns="" xmlns:a16="http://schemas.microsoft.com/office/drawing/2014/main"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9" name="Google Shape;21143;p38">
                <a:extLst>
                  <a:ext uri="{FF2B5EF4-FFF2-40B4-BE49-F238E27FC236}">
                    <a16:creationId xmlns="" xmlns:a16="http://schemas.microsoft.com/office/drawing/2014/main"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0" name="Google Shape;21144;p38">
                <a:extLst>
                  <a:ext uri="{FF2B5EF4-FFF2-40B4-BE49-F238E27FC236}">
                    <a16:creationId xmlns="" xmlns:a16="http://schemas.microsoft.com/office/drawing/2014/main"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1" name="Google Shape;21145;p38">
                <a:extLst>
                  <a:ext uri="{FF2B5EF4-FFF2-40B4-BE49-F238E27FC236}">
                    <a16:creationId xmlns="" xmlns:a16="http://schemas.microsoft.com/office/drawing/2014/main"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2" name="Google Shape;21146;p38">
                <a:extLst>
                  <a:ext uri="{FF2B5EF4-FFF2-40B4-BE49-F238E27FC236}">
                    <a16:creationId xmlns="" xmlns:a16="http://schemas.microsoft.com/office/drawing/2014/main"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3" name="Google Shape;21147;p38">
                <a:extLst>
                  <a:ext uri="{FF2B5EF4-FFF2-40B4-BE49-F238E27FC236}">
                    <a16:creationId xmlns="" xmlns:a16="http://schemas.microsoft.com/office/drawing/2014/main"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4" name="Google Shape;21148;p38">
                <a:extLst>
                  <a:ext uri="{FF2B5EF4-FFF2-40B4-BE49-F238E27FC236}">
                    <a16:creationId xmlns="" xmlns:a16="http://schemas.microsoft.com/office/drawing/2014/main"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5" name="Google Shape;21149;p38">
                <a:extLst>
                  <a:ext uri="{FF2B5EF4-FFF2-40B4-BE49-F238E27FC236}">
                    <a16:creationId xmlns="" xmlns:a16="http://schemas.microsoft.com/office/drawing/2014/main"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6" name="Google Shape;21150;p38">
                <a:extLst>
                  <a:ext uri="{FF2B5EF4-FFF2-40B4-BE49-F238E27FC236}">
                    <a16:creationId xmlns="" xmlns:a16="http://schemas.microsoft.com/office/drawing/2014/main"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7" name="Google Shape;21151;p38">
                <a:extLst>
                  <a:ext uri="{FF2B5EF4-FFF2-40B4-BE49-F238E27FC236}">
                    <a16:creationId xmlns="" xmlns:a16="http://schemas.microsoft.com/office/drawing/2014/main"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8" name="Google Shape;21152;p38">
                <a:extLst>
                  <a:ext uri="{FF2B5EF4-FFF2-40B4-BE49-F238E27FC236}">
                    <a16:creationId xmlns="" xmlns:a16="http://schemas.microsoft.com/office/drawing/2014/main"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9" name="Google Shape;21153;p38">
                <a:extLst>
                  <a:ext uri="{FF2B5EF4-FFF2-40B4-BE49-F238E27FC236}">
                    <a16:creationId xmlns="" xmlns:a16="http://schemas.microsoft.com/office/drawing/2014/main"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0" name="Google Shape;21154;p38">
                <a:extLst>
                  <a:ext uri="{FF2B5EF4-FFF2-40B4-BE49-F238E27FC236}">
                    <a16:creationId xmlns="" xmlns:a16="http://schemas.microsoft.com/office/drawing/2014/main"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1" name="Google Shape;21155;p38">
                <a:extLst>
                  <a:ext uri="{FF2B5EF4-FFF2-40B4-BE49-F238E27FC236}">
                    <a16:creationId xmlns="" xmlns:a16="http://schemas.microsoft.com/office/drawing/2014/main"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2" name="Google Shape;21156;p38">
                <a:extLst>
                  <a:ext uri="{FF2B5EF4-FFF2-40B4-BE49-F238E27FC236}">
                    <a16:creationId xmlns="" xmlns:a16="http://schemas.microsoft.com/office/drawing/2014/main"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3" name="Google Shape;21157;p38">
                <a:extLst>
                  <a:ext uri="{FF2B5EF4-FFF2-40B4-BE49-F238E27FC236}">
                    <a16:creationId xmlns="" xmlns:a16="http://schemas.microsoft.com/office/drawing/2014/main"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4" name="Google Shape;21158;p38">
                <a:extLst>
                  <a:ext uri="{FF2B5EF4-FFF2-40B4-BE49-F238E27FC236}">
                    <a16:creationId xmlns="" xmlns:a16="http://schemas.microsoft.com/office/drawing/2014/main"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5" name="Google Shape;21159;p38">
                <a:extLst>
                  <a:ext uri="{FF2B5EF4-FFF2-40B4-BE49-F238E27FC236}">
                    <a16:creationId xmlns="" xmlns:a16="http://schemas.microsoft.com/office/drawing/2014/main"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6" name="Google Shape;21160;p38">
                <a:extLst>
                  <a:ext uri="{FF2B5EF4-FFF2-40B4-BE49-F238E27FC236}">
                    <a16:creationId xmlns="" xmlns:a16="http://schemas.microsoft.com/office/drawing/2014/main"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7" name="Google Shape;21161;p38">
                <a:extLst>
                  <a:ext uri="{FF2B5EF4-FFF2-40B4-BE49-F238E27FC236}">
                    <a16:creationId xmlns="" xmlns:a16="http://schemas.microsoft.com/office/drawing/2014/main"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8" name="Google Shape;21162;p38">
                <a:extLst>
                  <a:ext uri="{FF2B5EF4-FFF2-40B4-BE49-F238E27FC236}">
                    <a16:creationId xmlns="" xmlns:a16="http://schemas.microsoft.com/office/drawing/2014/main"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9" name="Google Shape;21163;p38">
                <a:extLst>
                  <a:ext uri="{FF2B5EF4-FFF2-40B4-BE49-F238E27FC236}">
                    <a16:creationId xmlns="" xmlns:a16="http://schemas.microsoft.com/office/drawing/2014/main"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0" name="Google Shape;21164;p38">
                <a:extLst>
                  <a:ext uri="{FF2B5EF4-FFF2-40B4-BE49-F238E27FC236}">
                    <a16:creationId xmlns="" xmlns:a16="http://schemas.microsoft.com/office/drawing/2014/main"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1" name="Google Shape;21165;p38">
                <a:extLst>
                  <a:ext uri="{FF2B5EF4-FFF2-40B4-BE49-F238E27FC236}">
                    <a16:creationId xmlns="" xmlns:a16="http://schemas.microsoft.com/office/drawing/2014/main"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2" name="Google Shape;21166;p38">
                <a:extLst>
                  <a:ext uri="{FF2B5EF4-FFF2-40B4-BE49-F238E27FC236}">
                    <a16:creationId xmlns="" xmlns:a16="http://schemas.microsoft.com/office/drawing/2014/main"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3" name="Google Shape;21167;p38">
                <a:extLst>
                  <a:ext uri="{FF2B5EF4-FFF2-40B4-BE49-F238E27FC236}">
                    <a16:creationId xmlns="" xmlns:a16="http://schemas.microsoft.com/office/drawing/2014/main"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4" name="Google Shape;21168;p38">
                <a:extLst>
                  <a:ext uri="{FF2B5EF4-FFF2-40B4-BE49-F238E27FC236}">
                    <a16:creationId xmlns="" xmlns:a16="http://schemas.microsoft.com/office/drawing/2014/main"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5" name="Google Shape;21169;p38">
                <a:extLst>
                  <a:ext uri="{FF2B5EF4-FFF2-40B4-BE49-F238E27FC236}">
                    <a16:creationId xmlns="" xmlns:a16="http://schemas.microsoft.com/office/drawing/2014/main"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6" name="Google Shape;21170;p38">
                <a:extLst>
                  <a:ext uri="{FF2B5EF4-FFF2-40B4-BE49-F238E27FC236}">
                    <a16:creationId xmlns="" xmlns:a16="http://schemas.microsoft.com/office/drawing/2014/main"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7" name="Google Shape;21171;p38">
                <a:extLst>
                  <a:ext uri="{FF2B5EF4-FFF2-40B4-BE49-F238E27FC236}">
                    <a16:creationId xmlns="" xmlns:a16="http://schemas.microsoft.com/office/drawing/2014/main"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8" name="Google Shape;21172;p38">
                <a:extLst>
                  <a:ext uri="{FF2B5EF4-FFF2-40B4-BE49-F238E27FC236}">
                    <a16:creationId xmlns="" xmlns:a16="http://schemas.microsoft.com/office/drawing/2014/main"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9" name="Google Shape;21173;p38">
                <a:extLst>
                  <a:ext uri="{FF2B5EF4-FFF2-40B4-BE49-F238E27FC236}">
                    <a16:creationId xmlns="" xmlns:a16="http://schemas.microsoft.com/office/drawing/2014/main"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0" name="Google Shape;21174;p38">
                <a:extLst>
                  <a:ext uri="{FF2B5EF4-FFF2-40B4-BE49-F238E27FC236}">
                    <a16:creationId xmlns="" xmlns:a16="http://schemas.microsoft.com/office/drawing/2014/main"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1" name="Google Shape;21175;p38">
                <a:extLst>
                  <a:ext uri="{FF2B5EF4-FFF2-40B4-BE49-F238E27FC236}">
                    <a16:creationId xmlns="" xmlns:a16="http://schemas.microsoft.com/office/drawing/2014/main"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2" name="Google Shape;21176;p38">
                <a:extLst>
                  <a:ext uri="{FF2B5EF4-FFF2-40B4-BE49-F238E27FC236}">
                    <a16:creationId xmlns="" xmlns:a16="http://schemas.microsoft.com/office/drawing/2014/main"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3" name="Google Shape;21177;p38">
                <a:extLst>
                  <a:ext uri="{FF2B5EF4-FFF2-40B4-BE49-F238E27FC236}">
                    <a16:creationId xmlns="" xmlns:a16="http://schemas.microsoft.com/office/drawing/2014/main"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4" name="Google Shape;21178;p38">
                <a:extLst>
                  <a:ext uri="{FF2B5EF4-FFF2-40B4-BE49-F238E27FC236}">
                    <a16:creationId xmlns="" xmlns:a16="http://schemas.microsoft.com/office/drawing/2014/main"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5" name="Google Shape;21179;p38">
                <a:extLst>
                  <a:ext uri="{FF2B5EF4-FFF2-40B4-BE49-F238E27FC236}">
                    <a16:creationId xmlns="" xmlns:a16="http://schemas.microsoft.com/office/drawing/2014/main"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6" name="Google Shape;21180;p38">
                <a:extLst>
                  <a:ext uri="{FF2B5EF4-FFF2-40B4-BE49-F238E27FC236}">
                    <a16:creationId xmlns="" xmlns:a16="http://schemas.microsoft.com/office/drawing/2014/main"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7" name="Google Shape;21181;p38">
                <a:extLst>
                  <a:ext uri="{FF2B5EF4-FFF2-40B4-BE49-F238E27FC236}">
                    <a16:creationId xmlns="" xmlns:a16="http://schemas.microsoft.com/office/drawing/2014/main"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8" name="Google Shape;21182;p38">
                <a:extLst>
                  <a:ext uri="{FF2B5EF4-FFF2-40B4-BE49-F238E27FC236}">
                    <a16:creationId xmlns="" xmlns:a16="http://schemas.microsoft.com/office/drawing/2014/main"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9" name="Google Shape;21183;p38">
                <a:extLst>
                  <a:ext uri="{FF2B5EF4-FFF2-40B4-BE49-F238E27FC236}">
                    <a16:creationId xmlns="" xmlns:a16="http://schemas.microsoft.com/office/drawing/2014/main"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0" name="Google Shape;21184;p38">
                <a:extLst>
                  <a:ext uri="{FF2B5EF4-FFF2-40B4-BE49-F238E27FC236}">
                    <a16:creationId xmlns="" xmlns:a16="http://schemas.microsoft.com/office/drawing/2014/main"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1" name="Google Shape;21185;p38">
                <a:extLst>
                  <a:ext uri="{FF2B5EF4-FFF2-40B4-BE49-F238E27FC236}">
                    <a16:creationId xmlns="" xmlns:a16="http://schemas.microsoft.com/office/drawing/2014/main"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2" name="Google Shape;21186;p38">
                <a:extLst>
                  <a:ext uri="{FF2B5EF4-FFF2-40B4-BE49-F238E27FC236}">
                    <a16:creationId xmlns="" xmlns:a16="http://schemas.microsoft.com/office/drawing/2014/main"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3" name="Google Shape;21187;p38">
                <a:extLst>
                  <a:ext uri="{FF2B5EF4-FFF2-40B4-BE49-F238E27FC236}">
                    <a16:creationId xmlns="" xmlns:a16="http://schemas.microsoft.com/office/drawing/2014/main"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4" name="Google Shape;21188;p38">
                <a:extLst>
                  <a:ext uri="{FF2B5EF4-FFF2-40B4-BE49-F238E27FC236}">
                    <a16:creationId xmlns="" xmlns:a16="http://schemas.microsoft.com/office/drawing/2014/main"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5" name="Google Shape;21189;p38">
                <a:extLst>
                  <a:ext uri="{FF2B5EF4-FFF2-40B4-BE49-F238E27FC236}">
                    <a16:creationId xmlns="" xmlns:a16="http://schemas.microsoft.com/office/drawing/2014/main"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6" name="Google Shape;21190;p38">
                <a:extLst>
                  <a:ext uri="{FF2B5EF4-FFF2-40B4-BE49-F238E27FC236}">
                    <a16:creationId xmlns="" xmlns:a16="http://schemas.microsoft.com/office/drawing/2014/main"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7" name="Google Shape;21191;p38">
                <a:extLst>
                  <a:ext uri="{FF2B5EF4-FFF2-40B4-BE49-F238E27FC236}">
                    <a16:creationId xmlns="" xmlns:a16="http://schemas.microsoft.com/office/drawing/2014/main"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8" name="Google Shape;21192;p38">
                <a:extLst>
                  <a:ext uri="{FF2B5EF4-FFF2-40B4-BE49-F238E27FC236}">
                    <a16:creationId xmlns="" xmlns:a16="http://schemas.microsoft.com/office/drawing/2014/main"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9" name="Google Shape;21193;p38">
                <a:extLst>
                  <a:ext uri="{FF2B5EF4-FFF2-40B4-BE49-F238E27FC236}">
                    <a16:creationId xmlns="" xmlns:a16="http://schemas.microsoft.com/office/drawing/2014/main"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0" name="Google Shape;21194;p38">
                <a:extLst>
                  <a:ext uri="{FF2B5EF4-FFF2-40B4-BE49-F238E27FC236}">
                    <a16:creationId xmlns="" xmlns:a16="http://schemas.microsoft.com/office/drawing/2014/main"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1" name="Google Shape;21195;p38">
                <a:extLst>
                  <a:ext uri="{FF2B5EF4-FFF2-40B4-BE49-F238E27FC236}">
                    <a16:creationId xmlns="" xmlns:a16="http://schemas.microsoft.com/office/drawing/2014/main"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2" name="Google Shape;21196;p38">
                <a:extLst>
                  <a:ext uri="{FF2B5EF4-FFF2-40B4-BE49-F238E27FC236}">
                    <a16:creationId xmlns="" xmlns:a16="http://schemas.microsoft.com/office/drawing/2014/main"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3" name="Google Shape;21197;p38">
                <a:extLst>
                  <a:ext uri="{FF2B5EF4-FFF2-40B4-BE49-F238E27FC236}">
                    <a16:creationId xmlns="" xmlns:a16="http://schemas.microsoft.com/office/drawing/2014/main"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9" name="Google Shape;21198;p38">
              <a:extLst>
                <a:ext uri="{FF2B5EF4-FFF2-40B4-BE49-F238E27FC236}">
                  <a16:creationId xmlns="" xmlns:a16="http://schemas.microsoft.com/office/drawing/2014/main"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 xmlns:a16="http://schemas.microsoft.com/office/drawing/2014/main"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1" name="Google Shape;21200;p38">
                <a:extLst>
                  <a:ext uri="{FF2B5EF4-FFF2-40B4-BE49-F238E27FC236}">
                    <a16:creationId xmlns="" xmlns:a16="http://schemas.microsoft.com/office/drawing/2014/main"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2" name="Google Shape;21201;p38">
                <a:extLst>
                  <a:ext uri="{FF2B5EF4-FFF2-40B4-BE49-F238E27FC236}">
                    <a16:creationId xmlns="" xmlns:a16="http://schemas.microsoft.com/office/drawing/2014/main"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3" name="Google Shape;21202;p38">
                <a:extLst>
                  <a:ext uri="{FF2B5EF4-FFF2-40B4-BE49-F238E27FC236}">
                    <a16:creationId xmlns="" xmlns:a16="http://schemas.microsoft.com/office/drawing/2014/main"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4" name="Google Shape;21203;p38">
                <a:extLst>
                  <a:ext uri="{FF2B5EF4-FFF2-40B4-BE49-F238E27FC236}">
                    <a16:creationId xmlns="" xmlns:a16="http://schemas.microsoft.com/office/drawing/2014/main"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5" name="Google Shape;21204;p38">
                <a:extLst>
                  <a:ext uri="{FF2B5EF4-FFF2-40B4-BE49-F238E27FC236}">
                    <a16:creationId xmlns="" xmlns:a16="http://schemas.microsoft.com/office/drawing/2014/main"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6" name="Google Shape;21205;p38">
                <a:extLst>
                  <a:ext uri="{FF2B5EF4-FFF2-40B4-BE49-F238E27FC236}">
                    <a16:creationId xmlns="" xmlns:a16="http://schemas.microsoft.com/office/drawing/2014/main"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7" name="Google Shape;21206;p38">
                <a:extLst>
                  <a:ext uri="{FF2B5EF4-FFF2-40B4-BE49-F238E27FC236}">
                    <a16:creationId xmlns="" xmlns:a16="http://schemas.microsoft.com/office/drawing/2014/main"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8" name="Google Shape;21207;p38">
                <a:extLst>
                  <a:ext uri="{FF2B5EF4-FFF2-40B4-BE49-F238E27FC236}">
                    <a16:creationId xmlns="" xmlns:a16="http://schemas.microsoft.com/office/drawing/2014/main"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9" name="Google Shape;21208;p38">
                <a:extLst>
                  <a:ext uri="{FF2B5EF4-FFF2-40B4-BE49-F238E27FC236}">
                    <a16:creationId xmlns="" xmlns:a16="http://schemas.microsoft.com/office/drawing/2014/main"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0" name="Google Shape;21209;p38">
                <a:extLst>
                  <a:ext uri="{FF2B5EF4-FFF2-40B4-BE49-F238E27FC236}">
                    <a16:creationId xmlns="" xmlns:a16="http://schemas.microsoft.com/office/drawing/2014/main"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1" name="Google Shape;21210;p38">
                <a:extLst>
                  <a:ext uri="{FF2B5EF4-FFF2-40B4-BE49-F238E27FC236}">
                    <a16:creationId xmlns="" xmlns:a16="http://schemas.microsoft.com/office/drawing/2014/main"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2" name="Google Shape;21211;p38">
                <a:extLst>
                  <a:ext uri="{FF2B5EF4-FFF2-40B4-BE49-F238E27FC236}">
                    <a16:creationId xmlns="" xmlns:a16="http://schemas.microsoft.com/office/drawing/2014/main"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3" name="Google Shape;21212;p38">
                <a:extLst>
                  <a:ext uri="{FF2B5EF4-FFF2-40B4-BE49-F238E27FC236}">
                    <a16:creationId xmlns="" xmlns:a16="http://schemas.microsoft.com/office/drawing/2014/main"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4" name="Google Shape;21213;p38">
                <a:extLst>
                  <a:ext uri="{FF2B5EF4-FFF2-40B4-BE49-F238E27FC236}">
                    <a16:creationId xmlns="" xmlns:a16="http://schemas.microsoft.com/office/drawing/2014/main"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5" name="Google Shape;21214;p38">
                <a:extLst>
                  <a:ext uri="{FF2B5EF4-FFF2-40B4-BE49-F238E27FC236}">
                    <a16:creationId xmlns="" xmlns:a16="http://schemas.microsoft.com/office/drawing/2014/main"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6" name="Google Shape;21215;p38">
                <a:extLst>
                  <a:ext uri="{FF2B5EF4-FFF2-40B4-BE49-F238E27FC236}">
                    <a16:creationId xmlns="" xmlns:a16="http://schemas.microsoft.com/office/drawing/2014/main"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7" name="Google Shape;21216;p38">
                <a:extLst>
                  <a:ext uri="{FF2B5EF4-FFF2-40B4-BE49-F238E27FC236}">
                    <a16:creationId xmlns="" xmlns:a16="http://schemas.microsoft.com/office/drawing/2014/main"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8" name="Google Shape;21217;p38">
                <a:extLst>
                  <a:ext uri="{FF2B5EF4-FFF2-40B4-BE49-F238E27FC236}">
                    <a16:creationId xmlns="" xmlns:a16="http://schemas.microsoft.com/office/drawing/2014/main"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9" name="Google Shape;21218;p38">
                <a:extLst>
                  <a:ext uri="{FF2B5EF4-FFF2-40B4-BE49-F238E27FC236}">
                    <a16:creationId xmlns="" xmlns:a16="http://schemas.microsoft.com/office/drawing/2014/main"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0" name="Google Shape;21219;p38">
                <a:extLst>
                  <a:ext uri="{FF2B5EF4-FFF2-40B4-BE49-F238E27FC236}">
                    <a16:creationId xmlns="" xmlns:a16="http://schemas.microsoft.com/office/drawing/2014/main"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1" name="Google Shape;21220;p38">
                <a:extLst>
                  <a:ext uri="{FF2B5EF4-FFF2-40B4-BE49-F238E27FC236}">
                    <a16:creationId xmlns="" xmlns:a16="http://schemas.microsoft.com/office/drawing/2014/main"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2" name="Google Shape;21221;p38">
                <a:extLst>
                  <a:ext uri="{FF2B5EF4-FFF2-40B4-BE49-F238E27FC236}">
                    <a16:creationId xmlns="" xmlns:a16="http://schemas.microsoft.com/office/drawing/2014/main"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3" name="Google Shape;21222;p38">
                <a:extLst>
                  <a:ext uri="{FF2B5EF4-FFF2-40B4-BE49-F238E27FC236}">
                    <a16:creationId xmlns="" xmlns:a16="http://schemas.microsoft.com/office/drawing/2014/main"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4" name="Google Shape;21223;p38">
                <a:extLst>
                  <a:ext uri="{FF2B5EF4-FFF2-40B4-BE49-F238E27FC236}">
                    <a16:creationId xmlns="" xmlns:a16="http://schemas.microsoft.com/office/drawing/2014/main"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5" name="Google Shape;21224;p38">
                <a:extLst>
                  <a:ext uri="{FF2B5EF4-FFF2-40B4-BE49-F238E27FC236}">
                    <a16:creationId xmlns="" xmlns:a16="http://schemas.microsoft.com/office/drawing/2014/main"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6" name="Google Shape;21225;p38">
                <a:extLst>
                  <a:ext uri="{FF2B5EF4-FFF2-40B4-BE49-F238E27FC236}">
                    <a16:creationId xmlns="" xmlns:a16="http://schemas.microsoft.com/office/drawing/2014/main"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7" name="Google Shape;21226;p38">
                <a:extLst>
                  <a:ext uri="{FF2B5EF4-FFF2-40B4-BE49-F238E27FC236}">
                    <a16:creationId xmlns="" xmlns:a16="http://schemas.microsoft.com/office/drawing/2014/main"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8" name="Google Shape;21227;p38">
                <a:extLst>
                  <a:ext uri="{FF2B5EF4-FFF2-40B4-BE49-F238E27FC236}">
                    <a16:creationId xmlns="" xmlns:a16="http://schemas.microsoft.com/office/drawing/2014/main"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9" name="Google Shape;21228;p38">
                <a:extLst>
                  <a:ext uri="{FF2B5EF4-FFF2-40B4-BE49-F238E27FC236}">
                    <a16:creationId xmlns="" xmlns:a16="http://schemas.microsoft.com/office/drawing/2014/main"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0" name="Google Shape;21229;p38">
                <a:extLst>
                  <a:ext uri="{FF2B5EF4-FFF2-40B4-BE49-F238E27FC236}">
                    <a16:creationId xmlns="" xmlns:a16="http://schemas.microsoft.com/office/drawing/2014/main"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1" name="Google Shape;21230;p38">
                <a:extLst>
                  <a:ext uri="{FF2B5EF4-FFF2-40B4-BE49-F238E27FC236}">
                    <a16:creationId xmlns="" xmlns:a16="http://schemas.microsoft.com/office/drawing/2014/main"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2" name="Google Shape;21231;p38">
                <a:extLst>
                  <a:ext uri="{FF2B5EF4-FFF2-40B4-BE49-F238E27FC236}">
                    <a16:creationId xmlns="" xmlns:a16="http://schemas.microsoft.com/office/drawing/2014/main"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3" name="Google Shape;21232;p38">
                <a:extLst>
                  <a:ext uri="{FF2B5EF4-FFF2-40B4-BE49-F238E27FC236}">
                    <a16:creationId xmlns="" xmlns:a16="http://schemas.microsoft.com/office/drawing/2014/main"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4" name="Google Shape;21233;p38">
                <a:extLst>
                  <a:ext uri="{FF2B5EF4-FFF2-40B4-BE49-F238E27FC236}">
                    <a16:creationId xmlns="" xmlns:a16="http://schemas.microsoft.com/office/drawing/2014/main"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5" name="Google Shape;21234;p38">
                <a:extLst>
                  <a:ext uri="{FF2B5EF4-FFF2-40B4-BE49-F238E27FC236}">
                    <a16:creationId xmlns="" xmlns:a16="http://schemas.microsoft.com/office/drawing/2014/main"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6" name="Google Shape;21235;p38">
                <a:extLst>
                  <a:ext uri="{FF2B5EF4-FFF2-40B4-BE49-F238E27FC236}">
                    <a16:creationId xmlns="" xmlns:a16="http://schemas.microsoft.com/office/drawing/2014/main"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7" name="Google Shape;21236;p38">
                <a:extLst>
                  <a:ext uri="{FF2B5EF4-FFF2-40B4-BE49-F238E27FC236}">
                    <a16:creationId xmlns="" xmlns:a16="http://schemas.microsoft.com/office/drawing/2014/main"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8" name="Google Shape;21237;p38">
                <a:extLst>
                  <a:ext uri="{FF2B5EF4-FFF2-40B4-BE49-F238E27FC236}">
                    <a16:creationId xmlns="" xmlns:a16="http://schemas.microsoft.com/office/drawing/2014/main"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9" name="Google Shape;21238;p38">
                <a:extLst>
                  <a:ext uri="{FF2B5EF4-FFF2-40B4-BE49-F238E27FC236}">
                    <a16:creationId xmlns="" xmlns:a16="http://schemas.microsoft.com/office/drawing/2014/main"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0" name="Google Shape;21239;p38">
                <a:extLst>
                  <a:ext uri="{FF2B5EF4-FFF2-40B4-BE49-F238E27FC236}">
                    <a16:creationId xmlns="" xmlns:a16="http://schemas.microsoft.com/office/drawing/2014/main"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1" name="Google Shape;21240;p38">
                <a:extLst>
                  <a:ext uri="{FF2B5EF4-FFF2-40B4-BE49-F238E27FC236}">
                    <a16:creationId xmlns="" xmlns:a16="http://schemas.microsoft.com/office/drawing/2014/main"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2" name="Google Shape;21241;p38">
                <a:extLst>
                  <a:ext uri="{FF2B5EF4-FFF2-40B4-BE49-F238E27FC236}">
                    <a16:creationId xmlns="" xmlns:a16="http://schemas.microsoft.com/office/drawing/2014/main"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3" name="Google Shape;21242;p38">
                <a:extLst>
                  <a:ext uri="{FF2B5EF4-FFF2-40B4-BE49-F238E27FC236}">
                    <a16:creationId xmlns="" xmlns:a16="http://schemas.microsoft.com/office/drawing/2014/main"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4" name="Google Shape;21243;p38">
                <a:extLst>
                  <a:ext uri="{FF2B5EF4-FFF2-40B4-BE49-F238E27FC236}">
                    <a16:creationId xmlns="" xmlns:a16="http://schemas.microsoft.com/office/drawing/2014/main"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5" name="Google Shape;21244;p38">
                <a:extLst>
                  <a:ext uri="{FF2B5EF4-FFF2-40B4-BE49-F238E27FC236}">
                    <a16:creationId xmlns="" xmlns:a16="http://schemas.microsoft.com/office/drawing/2014/main"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6" name="Google Shape;21245;p38">
                <a:extLst>
                  <a:ext uri="{FF2B5EF4-FFF2-40B4-BE49-F238E27FC236}">
                    <a16:creationId xmlns="" xmlns:a16="http://schemas.microsoft.com/office/drawing/2014/main"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7" name="Google Shape;21246;p38">
                <a:extLst>
                  <a:ext uri="{FF2B5EF4-FFF2-40B4-BE49-F238E27FC236}">
                    <a16:creationId xmlns="" xmlns:a16="http://schemas.microsoft.com/office/drawing/2014/main"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8" name="Google Shape;21247;p38">
                <a:extLst>
                  <a:ext uri="{FF2B5EF4-FFF2-40B4-BE49-F238E27FC236}">
                    <a16:creationId xmlns="" xmlns:a16="http://schemas.microsoft.com/office/drawing/2014/main"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9" name="Google Shape;21248;p38">
                <a:extLst>
                  <a:ext uri="{FF2B5EF4-FFF2-40B4-BE49-F238E27FC236}">
                    <a16:creationId xmlns="" xmlns:a16="http://schemas.microsoft.com/office/drawing/2014/main"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0" name="Google Shape;21249;p38">
                <a:extLst>
                  <a:ext uri="{FF2B5EF4-FFF2-40B4-BE49-F238E27FC236}">
                    <a16:creationId xmlns="" xmlns:a16="http://schemas.microsoft.com/office/drawing/2014/main"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1" name="Google Shape;21250;p38">
                <a:extLst>
                  <a:ext uri="{FF2B5EF4-FFF2-40B4-BE49-F238E27FC236}">
                    <a16:creationId xmlns="" xmlns:a16="http://schemas.microsoft.com/office/drawing/2014/main"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2" name="Google Shape;21251;p38">
                <a:extLst>
                  <a:ext uri="{FF2B5EF4-FFF2-40B4-BE49-F238E27FC236}">
                    <a16:creationId xmlns="" xmlns:a16="http://schemas.microsoft.com/office/drawing/2014/main"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3" name="Google Shape;21252;p38">
                <a:extLst>
                  <a:ext uri="{FF2B5EF4-FFF2-40B4-BE49-F238E27FC236}">
                    <a16:creationId xmlns="" xmlns:a16="http://schemas.microsoft.com/office/drawing/2014/main"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4" name="Google Shape;21253;p38">
                <a:extLst>
                  <a:ext uri="{FF2B5EF4-FFF2-40B4-BE49-F238E27FC236}">
                    <a16:creationId xmlns="" xmlns:a16="http://schemas.microsoft.com/office/drawing/2014/main"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5" name="Google Shape;21254;p38">
                <a:extLst>
                  <a:ext uri="{FF2B5EF4-FFF2-40B4-BE49-F238E27FC236}">
                    <a16:creationId xmlns="" xmlns:a16="http://schemas.microsoft.com/office/drawing/2014/main"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6" name="Google Shape;21255;p38">
                <a:extLst>
                  <a:ext uri="{FF2B5EF4-FFF2-40B4-BE49-F238E27FC236}">
                    <a16:creationId xmlns="" xmlns:a16="http://schemas.microsoft.com/office/drawing/2014/main"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7" name="Google Shape;21256;p38">
                <a:extLst>
                  <a:ext uri="{FF2B5EF4-FFF2-40B4-BE49-F238E27FC236}">
                    <a16:creationId xmlns="" xmlns:a16="http://schemas.microsoft.com/office/drawing/2014/main"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8" name="Google Shape;21257;p38">
                <a:extLst>
                  <a:ext uri="{FF2B5EF4-FFF2-40B4-BE49-F238E27FC236}">
                    <a16:creationId xmlns="" xmlns:a16="http://schemas.microsoft.com/office/drawing/2014/main"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9" name="Google Shape;21258;p38">
                <a:extLst>
                  <a:ext uri="{FF2B5EF4-FFF2-40B4-BE49-F238E27FC236}">
                    <a16:creationId xmlns="" xmlns:a16="http://schemas.microsoft.com/office/drawing/2014/main"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0" name="Google Shape;21259;p38">
                <a:extLst>
                  <a:ext uri="{FF2B5EF4-FFF2-40B4-BE49-F238E27FC236}">
                    <a16:creationId xmlns="" xmlns:a16="http://schemas.microsoft.com/office/drawing/2014/main"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1" name="Google Shape;21260;p38">
                <a:extLst>
                  <a:ext uri="{FF2B5EF4-FFF2-40B4-BE49-F238E27FC236}">
                    <a16:creationId xmlns="" xmlns:a16="http://schemas.microsoft.com/office/drawing/2014/main"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2" name="Google Shape;21261;p38">
                <a:extLst>
                  <a:ext uri="{FF2B5EF4-FFF2-40B4-BE49-F238E27FC236}">
                    <a16:creationId xmlns="" xmlns:a16="http://schemas.microsoft.com/office/drawing/2014/main"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3" name="Google Shape;21262;p38">
                <a:extLst>
                  <a:ext uri="{FF2B5EF4-FFF2-40B4-BE49-F238E27FC236}">
                    <a16:creationId xmlns="" xmlns:a16="http://schemas.microsoft.com/office/drawing/2014/main"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4" name="Google Shape;21263;p38">
                <a:extLst>
                  <a:ext uri="{FF2B5EF4-FFF2-40B4-BE49-F238E27FC236}">
                    <a16:creationId xmlns="" xmlns:a16="http://schemas.microsoft.com/office/drawing/2014/main"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5" name="Google Shape;21264;p38">
                <a:extLst>
                  <a:ext uri="{FF2B5EF4-FFF2-40B4-BE49-F238E27FC236}">
                    <a16:creationId xmlns="" xmlns:a16="http://schemas.microsoft.com/office/drawing/2014/main"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6" name="Google Shape;21265;p38">
                <a:extLst>
                  <a:ext uri="{FF2B5EF4-FFF2-40B4-BE49-F238E27FC236}">
                    <a16:creationId xmlns="" xmlns:a16="http://schemas.microsoft.com/office/drawing/2014/main"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7" name="Google Shape;21266;p38">
                <a:extLst>
                  <a:ext uri="{FF2B5EF4-FFF2-40B4-BE49-F238E27FC236}">
                    <a16:creationId xmlns="" xmlns:a16="http://schemas.microsoft.com/office/drawing/2014/main"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8" name="Google Shape;21267;p38">
                <a:extLst>
                  <a:ext uri="{FF2B5EF4-FFF2-40B4-BE49-F238E27FC236}">
                    <a16:creationId xmlns="" xmlns:a16="http://schemas.microsoft.com/office/drawing/2014/main"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9" name="Google Shape;21268;p38">
                <a:extLst>
                  <a:ext uri="{FF2B5EF4-FFF2-40B4-BE49-F238E27FC236}">
                    <a16:creationId xmlns="" xmlns:a16="http://schemas.microsoft.com/office/drawing/2014/main"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0" name="Google Shape;21269;p38">
                <a:extLst>
                  <a:ext uri="{FF2B5EF4-FFF2-40B4-BE49-F238E27FC236}">
                    <a16:creationId xmlns="" xmlns:a16="http://schemas.microsoft.com/office/drawing/2014/main"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1" name="Google Shape;21270;p38">
                <a:extLst>
                  <a:ext uri="{FF2B5EF4-FFF2-40B4-BE49-F238E27FC236}">
                    <a16:creationId xmlns="" xmlns:a16="http://schemas.microsoft.com/office/drawing/2014/main"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sp>
        <p:nvSpPr>
          <p:cNvPr id="1473" name="Text Placeholder 1472">
            <a:extLst>
              <a:ext uri="{FF2B5EF4-FFF2-40B4-BE49-F238E27FC236}">
                <a16:creationId xmlns="" xmlns:a16="http://schemas.microsoft.com/office/drawing/2014/main" id="{36CA7D6E-B3A2-5357-FDEC-8049F900A2D4}"/>
              </a:ext>
            </a:extLst>
          </p:cNvPr>
          <p:cNvSpPr>
            <a:spLocks noGrp="1"/>
          </p:cNvSpPr>
          <p:nvPr>
            <p:ph type="body" sz="quarter" idx="11" hasCustomPrompt="1"/>
          </p:nvPr>
        </p:nvSpPr>
        <p:spPr>
          <a:xfrm>
            <a:off x="3200467"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 xmlns:a16="http://schemas.microsoft.com/office/drawing/2014/main"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 xmlns:a16="http://schemas.microsoft.com/office/drawing/2014/main" id="{20DCC82A-457C-7AEE-E288-753508FD3CE3}"/>
              </a:ext>
            </a:extLst>
          </p:cNvPr>
          <p:cNvSpPr>
            <a:spLocks noGrp="1"/>
          </p:cNvSpPr>
          <p:nvPr>
            <p:ph type="body" sz="quarter" idx="13" hasCustomPrompt="1"/>
          </p:nvPr>
        </p:nvSpPr>
        <p:spPr>
          <a:xfrm>
            <a:off x="3414773" y="4512733"/>
            <a:ext cx="3076453" cy="583603"/>
          </a:xfrm>
        </p:spPr>
        <p:txBody>
          <a:bodyPr anchor="ctr">
            <a:noAutofit/>
          </a:bodyPr>
          <a:lstStyle>
            <a:lvl1pPr marL="0" indent="0" algn="ctr">
              <a:buNone/>
              <a:defRPr sz="1462"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 xmlns:a16="http://schemas.microsoft.com/office/drawing/2014/main" id="{E079570E-1F1A-8663-0BE1-B348DA2B6B3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54036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6828B-BEA8-9E60-15FA-BF94933D2552}"/>
              </a:ext>
            </a:extLst>
          </p:cNvPr>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a:extLst>
              <a:ext uri="{FF2B5EF4-FFF2-40B4-BE49-F238E27FC236}">
                <a16:creationId xmlns="" xmlns:a16="http://schemas.microsoft.com/office/drawing/2014/main" id="{C1D6122D-BB93-B513-FE6E-7D552177B53B}"/>
              </a:ext>
            </a:extLst>
          </p:cNvPr>
          <p:cNvSpPr>
            <a:spLocks noGrp="1"/>
          </p:cNvSpPr>
          <p:nvPr>
            <p:ph idx="1"/>
          </p:nvPr>
        </p:nvSpPr>
        <p:spPr>
          <a:xfrm>
            <a:off x="762156" y="1579157"/>
            <a:ext cx="8462810" cy="4597277"/>
          </a:xfrm>
        </p:spPr>
        <p:txBody>
          <a:bodyPr/>
          <a:lstStyle>
            <a:lvl1pPr>
              <a:lnSpc>
                <a:spcPct val="110000"/>
              </a:lnSpc>
              <a:buClr>
                <a:srgbClr val="7897AB"/>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 xmlns:a16="http://schemas.microsoft.com/office/drawing/2014/main"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 xmlns:a16="http://schemas.microsoft.com/office/drawing/2014/main"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 xmlns:a16="http://schemas.microsoft.com/office/drawing/2014/main"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162240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_Quiz">
    <p:bg>
      <p:bgPr>
        <a:solidFill>
          <a:srgbClr val="B3DEE2">
            <a:alpha val="64706"/>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6828B-BEA8-9E60-15FA-BF94933D2552}"/>
              </a:ext>
            </a:extLst>
          </p:cNvPr>
          <p:cNvSpPr>
            <a:spLocks noGrp="1"/>
          </p:cNvSpPr>
          <p:nvPr>
            <p:ph type="title"/>
          </p:nvPr>
        </p:nvSpPr>
        <p:spPr/>
        <p:txBody>
          <a:bodyPr>
            <a:normAutofit/>
          </a:bodyPr>
          <a:lstStyle>
            <a:lvl1pPr>
              <a:defRPr sz="3200" b="1">
                <a:solidFill>
                  <a:srgbClr val="E3868D"/>
                </a:solidFill>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 xmlns:a16="http://schemas.microsoft.com/office/drawing/2014/main" id="{C1D6122D-BB93-B513-FE6E-7D552177B53B}"/>
              </a:ext>
            </a:extLst>
          </p:cNvPr>
          <p:cNvSpPr>
            <a:spLocks noGrp="1"/>
          </p:cNvSpPr>
          <p:nvPr>
            <p:ph idx="1"/>
          </p:nvPr>
        </p:nvSpPr>
        <p:spPr>
          <a:xfrm>
            <a:off x="762156" y="1579157"/>
            <a:ext cx="8462810" cy="4597277"/>
          </a:xfrm>
        </p:spPr>
        <p:txBody>
          <a:bodyPr/>
          <a:lstStyle>
            <a:lvl1pPr>
              <a:lnSpc>
                <a:spcPct val="110000"/>
              </a:lnSpc>
              <a:buClr>
                <a:schemeClr val="tx1">
                  <a:lumMod val="75000"/>
                  <a:lumOff val="25000"/>
                </a:schemeClr>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 xmlns:a16="http://schemas.microsoft.com/office/drawing/2014/main"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F49097"/>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 xmlns:a16="http://schemas.microsoft.com/office/drawing/2014/main"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 xmlns:a16="http://schemas.microsoft.com/office/drawing/2014/main"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262213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BC5F3D-C791-B43E-E622-C029B95CB6D4}"/>
              </a:ext>
            </a:extLst>
          </p:cNvPr>
          <p:cNvSpPr>
            <a:spLocks noGrp="1"/>
          </p:cNvSpPr>
          <p:nvPr>
            <p:ph sz="half" idx="1"/>
          </p:nvPr>
        </p:nvSpPr>
        <p:spPr>
          <a:xfrm>
            <a:off x="681038"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 xmlns:a16="http://schemas.microsoft.com/office/drawing/2014/main" id="{9E8A6678-BA54-2EB0-77AA-0DAFA1E31656}"/>
              </a:ext>
            </a:extLst>
          </p:cNvPr>
          <p:cNvSpPr>
            <a:spLocks noGrp="1"/>
          </p:cNvSpPr>
          <p:nvPr>
            <p:ph sz="half" idx="2"/>
          </p:nvPr>
        </p:nvSpPr>
        <p:spPr>
          <a:xfrm>
            <a:off x="5035552"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 xmlns:a16="http://schemas.microsoft.com/office/drawing/2014/main" id="{82940023-DA7A-974F-B5B4-E08AB101980C}"/>
              </a:ext>
            </a:extLst>
          </p:cNvPr>
          <p:cNvSpPr>
            <a:spLocks noGrp="1"/>
          </p:cNvSpPr>
          <p:nvPr>
            <p:ph type="sldNum" sz="quarter" idx="12"/>
          </p:nvPr>
        </p:nvSpPr>
        <p:spPr>
          <a:xfrm>
            <a:off x="7562173" y="6402800"/>
            <a:ext cx="2228850" cy="366183"/>
          </a:xfrm>
          <a:prstGeom prst="rect">
            <a:avLst/>
          </a:prstGeom>
        </p:spPr>
        <p:txBody>
          <a:bodyPr/>
          <a:lstStyle/>
          <a:p>
            <a:pPr>
              <a:defRPr/>
            </a:pPr>
            <a:fld id="{F67F900E-BE2C-BC44-8A1C-9C6C5DCFD4F7}" type="slidenum">
              <a:rPr lang="en-GB" altLang="en-US" smtClean="0"/>
              <a:pPr>
                <a:defRPr/>
              </a:pPr>
              <a:t>‹#›</a:t>
            </a:fld>
            <a:endParaRPr lang="en-GB" altLang="en-US"/>
          </a:p>
        </p:txBody>
      </p:sp>
      <p:grpSp>
        <p:nvGrpSpPr>
          <p:cNvPr id="8" name="Google Shape;1127;p5">
            <a:extLst>
              <a:ext uri="{FF2B5EF4-FFF2-40B4-BE49-F238E27FC236}">
                <a16:creationId xmlns="" xmlns:a16="http://schemas.microsoft.com/office/drawing/2014/main"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 xmlns:a16="http://schemas.microsoft.com/office/drawing/2014/main"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 xmlns:a16="http://schemas.microsoft.com/office/drawing/2014/main"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 xmlns:a16="http://schemas.microsoft.com/office/drawing/2014/main"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 xmlns:a16="http://schemas.microsoft.com/office/drawing/2014/main"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 xmlns:a16="http://schemas.microsoft.com/office/drawing/2014/main"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 xmlns:a16="http://schemas.microsoft.com/office/drawing/2014/main"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 xmlns:a16="http://schemas.microsoft.com/office/drawing/2014/main"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 xmlns:a16="http://schemas.microsoft.com/office/drawing/2014/main"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 xmlns:a16="http://schemas.microsoft.com/office/drawing/2014/main"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 xmlns:a16="http://schemas.microsoft.com/office/drawing/2014/main"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 xmlns:a16="http://schemas.microsoft.com/office/drawing/2014/main"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 xmlns:a16="http://schemas.microsoft.com/office/drawing/2014/main"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 xmlns:a16="http://schemas.microsoft.com/office/drawing/2014/main"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 xmlns:a16="http://schemas.microsoft.com/office/drawing/2014/main"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 xmlns:a16="http://schemas.microsoft.com/office/drawing/2014/main"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 xmlns:a16="http://schemas.microsoft.com/office/drawing/2014/main"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 xmlns:a16="http://schemas.microsoft.com/office/drawing/2014/main"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 xmlns:a16="http://schemas.microsoft.com/office/drawing/2014/main"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 xmlns:a16="http://schemas.microsoft.com/office/drawing/2014/main"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 xmlns:a16="http://schemas.microsoft.com/office/drawing/2014/main"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 xmlns:a16="http://schemas.microsoft.com/office/drawing/2014/main"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 xmlns:a16="http://schemas.microsoft.com/office/drawing/2014/main"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 xmlns:a16="http://schemas.microsoft.com/office/drawing/2014/main"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 xmlns:a16="http://schemas.microsoft.com/office/drawing/2014/main"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 xmlns:a16="http://schemas.microsoft.com/office/drawing/2014/main"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 xmlns:a16="http://schemas.microsoft.com/office/drawing/2014/main"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 xmlns:a16="http://schemas.microsoft.com/office/drawing/2014/main"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 xmlns:a16="http://schemas.microsoft.com/office/drawing/2014/main"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 xmlns:a16="http://schemas.microsoft.com/office/drawing/2014/main"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 xmlns:a16="http://schemas.microsoft.com/office/drawing/2014/main"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 xmlns:a16="http://schemas.microsoft.com/office/drawing/2014/main"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 xmlns:a16="http://schemas.microsoft.com/office/drawing/2014/main"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 xmlns:a16="http://schemas.microsoft.com/office/drawing/2014/main"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 xmlns:a16="http://schemas.microsoft.com/office/drawing/2014/main"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 xmlns:a16="http://schemas.microsoft.com/office/drawing/2014/main"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 xmlns:a16="http://schemas.microsoft.com/office/drawing/2014/main"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 xmlns:a16="http://schemas.microsoft.com/office/drawing/2014/main"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 xmlns:a16="http://schemas.microsoft.com/office/drawing/2014/main"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 xmlns:a16="http://schemas.microsoft.com/office/drawing/2014/main"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 xmlns:a16="http://schemas.microsoft.com/office/drawing/2014/main"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 xmlns:a16="http://schemas.microsoft.com/office/drawing/2014/main"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 xmlns:a16="http://schemas.microsoft.com/office/drawing/2014/main"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 xmlns:a16="http://schemas.microsoft.com/office/drawing/2014/main"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 xmlns:a16="http://schemas.microsoft.com/office/drawing/2014/main"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 xmlns:a16="http://schemas.microsoft.com/office/drawing/2014/main"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 xmlns:a16="http://schemas.microsoft.com/office/drawing/2014/main"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 xmlns:a16="http://schemas.microsoft.com/office/drawing/2014/main"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 xmlns:a16="http://schemas.microsoft.com/office/drawing/2014/main"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 xmlns:a16="http://schemas.microsoft.com/office/drawing/2014/main" id="{222301DE-0D8F-9981-6D78-CB1E67171E16}"/>
              </a:ext>
            </a:extLst>
          </p:cNvPr>
          <p:cNvPicPr>
            <a:picLocks noChangeAspect="1"/>
          </p:cNvPicPr>
          <p:nvPr/>
        </p:nvPicPr>
        <p:blipFill>
          <a:blip r:embed="rId2"/>
          <a:stretch>
            <a:fillRect/>
          </a:stretch>
        </p:blipFill>
        <p:spPr>
          <a:xfrm>
            <a:off x="8433651" y="38530"/>
            <a:ext cx="1462310" cy="497930"/>
          </a:xfrm>
          <a:prstGeom prst="rect">
            <a:avLst/>
          </a:prstGeom>
        </p:spPr>
      </p:pic>
      <p:sp>
        <p:nvSpPr>
          <p:cNvPr id="6" name="Title 1">
            <a:extLst>
              <a:ext uri="{FF2B5EF4-FFF2-40B4-BE49-F238E27FC236}">
                <a16:creationId xmlns="" xmlns:a16="http://schemas.microsoft.com/office/drawing/2014/main" id="{2A2C4D02-DF85-F0C2-DA6A-DC15A3446150}"/>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 xmlns:a16="http://schemas.microsoft.com/office/drawing/2014/main"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95676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229BD9B-6B58-F3FE-8660-E6C6816FA3D9}"/>
              </a:ext>
            </a:extLst>
          </p:cNvPr>
          <p:cNvSpPr>
            <a:spLocks noGrp="1"/>
          </p:cNvSpPr>
          <p:nvPr>
            <p:ph type="body" idx="1"/>
          </p:nvPr>
        </p:nvSpPr>
        <p:spPr>
          <a:xfrm>
            <a:off x="682761" y="1680635"/>
            <a:ext cx="4191132"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2DD6767A-C016-6F2F-B688-985DD0B0B788}"/>
              </a:ext>
            </a:extLst>
          </p:cNvPr>
          <p:cNvSpPr>
            <a:spLocks noGrp="1"/>
          </p:cNvSpPr>
          <p:nvPr>
            <p:ph sz="half" idx="2"/>
          </p:nvPr>
        </p:nvSpPr>
        <p:spPr>
          <a:xfrm>
            <a:off x="682761" y="2506135"/>
            <a:ext cx="4191132"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 xmlns:a16="http://schemas.microsoft.com/office/drawing/2014/main" id="{029A5718-52E5-0B06-EFE8-FC5A1B201417}"/>
              </a:ext>
            </a:extLst>
          </p:cNvPr>
          <p:cNvSpPr>
            <a:spLocks noGrp="1"/>
          </p:cNvSpPr>
          <p:nvPr>
            <p:ph type="body" sz="quarter" idx="3"/>
          </p:nvPr>
        </p:nvSpPr>
        <p:spPr>
          <a:xfrm>
            <a:off x="5014916" y="1680635"/>
            <a:ext cx="4211771"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Slide Number Placeholder 8">
            <a:extLst>
              <a:ext uri="{FF2B5EF4-FFF2-40B4-BE49-F238E27FC236}">
                <a16:creationId xmlns="" xmlns:a16="http://schemas.microsoft.com/office/drawing/2014/main" id="{79ACD1C7-714E-8FBF-E164-7A3D959665AE}"/>
              </a:ext>
            </a:extLst>
          </p:cNvPr>
          <p:cNvSpPr>
            <a:spLocks noGrp="1"/>
          </p:cNvSpPr>
          <p:nvPr>
            <p:ph type="sldNum" sz="quarter" idx="12"/>
          </p:nvPr>
        </p:nvSpPr>
        <p:spPr>
          <a:xfrm>
            <a:off x="7562173" y="6402800"/>
            <a:ext cx="2228850" cy="366183"/>
          </a:xfrm>
          <a:prstGeom prst="rect">
            <a:avLst/>
          </a:prstGeom>
        </p:spPr>
        <p:txBody>
          <a:bodyPr/>
          <a:lstStyle/>
          <a:p>
            <a:pPr>
              <a:defRPr/>
            </a:pPr>
            <a:fld id="{3309102F-F224-9F4E-9148-D6A4E0224D9D}" type="slidenum">
              <a:rPr lang="en-GB" altLang="en-US" smtClean="0"/>
              <a:pPr>
                <a:defRPr/>
              </a:pPr>
              <a:t>‹#›</a:t>
            </a:fld>
            <a:endParaRPr lang="en-GB" altLang="en-US"/>
          </a:p>
        </p:txBody>
      </p:sp>
      <p:grpSp>
        <p:nvGrpSpPr>
          <p:cNvPr id="10" name="Google Shape;1127;p5">
            <a:extLst>
              <a:ext uri="{FF2B5EF4-FFF2-40B4-BE49-F238E27FC236}">
                <a16:creationId xmlns="" xmlns:a16="http://schemas.microsoft.com/office/drawing/2014/main"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 xmlns:a16="http://schemas.microsoft.com/office/drawing/2014/main"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 xmlns:a16="http://schemas.microsoft.com/office/drawing/2014/main"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 xmlns:a16="http://schemas.microsoft.com/office/drawing/2014/main"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 xmlns:a16="http://schemas.microsoft.com/office/drawing/2014/main"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 xmlns:a16="http://schemas.microsoft.com/office/drawing/2014/main"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 xmlns:a16="http://schemas.microsoft.com/office/drawing/2014/main"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 xmlns:a16="http://schemas.microsoft.com/office/drawing/2014/main"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 xmlns:a16="http://schemas.microsoft.com/office/drawing/2014/main"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 xmlns:a16="http://schemas.microsoft.com/office/drawing/2014/main"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 xmlns:a16="http://schemas.microsoft.com/office/drawing/2014/main"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 xmlns:a16="http://schemas.microsoft.com/office/drawing/2014/main"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 xmlns:a16="http://schemas.microsoft.com/office/drawing/2014/main"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 xmlns:a16="http://schemas.microsoft.com/office/drawing/2014/main"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 xmlns:a16="http://schemas.microsoft.com/office/drawing/2014/main"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 xmlns:a16="http://schemas.microsoft.com/office/drawing/2014/main"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 xmlns:a16="http://schemas.microsoft.com/office/drawing/2014/main"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 xmlns:a16="http://schemas.microsoft.com/office/drawing/2014/main"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 xmlns:a16="http://schemas.microsoft.com/office/drawing/2014/main"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 xmlns:a16="http://schemas.microsoft.com/office/drawing/2014/main"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 xmlns:a16="http://schemas.microsoft.com/office/drawing/2014/main"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 xmlns:a16="http://schemas.microsoft.com/office/drawing/2014/main"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 xmlns:a16="http://schemas.microsoft.com/office/drawing/2014/main"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 xmlns:a16="http://schemas.microsoft.com/office/drawing/2014/main"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 xmlns:a16="http://schemas.microsoft.com/office/drawing/2014/main"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 xmlns:a16="http://schemas.microsoft.com/office/drawing/2014/main"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 xmlns:a16="http://schemas.microsoft.com/office/drawing/2014/main"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 xmlns:a16="http://schemas.microsoft.com/office/drawing/2014/main"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 xmlns:a16="http://schemas.microsoft.com/office/drawing/2014/main"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 xmlns:a16="http://schemas.microsoft.com/office/drawing/2014/main"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 xmlns:a16="http://schemas.microsoft.com/office/drawing/2014/main"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 xmlns:a16="http://schemas.microsoft.com/office/drawing/2014/main"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 xmlns:a16="http://schemas.microsoft.com/office/drawing/2014/main"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 xmlns:a16="http://schemas.microsoft.com/office/drawing/2014/main"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 xmlns:a16="http://schemas.microsoft.com/office/drawing/2014/main"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 xmlns:a16="http://schemas.microsoft.com/office/drawing/2014/main"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 xmlns:a16="http://schemas.microsoft.com/office/drawing/2014/main"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 xmlns:a16="http://schemas.microsoft.com/office/drawing/2014/main"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 xmlns:a16="http://schemas.microsoft.com/office/drawing/2014/main"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 xmlns:a16="http://schemas.microsoft.com/office/drawing/2014/main"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 xmlns:a16="http://schemas.microsoft.com/office/drawing/2014/main"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 xmlns:a16="http://schemas.microsoft.com/office/drawing/2014/main"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 xmlns:a16="http://schemas.microsoft.com/office/drawing/2014/main"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 xmlns:a16="http://schemas.microsoft.com/office/drawing/2014/main"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 xmlns:a16="http://schemas.microsoft.com/office/drawing/2014/main"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 xmlns:a16="http://schemas.microsoft.com/office/drawing/2014/main"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 xmlns:a16="http://schemas.microsoft.com/office/drawing/2014/main"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 xmlns:a16="http://schemas.microsoft.com/office/drawing/2014/main"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 xmlns:a16="http://schemas.microsoft.com/office/drawing/2014/main"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 xmlns:a16="http://schemas.microsoft.com/office/drawing/2014/main" id="{D266A138-6137-0640-38B9-49CC81F9DD09}"/>
              </a:ext>
            </a:extLst>
          </p:cNvPr>
          <p:cNvPicPr>
            <a:picLocks noChangeAspect="1"/>
          </p:cNvPicPr>
          <p:nvPr/>
        </p:nvPicPr>
        <p:blipFill>
          <a:blip r:embed="rId2"/>
          <a:stretch>
            <a:fillRect/>
          </a:stretch>
        </p:blipFill>
        <p:spPr>
          <a:xfrm>
            <a:off x="8433651" y="38530"/>
            <a:ext cx="1462310" cy="497930"/>
          </a:xfrm>
          <a:prstGeom prst="rect">
            <a:avLst/>
          </a:prstGeom>
        </p:spPr>
      </p:pic>
      <p:sp>
        <p:nvSpPr>
          <p:cNvPr id="8" name="Title 1">
            <a:extLst>
              <a:ext uri="{FF2B5EF4-FFF2-40B4-BE49-F238E27FC236}">
                <a16:creationId xmlns="" xmlns:a16="http://schemas.microsoft.com/office/drawing/2014/main" id="{22D19BD2-A251-91DE-DF09-CF6854983DEB}"/>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a:extLst>
              <a:ext uri="{FF2B5EF4-FFF2-40B4-BE49-F238E27FC236}">
                <a16:creationId xmlns="" xmlns:a16="http://schemas.microsoft.com/office/drawing/2014/main"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396263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EAF549E3-BB5F-808D-9792-950D66900772}"/>
              </a:ext>
            </a:extLst>
          </p:cNvPr>
          <p:cNvSpPr>
            <a:spLocks noGrp="1"/>
          </p:cNvSpPr>
          <p:nvPr>
            <p:ph type="sldNum" sz="quarter" idx="12"/>
          </p:nvPr>
        </p:nvSpPr>
        <p:spPr>
          <a:xfrm>
            <a:off x="7562173" y="6402800"/>
            <a:ext cx="2228850" cy="366183"/>
          </a:xfrm>
          <a:prstGeom prst="rect">
            <a:avLst/>
          </a:prstGeom>
        </p:spPr>
        <p:txBody>
          <a:bodyPr/>
          <a:lstStyle/>
          <a:p>
            <a:pPr>
              <a:defRPr/>
            </a:pPr>
            <a:fld id="{93717935-B0E8-0D4F-881C-47BF9B5E8935}" type="slidenum">
              <a:rPr lang="en-GB" altLang="en-US" smtClean="0"/>
              <a:pPr>
                <a:defRPr/>
              </a:pPr>
              <a:t>‹#›</a:t>
            </a:fld>
            <a:endParaRPr lang="en-GB" altLang="en-US"/>
          </a:p>
        </p:txBody>
      </p:sp>
      <p:grpSp>
        <p:nvGrpSpPr>
          <p:cNvPr id="6" name="Google Shape;1127;p5">
            <a:extLst>
              <a:ext uri="{FF2B5EF4-FFF2-40B4-BE49-F238E27FC236}">
                <a16:creationId xmlns="" xmlns:a16="http://schemas.microsoft.com/office/drawing/2014/main"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 xmlns:a16="http://schemas.microsoft.com/office/drawing/2014/main"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 xmlns:a16="http://schemas.microsoft.com/office/drawing/2014/main"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 xmlns:a16="http://schemas.microsoft.com/office/drawing/2014/main"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 xmlns:a16="http://schemas.microsoft.com/office/drawing/2014/main"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 xmlns:a16="http://schemas.microsoft.com/office/drawing/2014/main"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 xmlns:a16="http://schemas.microsoft.com/office/drawing/2014/main"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 xmlns:a16="http://schemas.microsoft.com/office/drawing/2014/main"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 xmlns:a16="http://schemas.microsoft.com/office/drawing/2014/main"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 xmlns:a16="http://schemas.microsoft.com/office/drawing/2014/main"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 xmlns:a16="http://schemas.microsoft.com/office/drawing/2014/main"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 xmlns:a16="http://schemas.microsoft.com/office/drawing/2014/main"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 xmlns:a16="http://schemas.microsoft.com/office/drawing/2014/main"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 xmlns:a16="http://schemas.microsoft.com/office/drawing/2014/main"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 xmlns:a16="http://schemas.microsoft.com/office/drawing/2014/main"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 xmlns:a16="http://schemas.microsoft.com/office/drawing/2014/main"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 xmlns:a16="http://schemas.microsoft.com/office/drawing/2014/main"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 xmlns:a16="http://schemas.microsoft.com/office/drawing/2014/main"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 xmlns:a16="http://schemas.microsoft.com/office/drawing/2014/main"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 xmlns:a16="http://schemas.microsoft.com/office/drawing/2014/main"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 xmlns:a16="http://schemas.microsoft.com/office/drawing/2014/main"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 xmlns:a16="http://schemas.microsoft.com/office/drawing/2014/main"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 xmlns:a16="http://schemas.microsoft.com/office/drawing/2014/main"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 xmlns:a16="http://schemas.microsoft.com/office/drawing/2014/main"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 xmlns:a16="http://schemas.microsoft.com/office/drawing/2014/main"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 xmlns:a16="http://schemas.microsoft.com/office/drawing/2014/main"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 xmlns:a16="http://schemas.microsoft.com/office/drawing/2014/main"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 xmlns:a16="http://schemas.microsoft.com/office/drawing/2014/main"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 xmlns:a16="http://schemas.microsoft.com/office/drawing/2014/main"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 xmlns:a16="http://schemas.microsoft.com/office/drawing/2014/main"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 xmlns:a16="http://schemas.microsoft.com/office/drawing/2014/main"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 xmlns:a16="http://schemas.microsoft.com/office/drawing/2014/main"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 xmlns:a16="http://schemas.microsoft.com/office/drawing/2014/main"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 xmlns:a16="http://schemas.microsoft.com/office/drawing/2014/main"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 xmlns:a16="http://schemas.microsoft.com/office/drawing/2014/main"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 xmlns:a16="http://schemas.microsoft.com/office/drawing/2014/main"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 xmlns:a16="http://schemas.microsoft.com/office/drawing/2014/main"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 xmlns:a16="http://schemas.microsoft.com/office/drawing/2014/main"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 xmlns:a16="http://schemas.microsoft.com/office/drawing/2014/main"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 xmlns:a16="http://schemas.microsoft.com/office/drawing/2014/main"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 xmlns:a16="http://schemas.microsoft.com/office/drawing/2014/main"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 xmlns:a16="http://schemas.microsoft.com/office/drawing/2014/main"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 xmlns:a16="http://schemas.microsoft.com/office/drawing/2014/main"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 xmlns:a16="http://schemas.microsoft.com/office/drawing/2014/main"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 xmlns:a16="http://schemas.microsoft.com/office/drawing/2014/main"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 xmlns:a16="http://schemas.microsoft.com/office/drawing/2014/main"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 xmlns:a16="http://schemas.microsoft.com/office/drawing/2014/main"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 xmlns:a16="http://schemas.microsoft.com/office/drawing/2014/main"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 xmlns:a16="http://schemas.microsoft.com/office/drawing/2014/main"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 xmlns:a16="http://schemas.microsoft.com/office/drawing/2014/main" id="{D7555BB6-0472-B480-B509-1457F583D386}"/>
              </a:ext>
            </a:extLst>
          </p:cNvPr>
          <p:cNvPicPr>
            <a:picLocks noChangeAspect="1"/>
          </p:cNvPicPr>
          <p:nvPr/>
        </p:nvPicPr>
        <p:blipFill>
          <a:blip r:embed="rId2"/>
          <a:stretch>
            <a:fillRect/>
          </a:stretch>
        </p:blipFill>
        <p:spPr>
          <a:xfrm>
            <a:off x="8433651" y="38530"/>
            <a:ext cx="1462310" cy="497930"/>
          </a:xfrm>
          <a:prstGeom prst="rect">
            <a:avLst/>
          </a:prstGeom>
        </p:spPr>
      </p:pic>
      <p:sp>
        <p:nvSpPr>
          <p:cNvPr id="4" name="Title 1">
            <a:extLst>
              <a:ext uri="{FF2B5EF4-FFF2-40B4-BE49-F238E27FC236}">
                <a16:creationId xmlns="" xmlns:a16="http://schemas.microsoft.com/office/drawing/2014/main" id="{56258682-7BB7-3D39-C6FC-4A400210BB4C}"/>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 xmlns:a16="http://schemas.microsoft.com/office/drawing/2014/main"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 xmlns:a16="http://schemas.microsoft.com/office/drawing/2014/main" id="{1A06AA32-5AE7-A97B-4A89-1A055E6DAB67}"/>
              </a:ext>
            </a:extLst>
          </p:cNvPr>
          <p:cNvGrpSpPr/>
          <p:nvPr/>
        </p:nvGrpSpPr>
        <p:grpSpPr>
          <a:xfrm>
            <a:off x="8842713" y="6500605"/>
            <a:ext cx="552644" cy="104645"/>
            <a:chOff x="3521300" y="154525"/>
            <a:chExt cx="1256175" cy="193500"/>
          </a:xfrm>
        </p:grpSpPr>
        <p:sp>
          <p:nvSpPr>
            <p:cNvPr id="55" name="Google Shape;26962;p50">
              <a:extLst>
                <a:ext uri="{FF2B5EF4-FFF2-40B4-BE49-F238E27FC236}">
                  <a16:creationId xmlns="" xmlns:a16="http://schemas.microsoft.com/office/drawing/2014/main"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963;p50">
              <a:extLst>
                <a:ext uri="{FF2B5EF4-FFF2-40B4-BE49-F238E27FC236}">
                  <a16:creationId xmlns="" xmlns:a16="http://schemas.microsoft.com/office/drawing/2014/main"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964;p50">
              <a:extLst>
                <a:ext uri="{FF2B5EF4-FFF2-40B4-BE49-F238E27FC236}">
                  <a16:creationId xmlns="" xmlns:a16="http://schemas.microsoft.com/office/drawing/2014/main"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965;p50">
              <a:extLst>
                <a:ext uri="{FF2B5EF4-FFF2-40B4-BE49-F238E27FC236}">
                  <a16:creationId xmlns="" xmlns:a16="http://schemas.microsoft.com/office/drawing/2014/main"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9626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8F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9BCBB9-0B14-87CA-DE3F-6EA076112C11}"/>
              </a:ext>
            </a:extLst>
          </p:cNvPr>
          <p:cNvSpPr>
            <a:spLocks noGrp="1"/>
          </p:cNvSpPr>
          <p:nvPr>
            <p:ph type="title"/>
          </p:nvPr>
        </p:nvSpPr>
        <p:spPr>
          <a:xfrm>
            <a:off x="681041" y="366186"/>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 xmlns:a16="http://schemas.microsoft.com/office/drawing/2014/main" id="{39E5586F-5DFF-3E39-421B-4B13150B8868}"/>
              </a:ext>
            </a:extLst>
          </p:cNvPr>
          <p:cNvSpPr>
            <a:spLocks noGrp="1"/>
          </p:cNvSpPr>
          <p:nvPr>
            <p:ph type="body" idx="1"/>
          </p:nvPr>
        </p:nvSpPr>
        <p:spPr>
          <a:xfrm>
            <a:off x="681041" y="1579157"/>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 xmlns:a16="http://schemas.microsoft.com/office/drawing/2014/main" id="{BF435AD9-0E31-C9A4-0822-E16AD1ECF575}"/>
              </a:ext>
            </a:extLst>
          </p:cNvPr>
          <p:cNvSpPr>
            <a:spLocks noGrp="1"/>
          </p:cNvSpPr>
          <p:nvPr>
            <p:ph type="sldNum" sz="quarter" idx="4"/>
          </p:nvPr>
        </p:nvSpPr>
        <p:spPr>
          <a:xfrm>
            <a:off x="7641419" y="6341840"/>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E727AA26-8752-BC45-A204-42EE288AA6DE}" type="slidenum">
              <a:rPr lang="en-GB" altLang="en-US" smtClean="0"/>
              <a:pPr>
                <a:defRPr/>
              </a:pPr>
              <a:t>‹#›</a:t>
            </a:fld>
            <a:endParaRPr lang="en-GB" altLang="en-US"/>
          </a:p>
        </p:txBody>
      </p:sp>
    </p:spTree>
    <p:extLst>
      <p:ext uri="{BB962C8B-B14F-4D97-AF65-F5344CB8AC3E}">
        <p14:creationId xmlns:p14="http://schemas.microsoft.com/office/powerpoint/2010/main" val="393498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90"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ctr" defTabSz="742790" rtl="0" eaLnBrk="1" latinLnBrk="0" hangingPunct="1">
        <a:lnSpc>
          <a:spcPct val="90000"/>
        </a:lnSpc>
        <a:spcBef>
          <a:spcPct val="0"/>
        </a:spcBef>
        <a:buNone/>
        <a:defRPr sz="2800" kern="1200">
          <a:solidFill>
            <a:schemeClr val="tx1">
              <a:lumMod val="75000"/>
              <a:lumOff val="25000"/>
            </a:schemeClr>
          </a:solidFill>
          <a:latin typeface="Calibri" panose="020F0502020204030204" pitchFamily="34" charset="0"/>
          <a:ea typeface="+mj-ea"/>
          <a:cs typeface="Calibri" panose="020F0502020204030204" pitchFamily="34" charset="0"/>
        </a:defRPr>
      </a:lvl1pPr>
    </p:titleStyle>
    <p:body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790" rtl="0" eaLnBrk="1" latinLnBrk="0" hangingPunct="1">
        <a:defRPr sz="1462" kern="1200">
          <a:solidFill>
            <a:schemeClr val="tx1"/>
          </a:solidFill>
          <a:latin typeface="+mn-lt"/>
          <a:ea typeface="+mn-ea"/>
          <a:cs typeface="+mn-cs"/>
        </a:defRPr>
      </a:lvl1pPr>
      <a:lvl2pPr marL="371395" algn="l" defTabSz="742790" rtl="0" eaLnBrk="1" latinLnBrk="0" hangingPunct="1">
        <a:defRPr sz="1462" kern="1200">
          <a:solidFill>
            <a:schemeClr val="tx1"/>
          </a:solidFill>
          <a:latin typeface="+mn-lt"/>
          <a:ea typeface="+mn-ea"/>
          <a:cs typeface="+mn-cs"/>
        </a:defRPr>
      </a:lvl2pPr>
      <a:lvl3pPr marL="742790" algn="l" defTabSz="742790" rtl="0" eaLnBrk="1" latinLnBrk="0" hangingPunct="1">
        <a:defRPr sz="1462" kern="1200">
          <a:solidFill>
            <a:schemeClr val="tx1"/>
          </a:solidFill>
          <a:latin typeface="+mn-lt"/>
          <a:ea typeface="+mn-ea"/>
          <a:cs typeface="+mn-cs"/>
        </a:defRPr>
      </a:lvl3pPr>
      <a:lvl4pPr marL="1114185" algn="l" defTabSz="742790" rtl="0" eaLnBrk="1" latinLnBrk="0" hangingPunct="1">
        <a:defRPr sz="1462" kern="1200">
          <a:solidFill>
            <a:schemeClr val="tx1"/>
          </a:solidFill>
          <a:latin typeface="+mn-lt"/>
          <a:ea typeface="+mn-ea"/>
          <a:cs typeface="+mn-cs"/>
        </a:defRPr>
      </a:lvl4pPr>
      <a:lvl5pPr marL="1485581" algn="l" defTabSz="742790" rtl="0" eaLnBrk="1" latinLnBrk="0" hangingPunct="1">
        <a:defRPr sz="1462" kern="1200">
          <a:solidFill>
            <a:schemeClr val="tx1"/>
          </a:solidFill>
          <a:latin typeface="+mn-lt"/>
          <a:ea typeface="+mn-ea"/>
          <a:cs typeface="+mn-cs"/>
        </a:defRPr>
      </a:lvl5pPr>
      <a:lvl6pPr marL="1856977" algn="l" defTabSz="742790" rtl="0" eaLnBrk="1" latinLnBrk="0" hangingPunct="1">
        <a:defRPr sz="1462" kern="1200">
          <a:solidFill>
            <a:schemeClr val="tx1"/>
          </a:solidFill>
          <a:latin typeface="+mn-lt"/>
          <a:ea typeface="+mn-ea"/>
          <a:cs typeface="+mn-cs"/>
        </a:defRPr>
      </a:lvl6pPr>
      <a:lvl7pPr marL="2228372" algn="l" defTabSz="742790" rtl="0" eaLnBrk="1" latinLnBrk="0" hangingPunct="1">
        <a:defRPr sz="1462" kern="1200">
          <a:solidFill>
            <a:schemeClr val="tx1"/>
          </a:solidFill>
          <a:latin typeface="+mn-lt"/>
          <a:ea typeface="+mn-ea"/>
          <a:cs typeface="+mn-cs"/>
        </a:defRPr>
      </a:lvl7pPr>
      <a:lvl8pPr marL="2599767" algn="l" defTabSz="742790" rtl="0" eaLnBrk="1" latinLnBrk="0" hangingPunct="1">
        <a:defRPr sz="1462" kern="1200">
          <a:solidFill>
            <a:schemeClr val="tx1"/>
          </a:solidFill>
          <a:latin typeface="+mn-lt"/>
          <a:ea typeface="+mn-ea"/>
          <a:cs typeface="+mn-cs"/>
        </a:defRPr>
      </a:lvl8pPr>
      <a:lvl9pPr marL="2971162" algn="l" defTabSz="742790" rtl="0" eaLnBrk="1" latinLnBrk="0" hangingPunct="1">
        <a:defRPr sz="14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users.math.umn.edu/~arnold/disasters/ariane.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edn.com/mariner-1-destroyed-due-to-code-error-july-22-1962/"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un.co.uk/archives/news/309507/debt-lads-suicide-note-on-letter-from-bank/"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testingstandards.co.uk/bs_7925-1_online.ht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lossary.istqb.org/en_US/term/testing-4-2"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a:extLst>
              <a:ext uri="{FF2B5EF4-FFF2-40B4-BE49-F238E27FC236}">
                <a16:creationId xmlns="" xmlns:a16="http://schemas.microsoft.com/office/drawing/2014/main" id="{E5814D07-C0C9-98A8-55BB-AE6F23FF7793}"/>
              </a:ext>
            </a:extLst>
          </p:cNvPr>
          <p:cNvSpPr>
            <a:spLocks noChangeShapeType="1"/>
          </p:cNvSpPr>
          <p:nvPr/>
        </p:nvSpPr>
        <p:spPr bwMode="auto">
          <a:xfrm>
            <a:off x="1295400" y="3268199"/>
            <a:ext cx="457200" cy="919393"/>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 xmlns:a16="http://schemas.microsoft.com/office/drawing/2014/main" id="{14878EEB-6B58-15AB-A7FD-D2903B49D1BC}"/>
              </a:ext>
            </a:extLst>
          </p:cNvPr>
          <p:cNvSpPr>
            <a:spLocks noChangeShapeType="1"/>
          </p:cNvSpPr>
          <p:nvPr/>
        </p:nvSpPr>
        <p:spPr bwMode="auto">
          <a:xfrm flipV="1">
            <a:off x="3840600" y="3280898"/>
            <a:ext cx="4846200" cy="906694"/>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 xmlns:a16="http://schemas.microsoft.com/office/drawing/2014/main" id="{4187A52E-586C-7F85-6441-D3A3CAF351B4}"/>
              </a:ext>
            </a:extLst>
          </p:cNvPr>
          <p:cNvGrpSpPr/>
          <p:nvPr/>
        </p:nvGrpSpPr>
        <p:grpSpPr>
          <a:xfrm>
            <a:off x="1752600" y="4187592"/>
            <a:ext cx="6356788" cy="1367006"/>
            <a:chOff x="1752600" y="4187592"/>
            <a:chExt cx="6356788" cy="1367006"/>
          </a:xfrm>
        </p:grpSpPr>
        <p:sp>
          <p:nvSpPr>
            <p:cNvPr id="15364" name="Rectangle 15">
              <a:extLst>
                <a:ext uri="{FF2B5EF4-FFF2-40B4-BE49-F238E27FC236}">
                  <a16:creationId xmlns="" xmlns:a16="http://schemas.microsoft.com/office/drawing/2014/main" id="{3A3A5677-5A14-0C91-6AE4-458918CD3DEC}"/>
                </a:ext>
              </a:extLst>
            </p:cNvPr>
            <p:cNvSpPr>
              <a:spLocks noChangeArrowheads="1"/>
            </p:cNvSpPr>
            <p:nvPr/>
          </p:nvSpPr>
          <p:spPr bwMode="auto">
            <a:xfrm>
              <a:off x="1752600" y="4191000"/>
              <a:ext cx="2088000" cy="673100"/>
            </a:xfrm>
            <a:prstGeom prst="rect">
              <a:avLst/>
            </a:prstGeom>
            <a:solidFill>
              <a:srgbClr val="D885A3"/>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1. Fundamentals</a:t>
              </a:r>
            </a:p>
          </p:txBody>
        </p:sp>
        <p:sp>
          <p:nvSpPr>
            <p:cNvPr id="15365" name="Rectangle 16">
              <a:extLst>
                <a:ext uri="{FF2B5EF4-FFF2-40B4-BE49-F238E27FC236}">
                  <a16:creationId xmlns="" xmlns:a16="http://schemas.microsoft.com/office/drawing/2014/main" id="{A5506E60-6375-01AE-78B5-C5C2E0D1B460}"/>
                </a:ext>
              </a:extLst>
            </p:cNvPr>
            <p:cNvSpPr>
              <a:spLocks noChangeArrowheads="1"/>
            </p:cNvSpPr>
            <p:nvPr/>
          </p:nvSpPr>
          <p:spPr bwMode="auto">
            <a:xfrm>
              <a:off x="3864194" y="4192290"/>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2. Testing in SDLC</a:t>
              </a:r>
            </a:p>
          </p:txBody>
        </p:sp>
        <p:sp>
          <p:nvSpPr>
            <p:cNvPr id="15366" name="Rectangle 17">
              <a:extLst>
                <a:ext uri="{FF2B5EF4-FFF2-40B4-BE49-F238E27FC236}">
                  <a16:creationId xmlns="" xmlns:a16="http://schemas.microsoft.com/office/drawing/2014/main" id="{EF7D8D25-6CB4-DB74-E825-099466703D95}"/>
                </a:ext>
              </a:extLst>
            </p:cNvPr>
            <p:cNvSpPr>
              <a:spLocks noChangeArrowheads="1"/>
            </p:cNvSpPr>
            <p:nvPr/>
          </p:nvSpPr>
          <p:spPr bwMode="auto">
            <a:xfrm>
              <a:off x="1752600"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4. Test</a:t>
              </a:r>
            </a:p>
            <a:p>
              <a:pPr algn="ctr"/>
              <a:r>
                <a:rPr lang="en-GB" altLang="en-US" sz="2200" b="1" dirty="0">
                  <a:solidFill>
                    <a:srgbClr val="000C0B"/>
                  </a:solidFill>
                  <a:latin typeface="Calibri" panose="020F0502020204030204" pitchFamily="34" charset="0"/>
                  <a:cs typeface="Calibri" panose="020F0502020204030204" pitchFamily="34" charset="0"/>
                </a:rPr>
                <a:t> Techniques</a:t>
              </a:r>
            </a:p>
          </p:txBody>
        </p:sp>
        <p:sp>
          <p:nvSpPr>
            <p:cNvPr id="15367" name="Rectangle 18">
              <a:extLst>
                <a:ext uri="{FF2B5EF4-FFF2-40B4-BE49-F238E27FC236}">
                  <a16:creationId xmlns="" xmlns:a16="http://schemas.microsoft.com/office/drawing/2014/main" id="{083CFC92-6DAD-09A5-2B20-590BCBAD2D2A}"/>
                </a:ext>
              </a:extLst>
            </p:cNvPr>
            <p:cNvSpPr>
              <a:spLocks noChangeArrowheads="1"/>
            </p:cNvSpPr>
            <p:nvPr/>
          </p:nvSpPr>
          <p:spPr bwMode="auto">
            <a:xfrm>
              <a:off x="6021388" y="4187592"/>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3. Static Testing</a:t>
              </a:r>
            </a:p>
          </p:txBody>
        </p:sp>
        <p:sp>
          <p:nvSpPr>
            <p:cNvPr id="15368" name="Rectangle 19">
              <a:extLst>
                <a:ext uri="{FF2B5EF4-FFF2-40B4-BE49-F238E27FC236}">
                  <a16:creationId xmlns="" xmlns:a16="http://schemas.microsoft.com/office/drawing/2014/main" id="{251B46C9-9F4D-22D6-DD24-5737722D9942}"/>
                </a:ext>
              </a:extLst>
            </p:cNvPr>
            <p:cNvSpPr>
              <a:spLocks noChangeArrowheads="1"/>
            </p:cNvSpPr>
            <p:nvPr/>
          </p:nvSpPr>
          <p:spPr bwMode="auto">
            <a:xfrm>
              <a:off x="3864194" y="4881498"/>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 5. Test </a:t>
              </a:r>
            </a:p>
            <a:p>
              <a:pPr algn="ctr"/>
              <a:r>
                <a:rPr lang="en-GB" altLang="en-US" sz="2200" b="1" dirty="0">
                  <a:solidFill>
                    <a:srgbClr val="000C0B"/>
                  </a:solidFill>
                  <a:latin typeface="Calibri" panose="020F0502020204030204" pitchFamily="34" charset="0"/>
                  <a:cs typeface="Calibri" panose="020F0502020204030204" pitchFamily="34" charset="0"/>
                </a:rPr>
                <a:t>Management</a:t>
              </a:r>
            </a:p>
          </p:txBody>
        </p:sp>
        <p:sp>
          <p:nvSpPr>
            <p:cNvPr id="15369" name="Rectangle 20">
              <a:extLst>
                <a:ext uri="{FF2B5EF4-FFF2-40B4-BE49-F238E27FC236}">
                  <a16:creationId xmlns="" xmlns:a16="http://schemas.microsoft.com/office/drawing/2014/main" id="{E0F3E610-B490-78CA-2CEF-C676A4730C11}"/>
                </a:ext>
              </a:extLst>
            </p:cNvPr>
            <p:cNvSpPr>
              <a:spLocks noChangeArrowheads="1"/>
            </p:cNvSpPr>
            <p:nvPr/>
          </p:nvSpPr>
          <p:spPr bwMode="auto">
            <a:xfrm>
              <a:off x="6021388"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6. Tools</a:t>
              </a:r>
            </a:p>
          </p:txBody>
        </p:sp>
      </p:grpSp>
      <p:sp>
        <p:nvSpPr>
          <p:cNvPr id="15370" name="Rectangle 21">
            <a:extLst>
              <a:ext uri="{FF2B5EF4-FFF2-40B4-BE49-F238E27FC236}">
                <a16:creationId xmlns="" xmlns:a16="http://schemas.microsoft.com/office/drawing/2014/main"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bg2">
                    <a:lumMod val="75000"/>
                    <a:lumOff val="25000"/>
                  </a:schemeClr>
                </a:solidFill>
                <a:latin typeface="+mn-lt"/>
              </a:rPr>
              <a:t>Software Testing </a:t>
            </a:r>
          </a:p>
          <a:p>
            <a:pPr algn="ctr">
              <a:lnSpc>
                <a:spcPct val="118000"/>
              </a:lnSpc>
            </a:pPr>
            <a:r>
              <a:rPr lang="en-GB" altLang="en-US" b="1" dirty="0">
                <a:solidFill>
                  <a:schemeClr val="bg2">
                    <a:lumMod val="75000"/>
                    <a:lumOff val="25000"/>
                  </a:schemeClr>
                </a:solidFill>
                <a:latin typeface="+mn-lt"/>
              </a:rPr>
              <a:t>ISTQB / ISEB Foundation Exam Practice</a:t>
            </a:r>
          </a:p>
        </p:txBody>
      </p:sp>
      <p:sp>
        <p:nvSpPr>
          <p:cNvPr id="15371" name="Rectangle 23">
            <a:extLst>
              <a:ext uri="{FF2B5EF4-FFF2-40B4-BE49-F238E27FC236}">
                <a16:creationId xmlns="" xmlns:a16="http://schemas.microsoft.com/office/drawing/2014/main"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Chapter 1 </a:t>
            </a:r>
          </a:p>
        </p:txBody>
      </p:sp>
      <p:sp>
        <p:nvSpPr>
          <p:cNvPr id="5" name="Rectangle 2">
            <a:extLst>
              <a:ext uri="{FF2B5EF4-FFF2-40B4-BE49-F238E27FC236}">
                <a16:creationId xmlns="" xmlns:a16="http://schemas.microsoft.com/office/drawing/2014/main" id="{2989C120-954D-A13C-C99C-C824D0040E3E}"/>
              </a:ext>
            </a:extLst>
          </p:cNvPr>
          <p:cNvSpPr>
            <a:spLocks noGrp="1" noChangeArrowheads="1"/>
          </p:cNvSpPr>
          <p:nvPr>
            <p:ph type="ctrTitle"/>
          </p:nvPr>
        </p:nvSpPr>
        <p:spPr>
          <a:xfrm>
            <a:off x="1295400" y="1981199"/>
            <a:ext cx="7391400" cy="1286999"/>
          </a:xfrm>
          <a:noFill/>
          <a:ln w="53975" cap="flat" cmpd="thickThin">
            <a:solidFill>
              <a:srgbClr val="7897AB"/>
            </a:solidFill>
            <a:miter lim="800000"/>
            <a:headEnd/>
            <a:tailEnd/>
          </a:ln>
        </p:spPr>
        <p:txBody>
          <a:bodyPr>
            <a:normAutofit fontScale="90000"/>
          </a:bodyPr>
          <a:lstStyle/>
          <a:p>
            <a:pPr algn="ctr"/>
            <a:r>
              <a:rPr lang="en-GB" altLang="en-US" sz="5400" dirty="0"/>
              <a:t>Fundamentals of Testing</a:t>
            </a:r>
          </a:p>
        </p:txBody>
      </p:sp>
    </p:spTree>
  </p:cSld>
  <p:clrMapOvr>
    <a:overrideClrMapping bg1="dk2" tx1="lt1" bg2="dk1" tx2="lt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341C2142-E1F7-D0B3-682C-D9F619B10F94}"/>
              </a:ext>
            </a:extLst>
          </p:cNvPr>
          <p:cNvSpPr>
            <a:spLocks noGrp="1"/>
          </p:cNvSpPr>
          <p:nvPr>
            <p:ph idx="1"/>
          </p:nvPr>
        </p:nvSpPr>
        <p:spPr/>
        <p:txBody>
          <a:bodyPr>
            <a:normAutofit/>
          </a:bodyPr>
          <a:lstStyle/>
          <a:p>
            <a:pPr marL="0" indent="0">
              <a:buNone/>
            </a:pPr>
            <a:r>
              <a:rPr lang="en-GB" sz="2800" b="1" dirty="0"/>
              <a:t>What is the main role of the tester in software projects?</a:t>
            </a:r>
          </a:p>
          <a:p>
            <a:pPr marL="712788" indent="-442913">
              <a:buFont typeface="+mj-lt"/>
              <a:buAutoNum type="alphaLcPeriod"/>
            </a:pPr>
            <a:r>
              <a:rPr lang="en-GB" sz="2800" dirty="0"/>
              <a:t>resolve defects</a:t>
            </a:r>
          </a:p>
          <a:p>
            <a:pPr marL="712788" indent="-442913">
              <a:buFont typeface="+mj-lt"/>
              <a:buAutoNum type="alphaLcPeriod"/>
            </a:pPr>
            <a:r>
              <a:rPr lang="en-GB" sz="2800" dirty="0"/>
              <a:t>develop applications</a:t>
            </a:r>
          </a:p>
          <a:p>
            <a:pPr marL="712788" indent="-442913">
              <a:buFont typeface="+mj-lt"/>
              <a:buAutoNum type="alphaLcPeriod"/>
            </a:pPr>
            <a:r>
              <a:rPr lang="en-GB" sz="2800" dirty="0">
                <a:solidFill>
                  <a:srgbClr val="FF0000"/>
                </a:solidFill>
              </a:rPr>
              <a:t>find defects</a:t>
            </a:r>
          </a:p>
          <a:p>
            <a:pPr marL="0" indent="0">
              <a:buNone/>
            </a:pPr>
            <a:r>
              <a:rPr lang="en-GB" sz="2800" dirty="0"/>
              <a:t/>
            </a:r>
            <a:br>
              <a:rPr lang="en-GB" sz="2800" dirty="0"/>
            </a:br>
            <a:endParaRPr lang="en-GB" sz="2800" dirty="0"/>
          </a:p>
        </p:txBody>
      </p:sp>
    </p:spTree>
    <p:extLst>
      <p:ext uri="{BB962C8B-B14F-4D97-AF65-F5344CB8AC3E}">
        <p14:creationId xmlns:p14="http://schemas.microsoft.com/office/powerpoint/2010/main" val="13333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Developing and prioritizing test procedures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solidFill>
                  <a:srgbClr val="FF0000"/>
                </a:solidFill>
              </a:rPr>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18506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Checking test results and test logs against specified coverage criteria occurs during which activity in the fundamental process?</a:t>
            </a:r>
          </a:p>
          <a:p>
            <a:pPr marL="457200" indent="-457200">
              <a:buFont typeface="+mj-lt"/>
              <a:buAutoNum type="alphaUcPeriod"/>
            </a:pPr>
            <a:r>
              <a:rPr lang="en-GB" dirty="0">
                <a:solidFill>
                  <a:srgbClr val="FF0000"/>
                </a:solidFill>
              </a:rPr>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a:p>
            <a:pPr marL="0" indent="0">
              <a:buNone/>
            </a:pPr>
            <a:endParaRPr lang="en-GB" dirty="0"/>
          </a:p>
        </p:txBody>
      </p:sp>
    </p:spTree>
    <p:extLst>
      <p:ext uri="{BB962C8B-B14F-4D97-AF65-F5344CB8AC3E}">
        <p14:creationId xmlns:p14="http://schemas.microsoft.com/office/powerpoint/2010/main" val="222798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5B02B445-6E2E-E4E1-538F-E7EF42857D8F}"/>
              </a:ext>
            </a:extLst>
          </p:cNvPr>
          <p:cNvSpPr/>
          <p:nvPr/>
        </p:nvSpPr>
        <p:spPr>
          <a:xfrm>
            <a:off x="762000" y="4667250"/>
            <a:ext cx="36576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42095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 xmlns:a16="http://schemas.microsoft.com/office/drawing/2014/main" id="{16267236-82DF-FEEC-669D-6E5182F5932C}"/>
              </a:ext>
            </a:extLst>
          </p:cNvPr>
          <p:cNvSpPr>
            <a:spLocks noGrp="1" noChangeArrowheads="1"/>
          </p:cNvSpPr>
          <p:nvPr>
            <p:ph type="title"/>
          </p:nvPr>
        </p:nvSpPr>
        <p:spPr/>
        <p:txBody>
          <a:bodyPr/>
          <a:lstStyle/>
          <a:p>
            <a:r>
              <a:rPr lang="en-GB" altLang="en-US"/>
              <a:t>Why test?</a:t>
            </a:r>
          </a:p>
        </p:txBody>
      </p:sp>
      <p:sp>
        <p:nvSpPr>
          <p:cNvPr id="105474" name="Rectangle 3">
            <a:extLst>
              <a:ext uri="{FF2B5EF4-FFF2-40B4-BE49-F238E27FC236}">
                <a16:creationId xmlns="" xmlns:a16="http://schemas.microsoft.com/office/drawing/2014/main" id="{D73AB09A-6159-1D1F-0FFD-41785E7C12EB}"/>
              </a:ext>
            </a:extLst>
          </p:cNvPr>
          <p:cNvSpPr>
            <a:spLocks noGrp="1" noChangeArrowheads="1"/>
          </p:cNvSpPr>
          <p:nvPr>
            <p:ph idx="1"/>
          </p:nvPr>
        </p:nvSpPr>
        <p:spPr/>
        <p:txBody>
          <a:bodyPr/>
          <a:lstStyle/>
          <a:p>
            <a:pPr>
              <a:lnSpc>
                <a:spcPct val="150000"/>
              </a:lnSpc>
            </a:pPr>
            <a:r>
              <a:rPr lang="en-GB" altLang="en-US" dirty="0"/>
              <a:t>build confidence</a:t>
            </a:r>
          </a:p>
          <a:p>
            <a:pPr>
              <a:lnSpc>
                <a:spcPct val="150000"/>
              </a:lnSpc>
            </a:pPr>
            <a:r>
              <a:rPr lang="en-GB" altLang="en-US" dirty="0"/>
              <a:t>prove that the software is correct</a:t>
            </a:r>
          </a:p>
          <a:p>
            <a:pPr>
              <a:lnSpc>
                <a:spcPct val="150000"/>
              </a:lnSpc>
            </a:pPr>
            <a:r>
              <a:rPr lang="en-GB" altLang="en-US" dirty="0"/>
              <a:t>demonstrate conformance to requirements</a:t>
            </a:r>
          </a:p>
          <a:p>
            <a:pPr>
              <a:lnSpc>
                <a:spcPct val="150000"/>
              </a:lnSpc>
            </a:pPr>
            <a:r>
              <a:rPr lang="en-GB" altLang="en-US" dirty="0"/>
              <a:t>find faults</a:t>
            </a:r>
          </a:p>
          <a:p>
            <a:pPr>
              <a:lnSpc>
                <a:spcPct val="150000"/>
              </a:lnSpc>
            </a:pPr>
            <a:r>
              <a:rPr lang="en-GB" altLang="en-US" dirty="0"/>
              <a:t>reduce costs</a:t>
            </a:r>
          </a:p>
          <a:p>
            <a:pPr>
              <a:lnSpc>
                <a:spcPct val="150000"/>
              </a:lnSpc>
            </a:pPr>
            <a:r>
              <a:rPr lang="en-GB" altLang="en-US" dirty="0"/>
              <a:t>show system meets user needs</a:t>
            </a:r>
          </a:p>
          <a:p>
            <a:pPr>
              <a:lnSpc>
                <a:spcPct val="150000"/>
              </a:lnSpc>
            </a:pPr>
            <a:r>
              <a:rPr lang="en-GB" altLang="en-US" dirty="0"/>
              <a:t>assess the software quality</a:t>
            </a:r>
          </a:p>
        </p:txBody>
      </p:sp>
      <p:grpSp>
        <p:nvGrpSpPr>
          <p:cNvPr id="203780" name="Group 4">
            <a:extLst>
              <a:ext uri="{FF2B5EF4-FFF2-40B4-BE49-F238E27FC236}">
                <a16:creationId xmlns="" xmlns:a16="http://schemas.microsoft.com/office/drawing/2014/main" id="{EFDD4310-8DBE-25DF-8197-06AAD0C7AC38}"/>
              </a:ext>
            </a:extLst>
          </p:cNvPr>
          <p:cNvGrpSpPr>
            <a:grpSpLocks/>
          </p:cNvGrpSpPr>
          <p:nvPr/>
        </p:nvGrpSpPr>
        <p:grpSpPr bwMode="auto">
          <a:xfrm>
            <a:off x="3463047" y="1734490"/>
            <a:ext cx="307975" cy="319088"/>
            <a:chOff x="4100" y="173"/>
            <a:chExt cx="194" cy="201"/>
          </a:xfrm>
        </p:grpSpPr>
        <p:sp>
          <p:nvSpPr>
            <p:cNvPr id="105494" name="Line 5">
              <a:extLst>
                <a:ext uri="{FF2B5EF4-FFF2-40B4-BE49-F238E27FC236}">
                  <a16:creationId xmlns="" xmlns:a16="http://schemas.microsoft.com/office/drawing/2014/main" id="{14F4B394-FFB9-CEE8-1127-31749BC65A5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5" name="Line 6">
              <a:extLst>
                <a:ext uri="{FF2B5EF4-FFF2-40B4-BE49-F238E27FC236}">
                  <a16:creationId xmlns="" xmlns:a16="http://schemas.microsoft.com/office/drawing/2014/main" id="{AE644B47-B019-4EEE-E07B-781A8581CB7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3" name="Group 7">
            <a:extLst>
              <a:ext uri="{FF2B5EF4-FFF2-40B4-BE49-F238E27FC236}">
                <a16:creationId xmlns="" xmlns:a16="http://schemas.microsoft.com/office/drawing/2014/main" id="{0B3F64B7-2D6D-B346-4912-E8AF1F7E0D2C}"/>
              </a:ext>
            </a:extLst>
          </p:cNvPr>
          <p:cNvGrpSpPr>
            <a:grpSpLocks/>
          </p:cNvGrpSpPr>
          <p:nvPr/>
        </p:nvGrpSpPr>
        <p:grpSpPr bwMode="auto">
          <a:xfrm>
            <a:off x="5410200" y="2438400"/>
            <a:ext cx="255587" cy="293688"/>
            <a:chOff x="4068" y="441"/>
            <a:chExt cx="161" cy="185"/>
          </a:xfrm>
        </p:grpSpPr>
        <p:sp>
          <p:nvSpPr>
            <p:cNvPr id="105492" name="Line 8">
              <a:extLst>
                <a:ext uri="{FF2B5EF4-FFF2-40B4-BE49-F238E27FC236}">
                  <a16:creationId xmlns="" xmlns:a16="http://schemas.microsoft.com/office/drawing/2014/main" id="{88650A4F-2A13-4682-AA2B-67030846740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3" name="Line 9">
              <a:extLst>
                <a:ext uri="{FF2B5EF4-FFF2-40B4-BE49-F238E27FC236}">
                  <a16:creationId xmlns="" xmlns:a16="http://schemas.microsoft.com/office/drawing/2014/main" id="{97038BD5-15CE-5806-6BB2-DE96F3992F4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6" name="Group 10">
            <a:extLst>
              <a:ext uri="{FF2B5EF4-FFF2-40B4-BE49-F238E27FC236}">
                <a16:creationId xmlns="" xmlns:a16="http://schemas.microsoft.com/office/drawing/2014/main" id="{A1C01DE9-0F42-D24B-0274-E77B70C9EAEE}"/>
              </a:ext>
            </a:extLst>
          </p:cNvPr>
          <p:cNvGrpSpPr>
            <a:grpSpLocks/>
          </p:cNvGrpSpPr>
          <p:nvPr/>
        </p:nvGrpSpPr>
        <p:grpSpPr bwMode="auto">
          <a:xfrm>
            <a:off x="6698304" y="3004248"/>
            <a:ext cx="307975" cy="319088"/>
            <a:chOff x="4100" y="173"/>
            <a:chExt cx="194" cy="201"/>
          </a:xfrm>
        </p:grpSpPr>
        <p:sp>
          <p:nvSpPr>
            <p:cNvPr id="105490" name="Line 11">
              <a:extLst>
                <a:ext uri="{FF2B5EF4-FFF2-40B4-BE49-F238E27FC236}">
                  <a16:creationId xmlns="" xmlns:a16="http://schemas.microsoft.com/office/drawing/2014/main" id="{0D05893C-1330-AF15-69F4-F048139D78E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1" name="Line 12">
              <a:extLst>
                <a:ext uri="{FF2B5EF4-FFF2-40B4-BE49-F238E27FC236}">
                  <a16:creationId xmlns="" xmlns:a16="http://schemas.microsoft.com/office/drawing/2014/main" id="{6BB11AC1-83FA-D084-0C51-58CDF086A71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9" name="Group 13">
            <a:extLst>
              <a:ext uri="{FF2B5EF4-FFF2-40B4-BE49-F238E27FC236}">
                <a16:creationId xmlns="" xmlns:a16="http://schemas.microsoft.com/office/drawing/2014/main" id="{A2538BB6-30BA-538B-EE7D-B3C3ACCC272C}"/>
              </a:ext>
            </a:extLst>
          </p:cNvPr>
          <p:cNvGrpSpPr>
            <a:grpSpLocks/>
          </p:cNvGrpSpPr>
          <p:nvPr/>
        </p:nvGrpSpPr>
        <p:grpSpPr bwMode="auto">
          <a:xfrm>
            <a:off x="2590800" y="3643312"/>
            <a:ext cx="307975" cy="319088"/>
            <a:chOff x="4100" y="173"/>
            <a:chExt cx="194" cy="201"/>
          </a:xfrm>
        </p:grpSpPr>
        <p:sp>
          <p:nvSpPr>
            <p:cNvPr id="105488" name="Line 14">
              <a:extLst>
                <a:ext uri="{FF2B5EF4-FFF2-40B4-BE49-F238E27FC236}">
                  <a16:creationId xmlns="" xmlns:a16="http://schemas.microsoft.com/office/drawing/2014/main" id="{9193A871-17DF-BD3D-8CD4-79CC097810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9" name="Line 15">
              <a:extLst>
                <a:ext uri="{FF2B5EF4-FFF2-40B4-BE49-F238E27FC236}">
                  <a16:creationId xmlns="" xmlns:a16="http://schemas.microsoft.com/office/drawing/2014/main" id="{789CD001-9F7B-D02D-89D1-849BD376BBF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2" name="Group 16">
            <a:extLst>
              <a:ext uri="{FF2B5EF4-FFF2-40B4-BE49-F238E27FC236}">
                <a16:creationId xmlns="" xmlns:a16="http://schemas.microsoft.com/office/drawing/2014/main" id="{9669D48F-34AB-56C0-89CB-F58C72806D9D}"/>
              </a:ext>
            </a:extLst>
          </p:cNvPr>
          <p:cNvGrpSpPr>
            <a:grpSpLocks/>
          </p:cNvGrpSpPr>
          <p:nvPr/>
        </p:nvGrpSpPr>
        <p:grpSpPr bwMode="auto">
          <a:xfrm>
            <a:off x="2898775" y="4351270"/>
            <a:ext cx="307975" cy="319088"/>
            <a:chOff x="4100" y="173"/>
            <a:chExt cx="194" cy="201"/>
          </a:xfrm>
        </p:grpSpPr>
        <p:sp>
          <p:nvSpPr>
            <p:cNvPr id="105486" name="Line 17">
              <a:extLst>
                <a:ext uri="{FF2B5EF4-FFF2-40B4-BE49-F238E27FC236}">
                  <a16:creationId xmlns="" xmlns:a16="http://schemas.microsoft.com/office/drawing/2014/main" id="{AF504695-8F8E-C261-AB07-7A5F4FDFD951}"/>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7" name="Line 18">
              <a:extLst>
                <a:ext uri="{FF2B5EF4-FFF2-40B4-BE49-F238E27FC236}">
                  <a16:creationId xmlns="" xmlns:a16="http://schemas.microsoft.com/office/drawing/2014/main" id="{AB6F1ACF-CB36-7D03-22E2-26E10965D9B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5" name="Group 19">
            <a:extLst>
              <a:ext uri="{FF2B5EF4-FFF2-40B4-BE49-F238E27FC236}">
                <a16:creationId xmlns="" xmlns:a16="http://schemas.microsoft.com/office/drawing/2014/main" id="{6D84E466-4159-A065-BA25-53B9931C07B5}"/>
              </a:ext>
            </a:extLst>
          </p:cNvPr>
          <p:cNvGrpSpPr>
            <a:grpSpLocks/>
          </p:cNvGrpSpPr>
          <p:nvPr/>
        </p:nvGrpSpPr>
        <p:grpSpPr bwMode="auto">
          <a:xfrm>
            <a:off x="5124923" y="4953000"/>
            <a:ext cx="307975" cy="319088"/>
            <a:chOff x="4100" y="173"/>
            <a:chExt cx="194" cy="201"/>
          </a:xfrm>
        </p:grpSpPr>
        <p:sp>
          <p:nvSpPr>
            <p:cNvPr id="105484" name="Line 20">
              <a:extLst>
                <a:ext uri="{FF2B5EF4-FFF2-40B4-BE49-F238E27FC236}">
                  <a16:creationId xmlns="" xmlns:a16="http://schemas.microsoft.com/office/drawing/2014/main" id="{E0CC5D88-69CF-03D4-5171-E1722A97441D}"/>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5" name="Line 21">
              <a:extLst>
                <a:ext uri="{FF2B5EF4-FFF2-40B4-BE49-F238E27FC236}">
                  <a16:creationId xmlns="" xmlns:a16="http://schemas.microsoft.com/office/drawing/2014/main" id="{E8B3921C-9C2F-A2AE-2479-F8FD95CA8A6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8" name="Group 22">
            <a:extLst>
              <a:ext uri="{FF2B5EF4-FFF2-40B4-BE49-F238E27FC236}">
                <a16:creationId xmlns="" xmlns:a16="http://schemas.microsoft.com/office/drawing/2014/main" id="{0E6D32DA-B381-C9EB-61EC-CDF35C81A7CF}"/>
              </a:ext>
            </a:extLst>
          </p:cNvPr>
          <p:cNvGrpSpPr>
            <a:grpSpLocks/>
          </p:cNvGrpSpPr>
          <p:nvPr/>
        </p:nvGrpSpPr>
        <p:grpSpPr bwMode="auto">
          <a:xfrm>
            <a:off x="4572000" y="5638800"/>
            <a:ext cx="307975" cy="319088"/>
            <a:chOff x="4100" y="173"/>
            <a:chExt cx="194" cy="201"/>
          </a:xfrm>
        </p:grpSpPr>
        <p:sp>
          <p:nvSpPr>
            <p:cNvPr id="105482" name="Line 23">
              <a:extLst>
                <a:ext uri="{FF2B5EF4-FFF2-40B4-BE49-F238E27FC236}">
                  <a16:creationId xmlns="" xmlns:a16="http://schemas.microsoft.com/office/drawing/2014/main" id="{D2DBFA2F-7BAA-315D-F2DA-D18FC8B58EB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3" name="Line 24">
              <a:extLst>
                <a:ext uri="{FF2B5EF4-FFF2-40B4-BE49-F238E27FC236}">
                  <a16:creationId xmlns="" xmlns:a16="http://schemas.microsoft.com/office/drawing/2014/main" id="{119B7ABB-0319-F10F-65B9-C44A75671B5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3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37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37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37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37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037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0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a:extLst>
              <a:ext uri="{FF2B5EF4-FFF2-40B4-BE49-F238E27FC236}">
                <a16:creationId xmlns="" xmlns:a16="http://schemas.microsoft.com/office/drawing/2014/main" id="{88D67C59-9576-B068-D897-70D24F41DAB2}"/>
              </a:ext>
            </a:extLst>
          </p:cNvPr>
          <p:cNvGrpSpPr>
            <a:grpSpLocks/>
          </p:cNvGrpSpPr>
          <p:nvPr/>
        </p:nvGrpSpPr>
        <p:grpSpPr bwMode="auto">
          <a:xfrm>
            <a:off x="5692775" y="1350963"/>
            <a:ext cx="3198813" cy="1773237"/>
            <a:chOff x="3725" y="1229"/>
            <a:chExt cx="2015" cy="1117"/>
          </a:xfrm>
        </p:grpSpPr>
        <p:sp>
          <p:nvSpPr>
            <p:cNvPr id="108609" name="Oval 3">
              <a:extLst>
                <a:ext uri="{FF2B5EF4-FFF2-40B4-BE49-F238E27FC236}">
                  <a16:creationId xmlns="" xmlns:a16="http://schemas.microsoft.com/office/drawing/2014/main" id="{21542928-6894-147A-2110-D866A7DB55C8}"/>
                </a:ext>
              </a:extLst>
            </p:cNvPr>
            <p:cNvSpPr>
              <a:spLocks noChangeArrowheads="1"/>
            </p:cNvSpPr>
            <p:nvPr/>
          </p:nvSpPr>
          <p:spPr bwMode="auto">
            <a:xfrm>
              <a:off x="3725"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0" name="Oval 4">
              <a:extLst>
                <a:ext uri="{FF2B5EF4-FFF2-40B4-BE49-F238E27FC236}">
                  <a16:creationId xmlns="" xmlns:a16="http://schemas.microsoft.com/office/drawing/2014/main" id="{915291E2-0FCA-1D57-F87C-950EB4F6C690}"/>
                </a:ext>
              </a:extLst>
            </p:cNvPr>
            <p:cNvSpPr>
              <a:spLocks noChangeArrowheads="1"/>
            </p:cNvSpPr>
            <p:nvPr/>
          </p:nvSpPr>
          <p:spPr bwMode="auto">
            <a:xfrm>
              <a:off x="4229" y="1229"/>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1" name="Oval 5">
              <a:extLst>
                <a:ext uri="{FF2B5EF4-FFF2-40B4-BE49-F238E27FC236}">
                  <a16:creationId xmlns="" xmlns:a16="http://schemas.microsoft.com/office/drawing/2014/main" id="{3AD1B26F-7E94-2DE6-DF95-630F9A23DB69}"/>
                </a:ext>
              </a:extLst>
            </p:cNvPr>
            <p:cNvSpPr>
              <a:spLocks noChangeArrowheads="1"/>
            </p:cNvSpPr>
            <p:nvPr/>
          </p:nvSpPr>
          <p:spPr bwMode="auto">
            <a:xfrm>
              <a:off x="4380" y="1648"/>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2" name="Oval 6">
              <a:extLst>
                <a:ext uri="{FF2B5EF4-FFF2-40B4-BE49-F238E27FC236}">
                  <a16:creationId xmlns="" xmlns:a16="http://schemas.microsoft.com/office/drawing/2014/main" id="{5806DDA0-9C8C-9032-CFB2-FBC962B0D7AD}"/>
                </a:ext>
              </a:extLst>
            </p:cNvPr>
            <p:cNvSpPr>
              <a:spLocks noChangeArrowheads="1"/>
            </p:cNvSpPr>
            <p:nvPr/>
          </p:nvSpPr>
          <p:spPr bwMode="auto">
            <a:xfrm>
              <a:off x="3876" y="174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3" name="Rectangle 7">
              <a:extLst>
                <a:ext uri="{FF2B5EF4-FFF2-40B4-BE49-F238E27FC236}">
                  <a16:creationId xmlns="" xmlns:a16="http://schemas.microsoft.com/office/drawing/2014/main" id="{5AB24ACE-82F4-2BFB-7643-400DEB159953}"/>
                </a:ext>
              </a:extLst>
            </p:cNvPr>
            <p:cNvSpPr>
              <a:spLocks noChangeArrowheads="1"/>
            </p:cNvSpPr>
            <p:nvPr/>
          </p:nvSpPr>
          <p:spPr bwMode="auto">
            <a:xfrm>
              <a:off x="4410" y="157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nvGrpSpPr>
          <p:cNvPr id="258056" name="Group 8">
            <a:extLst>
              <a:ext uri="{FF2B5EF4-FFF2-40B4-BE49-F238E27FC236}">
                <a16:creationId xmlns="" xmlns:a16="http://schemas.microsoft.com/office/drawing/2014/main" id="{2ECA06D9-4195-4FA6-83B5-4EFDDB7C8B0A}"/>
              </a:ext>
            </a:extLst>
          </p:cNvPr>
          <p:cNvGrpSpPr>
            <a:grpSpLocks/>
          </p:cNvGrpSpPr>
          <p:nvPr/>
        </p:nvGrpSpPr>
        <p:grpSpPr bwMode="auto">
          <a:xfrm>
            <a:off x="793750" y="1435100"/>
            <a:ext cx="3279775" cy="1771650"/>
            <a:chOff x="500" y="904"/>
            <a:chExt cx="2066" cy="1116"/>
          </a:xfrm>
        </p:grpSpPr>
        <p:sp>
          <p:nvSpPr>
            <p:cNvPr id="108603" name="Oval 9">
              <a:extLst>
                <a:ext uri="{FF2B5EF4-FFF2-40B4-BE49-F238E27FC236}">
                  <a16:creationId xmlns="" xmlns:a16="http://schemas.microsoft.com/office/drawing/2014/main" id="{B5CA8AB1-FF44-105E-961D-43A915B9BA24}"/>
                </a:ext>
              </a:extLst>
            </p:cNvPr>
            <p:cNvSpPr>
              <a:spLocks noChangeArrowheads="1"/>
            </p:cNvSpPr>
            <p:nvPr/>
          </p:nvSpPr>
          <p:spPr bwMode="auto">
            <a:xfrm>
              <a:off x="1155" y="1322"/>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4" name="Oval 10">
              <a:extLst>
                <a:ext uri="{FF2B5EF4-FFF2-40B4-BE49-F238E27FC236}">
                  <a16:creationId xmlns="" xmlns:a16="http://schemas.microsoft.com/office/drawing/2014/main" id="{1E0B1679-3C40-3E42-649C-8B271A2034C4}"/>
                </a:ext>
              </a:extLst>
            </p:cNvPr>
            <p:cNvSpPr>
              <a:spLocks noChangeArrowheads="1"/>
            </p:cNvSpPr>
            <p:nvPr/>
          </p:nvSpPr>
          <p:spPr bwMode="auto">
            <a:xfrm>
              <a:off x="500" y="1183"/>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5" name="Oval 11">
              <a:extLst>
                <a:ext uri="{FF2B5EF4-FFF2-40B4-BE49-F238E27FC236}">
                  <a16:creationId xmlns="" xmlns:a16="http://schemas.microsoft.com/office/drawing/2014/main" id="{005E989A-84A2-B079-E256-D7B70B0B2AD8}"/>
                </a:ext>
              </a:extLst>
            </p:cNvPr>
            <p:cNvSpPr>
              <a:spLocks noChangeArrowheads="1"/>
            </p:cNvSpPr>
            <p:nvPr/>
          </p:nvSpPr>
          <p:spPr bwMode="auto">
            <a:xfrm>
              <a:off x="1205" y="1043"/>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6" name="Oval 12">
              <a:extLst>
                <a:ext uri="{FF2B5EF4-FFF2-40B4-BE49-F238E27FC236}">
                  <a16:creationId xmlns="" xmlns:a16="http://schemas.microsoft.com/office/drawing/2014/main" id="{BA4CF369-429E-AF1B-CDD3-CB47EE637DF4}"/>
                </a:ext>
              </a:extLst>
            </p:cNvPr>
            <p:cNvSpPr>
              <a:spLocks noChangeArrowheads="1"/>
            </p:cNvSpPr>
            <p:nvPr/>
          </p:nvSpPr>
          <p:spPr bwMode="auto">
            <a:xfrm>
              <a:off x="752" y="904"/>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7" name="Oval 13">
              <a:extLst>
                <a:ext uri="{FF2B5EF4-FFF2-40B4-BE49-F238E27FC236}">
                  <a16:creationId xmlns="" xmlns:a16="http://schemas.microsoft.com/office/drawing/2014/main" id="{40518F4E-640A-25C0-D38F-DA62D4E8638A}"/>
                </a:ext>
              </a:extLst>
            </p:cNvPr>
            <p:cNvSpPr>
              <a:spLocks noChangeArrowheads="1"/>
            </p:cNvSpPr>
            <p:nvPr/>
          </p:nvSpPr>
          <p:spPr bwMode="auto">
            <a:xfrm>
              <a:off x="752"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8" name="Rectangle 14">
              <a:extLst>
                <a:ext uri="{FF2B5EF4-FFF2-40B4-BE49-F238E27FC236}">
                  <a16:creationId xmlns="" xmlns:a16="http://schemas.microsoft.com/office/drawing/2014/main" id="{8389A055-39FA-07C5-7311-538AA6158589}"/>
                </a:ext>
              </a:extLst>
            </p:cNvPr>
            <p:cNvSpPr>
              <a:spLocks noChangeArrowheads="1"/>
            </p:cNvSpPr>
            <p:nvPr/>
          </p:nvSpPr>
          <p:spPr bwMode="auto">
            <a:xfrm>
              <a:off x="1285" y="126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Many</a:t>
              </a:r>
            </a:p>
            <a:p>
              <a:pPr algn="ctr">
                <a:lnSpc>
                  <a:spcPct val="87000"/>
                </a:lnSpc>
              </a:pPr>
              <a:r>
                <a:rPr lang="en-GB" altLang="en-US" b="1">
                  <a:solidFill>
                    <a:schemeClr val="bg1"/>
                  </a:solidFill>
                </a:rPr>
                <a:t>Faults</a:t>
              </a:r>
            </a:p>
          </p:txBody>
        </p:sp>
      </p:grpSp>
      <p:grpSp>
        <p:nvGrpSpPr>
          <p:cNvPr id="258063" name="Group 15">
            <a:extLst>
              <a:ext uri="{FF2B5EF4-FFF2-40B4-BE49-F238E27FC236}">
                <a16:creationId xmlns="" xmlns:a16="http://schemas.microsoft.com/office/drawing/2014/main" id="{1540A5E1-1CB2-52CB-7F1F-8E1805876566}"/>
              </a:ext>
            </a:extLst>
          </p:cNvPr>
          <p:cNvGrpSpPr>
            <a:grpSpLocks/>
          </p:cNvGrpSpPr>
          <p:nvPr/>
        </p:nvGrpSpPr>
        <p:grpSpPr bwMode="auto">
          <a:xfrm>
            <a:off x="873125" y="1435100"/>
            <a:ext cx="7839075" cy="4579938"/>
            <a:chOff x="550" y="904"/>
            <a:chExt cx="4938" cy="2885"/>
          </a:xfrm>
        </p:grpSpPr>
        <p:grpSp>
          <p:nvGrpSpPr>
            <p:cNvPr id="108577" name="Group 16">
              <a:extLst>
                <a:ext uri="{FF2B5EF4-FFF2-40B4-BE49-F238E27FC236}">
                  <a16:creationId xmlns="" xmlns:a16="http://schemas.microsoft.com/office/drawing/2014/main" id="{817C8D68-56ED-285E-1B2D-88BB07C26599}"/>
                </a:ext>
              </a:extLst>
            </p:cNvPr>
            <p:cNvGrpSpPr>
              <a:grpSpLocks/>
            </p:cNvGrpSpPr>
            <p:nvPr/>
          </p:nvGrpSpPr>
          <p:grpSpPr bwMode="auto">
            <a:xfrm>
              <a:off x="550" y="2486"/>
              <a:ext cx="4334" cy="1303"/>
              <a:chOff x="550" y="2486"/>
              <a:chExt cx="4334" cy="1303"/>
            </a:xfrm>
          </p:grpSpPr>
          <p:sp>
            <p:nvSpPr>
              <p:cNvPr id="108591" name="Oval 17">
                <a:extLst>
                  <a:ext uri="{FF2B5EF4-FFF2-40B4-BE49-F238E27FC236}">
                    <a16:creationId xmlns="" xmlns:a16="http://schemas.microsoft.com/office/drawing/2014/main" id="{463D8A56-CB92-9341-A698-B4E76C4635F1}"/>
                  </a:ext>
                </a:extLst>
              </p:cNvPr>
              <p:cNvSpPr>
                <a:spLocks noChangeArrowheads="1"/>
              </p:cNvSpPr>
              <p:nvPr/>
            </p:nvSpPr>
            <p:spPr bwMode="auto">
              <a:xfrm>
                <a:off x="550" y="2811"/>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2" name="Oval 18">
                <a:extLst>
                  <a:ext uri="{FF2B5EF4-FFF2-40B4-BE49-F238E27FC236}">
                    <a16:creationId xmlns="" xmlns:a16="http://schemas.microsoft.com/office/drawing/2014/main" id="{55F0C201-C048-9246-2E06-8290EB8789B5}"/>
                  </a:ext>
                </a:extLst>
              </p:cNvPr>
              <p:cNvSpPr>
                <a:spLocks noChangeArrowheads="1"/>
              </p:cNvSpPr>
              <p:nvPr/>
            </p:nvSpPr>
            <p:spPr bwMode="auto">
              <a:xfrm>
                <a:off x="852" y="2532"/>
                <a:ext cx="1462"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3" name="Oval 19">
                <a:extLst>
                  <a:ext uri="{FF2B5EF4-FFF2-40B4-BE49-F238E27FC236}">
                    <a16:creationId xmlns="" xmlns:a16="http://schemas.microsoft.com/office/drawing/2014/main" id="{856E4995-6E74-99DB-80FB-5EF02A9BF3AA}"/>
                  </a:ext>
                </a:extLst>
              </p:cNvPr>
              <p:cNvSpPr>
                <a:spLocks noChangeArrowheads="1"/>
              </p:cNvSpPr>
              <p:nvPr/>
            </p:nvSpPr>
            <p:spPr bwMode="auto">
              <a:xfrm>
                <a:off x="1306" y="3137"/>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4" name="Oval 20">
                <a:extLst>
                  <a:ext uri="{FF2B5EF4-FFF2-40B4-BE49-F238E27FC236}">
                    <a16:creationId xmlns="" xmlns:a16="http://schemas.microsoft.com/office/drawing/2014/main" id="{89AAB495-0706-A3F9-60F3-54C7211D7CD4}"/>
                  </a:ext>
                </a:extLst>
              </p:cNvPr>
              <p:cNvSpPr>
                <a:spLocks noChangeArrowheads="1"/>
              </p:cNvSpPr>
              <p:nvPr/>
            </p:nvSpPr>
            <p:spPr bwMode="auto">
              <a:xfrm>
                <a:off x="752" y="309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5" name="Oval 21">
                <a:extLst>
                  <a:ext uri="{FF2B5EF4-FFF2-40B4-BE49-F238E27FC236}">
                    <a16:creationId xmlns="" xmlns:a16="http://schemas.microsoft.com/office/drawing/2014/main" id="{F0F5F8A9-1082-DEEE-ADC7-BC8315CFCD50}"/>
                  </a:ext>
                </a:extLst>
              </p:cNvPr>
              <p:cNvSpPr>
                <a:spLocks noChangeArrowheads="1"/>
              </p:cNvSpPr>
              <p:nvPr/>
            </p:nvSpPr>
            <p:spPr bwMode="auto">
              <a:xfrm>
                <a:off x="2717" y="2486"/>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6" name="Oval 22">
                <a:extLst>
                  <a:ext uri="{FF2B5EF4-FFF2-40B4-BE49-F238E27FC236}">
                    <a16:creationId xmlns="" xmlns:a16="http://schemas.microsoft.com/office/drawing/2014/main" id="{C714C26F-9530-10F5-D177-883A5EB2736D}"/>
                  </a:ext>
                </a:extLst>
              </p:cNvPr>
              <p:cNvSpPr>
                <a:spLocks noChangeArrowheads="1"/>
              </p:cNvSpPr>
              <p:nvPr/>
            </p:nvSpPr>
            <p:spPr bwMode="auto">
              <a:xfrm>
                <a:off x="2717" y="2998"/>
                <a:ext cx="1512"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7" name="Oval 23">
                <a:extLst>
                  <a:ext uri="{FF2B5EF4-FFF2-40B4-BE49-F238E27FC236}">
                    <a16:creationId xmlns="" xmlns:a16="http://schemas.microsoft.com/office/drawing/2014/main" id="{FF768051-ACBC-B4E6-9E8F-00BFC42AC91D}"/>
                  </a:ext>
                </a:extLst>
              </p:cNvPr>
              <p:cNvSpPr>
                <a:spLocks noChangeArrowheads="1"/>
              </p:cNvSpPr>
              <p:nvPr/>
            </p:nvSpPr>
            <p:spPr bwMode="auto">
              <a:xfrm>
                <a:off x="2213" y="2951"/>
                <a:ext cx="1209" cy="79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8" name="Oval 24">
                <a:extLst>
                  <a:ext uri="{FF2B5EF4-FFF2-40B4-BE49-F238E27FC236}">
                    <a16:creationId xmlns="" xmlns:a16="http://schemas.microsoft.com/office/drawing/2014/main" id="{E92947F5-7241-BD01-5FEE-26B99A66FAF0}"/>
                  </a:ext>
                </a:extLst>
              </p:cNvPr>
              <p:cNvSpPr>
                <a:spLocks noChangeArrowheads="1"/>
              </p:cNvSpPr>
              <p:nvPr/>
            </p:nvSpPr>
            <p:spPr bwMode="auto">
              <a:xfrm>
                <a:off x="1759" y="2579"/>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9" name="Oval 25">
                <a:extLst>
                  <a:ext uri="{FF2B5EF4-FFF2-40B4-BE49-F238E27FC236}">
                    <a16:creationId xmlns="" xmlns:a16="http://schemas.microsoft.com/office/drawing/2014/main" id="{7E8DE4CE-FAB9-30AA-D334-1F74111BC620}"/>
                  </a:ext>
                </a:extLst>
              </p:cNvPr>
              <p:cNvSpPr>
                <a:spLocks noChangeArrowheads="1"/>
              </p:cNvSpPr>
              <p:nvPr/>
            </p:nvSpPr>
            <p:spPr bwMode="auto">
              <a:xfrm>
                <a:off x="550" y="3184"/>
                <a:ext cx="131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0" name="Oval 26">
                <a:extLst>
                  <a:ext uri="{FF2B5EF4-FFF2-40B4-BE49-F238E27FC236}">
                    <a16:creationId xmlns="" xmlns:a16="http://schemas.microsoft.com/office/drawing/2014/main" id="{15ABCEE4-2C5C-D7A9-27B0-CD89854419BF}"/>
                  </a:ext>
                </a:extLst>
              </p:cNvPr>
              <p:cNvSpPr>
                <a:spLocks noChangeArrowheads="1"/>
              </p:cNvSpPr>
              <p:nvPr/>
            </p:nvSpPr>
            <p:spPr bwMode="auto">
              <a:xfrm>
                <a:off x="3523" y="2718"/>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1" name="Rectangle 27">
                <a:extLst>
                  <a:ext uri="{FF2B5EF4-FFF2-40B4-BE49-F238E27FC236}">
                    <a16:creationId xmlns="" xmlns:a16="http://schemas.microsoft.com/office/drawing/2014/main" id="{FF359C9C-622F-E5D6-0DF5-C59C9DA25D44}"/>
                  </a:ext>
                </a:extLst>
              </p:cNvPr>
              <p:cNvSpPr>
                <a:spLocks noChangeArrowheads="1"/>
              </p:cNvSpPr>
              <p:nvPr/>
            </p:nvSpPr>
            <p:spPr bwMode="auto">
              <a:xfrm>
                <a:off x="1236"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602" name="Oval 28">
                <a:extLst>
                  <a:ext uri="{FF2B5EF4-FFF2-40B4-BE49-F238E27FC236}">
                    <a16:creationId xmlns="" xmlns:a16="http://schemas.microsoft.com/office/drawing/2014/main" id="{5D1FD22F-D5EB-4BF3-0B2F-5BA189D55C26}"/>
                  </a:ext>
                </a:extLst>
              </p:cNvPr>
              <p:cNvSpPr>
                <a:spLocks noChangeArrowheads="1"/>
              </p:cNvSpPr>
              <p:nvPr/>
            </p:nvSpPr>
            <p:spPr bwMode="auto">
              <a:xfrm>
                <a:off x="704" y="3229"/>
                <a:ext cx="640" cy="323"/>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8" name="Group 29">
              <a:extLst>
                <a:ext uri="{FF2B5EF4-FFF2-40B4-BE49-F238E27FC236}">
                  <a16:creationId xmlns="" xmlns:a16="http://schemas.microsoft.com/office/drawing/2014/main" id="{35E49B9D-D412-DACD-857F-9DBB41D997D9}"/>
                </a:ext>
              </a:extLst>
            </p:cNvPr>
            <p:cNvGrpSpPr>
              <a:grpSpLocks/>
            </p:cNvGrpSpPr>
            <p:nvPr/>
          </p:nvGrpSpPr>
          <p:grpSpPr bwMode="auto">
            <a:xfrm>
              <a:off x="3674" y="904"/>
              <a:ext cx="1814" cy="2885"/>
              <a:chOff x="3674" y="904"/>
              <a:chExt cx="1814" cy="2885"/>
            </a:xfrm>
          </p:grpSpPr>
          <p:sp>
            <p:nvSpPr>
              <p:cNvPr id="108579" name="Oval 30">
                <a:extLst>
                  <a:ext uri="{FF2B5EF4-FFF2-40B4-BE49-F238E27FC236}">
                    <a16:creationId xmlns="" xmlns:a16="http://schemas.microsoft.com/office/drawing/2014/main" id="{4A09CE67-03FB-3997-BE8C-3EEA0B0D7763}"/>
                  </a:ext>
                </a:extLst>
              </p:cNvPr>
              <p:cNvSpPr>
                <a:spLocks noChangeArrowheads="1"/>
              </p:cNvSpPr>
              <p:nvPr/>
            </p:nvSpPr>
            <p:spPr bwMode="auto">
              <a:xfrm>
                <a:off x="3725" y="1648"/>
                <a:ext cx="1108" cy="74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0" name="Oval 31">
                <a:extLst>
                  <a:ext uri="{FF2B5EF4-FFF2-40B4-BE49-F238E27FC236}">
                    <a16:creationId xmlns="" xmlns:a16="http://schemas.microsoft.com/office/drawing/2014/main" id="{378ED223-117B-A9BB-9B0A-AC95801B7D36}"/>
                  </a:ext>
                </a:extLst>
              </p:cNvPr>
              <p:cNvSpPr>
                <a:spLocks noChangeArrowheads="1"/>
              </p:cNvSpPr>
              <p:nvPr/>
            </p:nvSpPr>
            <p:spPr bwMode="auto">
              <a:xfrm>
                <a:off x="3775" y="1229"/>
                <a:ext cx="907" cy="83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1" name="Oval 32">
                <a:extLst>
                  <a:ext uri="{FF2B5EF4-FFF2-40B4-BE49-F238E27FC236}">
                    <a16:creationId xmlns="" xmlns:a16="http://schemas.microsoft.com/office/drawing/2014/main" id="{FD2CCC6D-2C0F-3C11-DAD9-EFE36648035B}"/>
                  </a:ext>
                </a:extLst>
              </p:cNvPr>
              <p:cNvSpPr>
                <a:spLocks noChangeArrowheads="1"/>
              </p:cNvSpPr>
              <p:nvPr/>
            </p:nvSpPr>
            <p:spPr bwMode="auto">
              <a:xfrm>
                <a:off x="3977" y="904"/>
                <a:ext cx="907"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2" name="Oval 33">
                <a:extLst>
                  <a:ext uri="{FF2B5EF4-FFF2-40B4-BE49-F238E27FC236}">
                    <a16:creationId xmlns="" xmlns:a16="http://schemas.microsoft.com/office/drawing/2014/main" id="{1A060A07-065D-74CD-2EDE-6535AD5E9FFC}"/>
                  </a:ext>
                </a:extLst>
              </p:cNvPr>
              <p:cNvSpPr>
                <a:spLocks noChangeArrowheads="1"/>
              </p:cNvSpPr>
              <p:nvPr/>
            </p:nvSpPr>
            <p:spPr bwMode="auto">
              <a:xfrm>
                <a:off x="4128" y="2207"/>
                <a:ext cx="1310" cy="930"/>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3" name="Oval 34">
                <a:extLst>
                  <a:ext uri="{FF2B5EF4-FFF2-40B4-BE49-F238E27FC236}">
                    <a16:creationId xmlns="" xmlns:a16="http://schemas.microsoft.com/office/drawing/2014/main" id="{C69BEEFA-CD35-12E1-13D0-5AC9B3E947D5}"/>
                  </a:ext>
                </a:extLst>
              </p:cNvPr>
              <p:cNvSpPr>
                <a:spLocks noChangeArrowheads="1"/>
              </p:cNvSpPr>
              <p:nvPr/>
            </p:nvSpPr>
            <p:spPr bwMode="auto">
              <a:xfrm>
                <a:off x="4229" y="1276"/>
                <a:ext cx="1159" cy="83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4" name="Oval 35">
                <a:extLst>
                  <a:ext uri="{FF2B5EF4-FFF2-40B4-BE49-F238E27FC236}">
                    <a16:creationId xmlns="" xmlns:a16="http://schemas.microsoft.com/office/drawing/2014/main" id="{B64D8015-0310-17AE-577F-EDC5D56FD829}"/>
                  </a:ext>
                </a:extLst>
              </p:cNvPr>
              <p:cNvSpPr>
                <a:spLocks noChangeArrowheads="1"/>
              </p:cNvSpPr>
              <p:nvPr/>
            </p:nvSpPr>
            <p:spPr bwMode="auto">
              <a:xfrm>
                <a:off x="4632" y="1788"/>
                <a:ext cx="756"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5" name="Oval 36">
                <a:extLst>
                  <a:ext uri="{FF2B5EF4-FFF2-40B4-BE49-F238E27FC236}">
                    <a16:creationId xmlns="" xmlns:a16="http://schemas.microsoft.com/office/drawing/2014/main" id="{EDAEA144-579E-B27D-A2C7-86E67C3881C4}"/>
                  </a:ext>
                </a:extLst>
              </p:cNvPr>
              <p:cNvSpPr>
                <a:spLocks noChangeArrowheads="1"/>
              </p:cNvSpPr>
              <p:nvPr/>
            </p:nvSpPr>
            <p:spPr bwMode="auto">
              <a:xfrm>
                <a:off x="4581" y="2765"/>
                <a:ext cx="907" cy="97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6" name="Oval 37">
                <a:extLst>
                  <a:ext uri="{FF2B5EF4-FFF2-40B4-BE49-F238E27FC236}">
                    <a16:creationId xmlns="" xmlns:a16="http://schemas.microsoft.com/office/drawing/2014/main" id="{9E92593C-FA83-8A13-25AF-C54B34F3337E}"/>
                  </a:ext>
                </a:extLst>
              </p:cNvPr>
              <p:cNvSpPr>
                <a:spLocks noChangeArrowheads="1"/>
              </p:cNvSpPr>
              <p:nvPr/>
            </p:nvSpPr>
            <p:spPr bwMode="auto">
              <a:xfrm>
                <a:off x="3674" y="3184"/>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7" name="Oval 38">
                <a:extLst>
                  <a:ext uri="{FF2B5EF4-FFF2-40B4-BE49-F238E27FC236}">
                    <a16:creationId xmlns="" xmlns:a16="http://schemas.microsoft.com/office/drawing/2014/main" id="{0C6F89E5-85BD-8F9F-78D6-8CD3931E213F}"/>
                  </a:ext>
                </a:extLst>
              </p:cNvPr>
              <p:cNvSpPr>
                <a:spLocks noChangeArrowheads="1"/>
              </p:cNvSpPr>
              <p:nvPr/>
            </p:nvSpPr>
            <p:spPr bwMode="auto">
              <a:xfrm>
                <a:off x="3775" y="2067"/>
                <a:ext cx="1260"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8" name="Oval 39">
                <a:extLst>
                  <a:ext uri="{FF2B5EF4-FFF2-40B4-BE49-F238E27FC236}">
                    <a16:creationId xmlns="" xmlns:a16="http://schemas.microsoft.com/office/drawing/2014/main" id="{7DBF5061-9DC4-7B9E-9E31-002D446DFA00}"/>
                  </a:ext>
                </a:extLst>
              </p:cNvPr>
              <p:cNvSpPr>
                <a:spLocks noChangeArrowheads="1"/>
              </p:cNvSpPr>
              <p:nvPr/>
            </p:nvSpPr>
            <p:spPr bwMode="auto">
              <a:xfrm>
                <a:off x="4229" y="997"/>
                <a:ext cx="1159" cy="65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9" name="Rectangle 40">
                <a:extLst>
                  <a:ext uri="{FF2B5EF4-FFF2-40B4-BE49-F238E27FC236}">
                    <a16:creationId xmlns="" xmlns:a16="http://schemas.microsoft.com/office/drawing/2014/main" id="{EBDF6157-EDE1-996F-BC19-49CC46D810AB}"/>
                  </a:ext>
                </a:extLst>
              </p:cNvPr>
              <p:cNvSpPr>
                <a:spLocks noChangeArrowheads="1"/>
              </p:cNvSpPr>
              <p:nvPr/>
            </p:nvSpPr>
            <p:spPr bwMode="auto">
              <a:xfrm>
                <a:off x="4259" y="1248"/>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590" name="Rectangle 41">
                <a:extLst>
                  <a:ext uri="{FF2B5EF4-FFF2-40B4-BE49-F238E27FC236}">
                    <a16:creationId xmlns="" xmlns:a16="http://schemas.microsoft.com/office/drawing/2014/main" id="{BF48D47E-3AE1-0602-876E-CFF8159408C4}"/>
                  </a:ext>
                </a:extLst>
              </p:cNvPr>
              <p:cNvSpPr>
                <a:spLocks noChangeArrowheads="1"/>
              </p:cNvSpPr>
              <p:nvPr/>
            </p:nvSpPr>
            <p:spPr bwMode="auto">
              <a:xfrm>
                <a:off x="4259"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grpSp>
        <p:nvGrpSpPr>
          <p:cNvPr id="258090" name="Group 42">
            <a:extLst>
              <a:ext uri="{FF2B5EF4-FFF2-40B4-BE49-F238E27FC236}">
                <a16:creationId xmlns="" xmlns:a16="http://schemas.microsoft.com/office/drawing/2014/main" id="{FB35BE39-1428-765D-0588-1C38F4A25966}"/>
              </a:ext>
            </a:extLst>
          </p:cNvPr>
          <p:cNvGrpSpPr>
            <a:grpSpLocks/>
          </p:cNvGrpSpPr>
          <p:nvPr/>
        </p:nvGrpSpPr>
        <p:grpSpPr bwMode="auto">
          <a:xfrm>
            <a:off x="719138" y="5075238"/>
            <a:ext cx="1590675" cy="1154112"/>
            <a:chOff x="453" y="3197"/>
            <a:chExt cx="1002" cy="727"/>
          </a:xfrm>
        </p:grpSpPr>
        <p:grpSp>
          <p:nvGrpSpPr>
            <p:cNvPr id="108567" name="Group 43">
              <a:extLst>
                <a:ext uri="{FF2B5EF4-FFF2-40B4-BE49-F238E27FC236}">
                  <a16:creationId xmlns="" xmlns:a16="http://schemas.microsoft.com/office/drawing/2014/main" id="{D607AB68-5945-AF85-DD46-C81C523E0E7A}"/>
                </a:ext>
              </a:extLst>
            </p:cNvPr>
            <p:cNvGrpSpPr>
              <a:grpSpLocks/>
            </p:cNvGrpSpPr>
            <p:nvPr/>
          </p:nvGrpSpPr>
          <p:grpSpPr bwMode="auto">
            <a:xfrm>
              <a:off x="715" y="3197"/>
              <a:ext cx="740" cy="588"/>
              <a:chOff x="715" y="3197"/>
              <a:chExt cx="740" cy="588"/>
            </a:xfrm>
          </p:grpSpPr>
          <p:grpSp>
            <p:nvGrpSpPr>
              <p:cNvPr id="108571" name="Group 44">
                <a:extLst>
                  <a:ext uri="{FF2B5EF4-FFF2-40B4-BE49-F238E27FC236}">
                    <a16:creationId xmlns="" xmlns:a16="http://schemas.microsoft.com/office/drawing/2014/main" id="{500C551D-0D45-96A3-EC94-3B03040991D6}"/>
                  </a:ext>
                </a:extLst>
              </p:cNvPr>
              <p:cNvGrpSpPr>
                <a:grpSpLocks/>
              </p:cNvGrpSpPr>
              <p:nvPr/>
            </p:nvGrpSpPr>
            <p:grpSpPr bwMode="auto">
              <a:xfrm>
                <a:off x="756" y="3281"/>
                <a:ext cx="697" cy="504"/>
                <a:chOff x="756" y="3281"/>
                <a:chExt cx="697" cy="504"/>
              </a:xfrm>
            </p:grpSpPr>
            <p:sp>
              <p:nvSpPr>
                <p:cNvPr id="108575" name="Oval 45">
                  <a:extLst>
                    <a:ext uri="{FF2B5EF4-FFF2-40B4-BE49-F238E27FC236}">
                      <a16:creationId xmlns="" xmlns:a16="http://schemas.microsoft.com/office/drawing/2014/main" id="{9D5B6ACF-3F49-8FF5-EB25-E0578ADB21E8}"/>
                    </a:ext>
                  </a:extLst>
                </p:cNvPr>
                <p:cNvSpPr>
                  <a:spLocks noChangeArrowheads="1"/>
                </p:cNvSpPr>
                <p:nvPr/>
              </p:nvSpPr>
              <p:spPr bwMode="auto">
                <a:xfrm>
                  <a:off x="806" y="3327"/>
                  <a:ext cx="647" cy="458"/>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6" name="Oval 46">
                  <a:extLst>
                    <a:ext uri="{FF2B5EF4-FFF2-40B4-BE49-F238E27FC236}">
                      <a16:creationId xmlns="" xmlns:a16="http://schemas.microsoft.com/office/drawing/2014/main" id="{6CEB8801-4529-ED08-A74B-14370B08A704}"/>
                    </a:ext>
                  </a:extLst>
                </p:cNvPr>
                <p:cNvSpPr>
                  <a:spLocks noChangeArrowheads="1"/>
                </p:cNvSpPr>
                <p:nvPr/>
              </p:nvSpPr>
              <p:spPr bwMode="auto">
                <a:xfrm>
                  <a:off x="756" y="3281"/>
                  <a:ext cx="596" cy="271"/>
                </a:xfrm>
                <a:prstGeom prst="ellipse">
                  <a:avLst/>
                </a:prstGeom>
                <a:solidFill>
                  <a:srgbClr val="00CC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2" name="Group 47">
                <a:extLst>
                  <a:ext uri="{FF2B5EF4-FFF2-40B4-BE49-F238E27FC236}">
                    <a16:creationId xmlns="" xmlns:a16="http://schemas.microsoft.com/office/drawing/2014/main" id="{47E4D762-15A4-1C81-488E-B3EF2D27F3E7}"/>
                  </a:ext>
                </a:extLst>
              </p:cNvPr>
              <p:cNvGrpSpPr>
                <a:grpSpLocks/>
              </p:cNvGrpSpPr>
              <p:nvPr/>
            </p:nvGrpSpPr>
            <p:grpSpPr bwMode="auto">
              <a:xfrm>
                <a:off x="715" y="3197"/>
                <a:ext cx="740" cy="263"/>
                <a:chOff x="715" y="3197"/>
                <a:chExt cx="740" cy="263"/>
              </a:xfrm>
            </p:grpSpPr>
            <p:sp>
              <p:nvSpPr>
                <p:cNvPr id="108573" name="Rectangle 48">
                  <a:extLst>
                    <a:ext uri="{FF2B5EF4-FFF2-40B4-BE49-F238E27FC236}">
                      <a16:creationId xmlns="" xmlns:a16="http://schemas.microsoft.com/office/drawing/2014/main" id="{DFDBADD8-780D-9D2C-C3BC-473A03A2A8EF}"/>
                    </a:ext>
                  </a:extLst>
                </p:cNvPr>
                <p:cNvSpPr>
                  <a:spLocks noChangeArrowheads="1"/>
                </p:cNvSpPr>
                <p:nvPr/>
              </p:nvSpPr>
              <p:spPr bwMode="auto">
                <a:xfrm>
                  <a:off x="723" y="3264"/>
                  <a:ext cx="732" cy="122"/>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4" name="Rectangle 49">
                  <a:extLst>
                    <a:ext uri="{FF2B5EF4-FFF2-40B4-BE49-F238E27FC236}">
                      <a16:creationId xmlns="" xmlns:a16="http://schemas.microsoft.com/office/drawing/2014/main" id="{52D4145F-0C2A-55AE-4FCD-1F492A0E5F9A}"/>
                    </a:ext>
                  </a:extLst>
                </p:cNvPr>
                <p:cNvSpPr>
                  <a:spLocks noChangeArrowheads="1"/>
                </p:cNvSpPr>
                <p:nvPr/>
              </p:nvSpPr>
              <p:spPr bwMode="auto">
                <a:xfrm>
                  <a:off x="715" y="3197"/>
                  <a:ext cx="132" cy="263"/>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grpSp>
          <p:nvGrpSpPr>
            <p:cNvPr id="108568" name="Group 50">
              <a:extLst>
                <a:ext uri="{FF2B5EF4-FFF2-40B4-BE49-F238E27FC236}">
                  <a16:creationId xmlns="" xmlns:a16="http://schemas.microsoft.com/office/drawing/2014/main" id="{49162126-7CB8-B273-9324-5E389E13FA21}"/>
                </a:ext>
              </a:extLst>
            </p:cNvPr>
            <p:cNvGrpSpPr>
              <a:grpSpLocks/>
            </p:cNvGrpSpPr>
            <p:nvPr/>
          </p:nvGrpSpPr>
          <p:grpSpPr bwMode="auto">
            <a:xfrm>
              <a:off x="453" y="3467"/>
              <a:ext cx="899" cy="457"/>
              <a:chOff x="453" y="3467"/>
              <a:chExt cx="899" cy="457"/>
            </a:xfrm>
          </p:grpSpPr>
          <p:sp>
            <p:nvSpPr>
              <p:cNvPr id="108569" name="Oval 51">
                <a:extLst>
                  <a:ext uri="{FF2B5EF4-FFF2-40B4-BE49-F238E27FC236}">
                    <a16:creationId xmlns="" xmlns:a16="http://schemas.microsoft.com/office/drawing/2014/main" id="{2E194A0B-529A-DAE3-3E12-AFDC879BE313}"/>
                  </a:ext>
                </a:extLst>
              </p:cNvPr>
              <p:cNvSpPr>
                <a:spLocks noChangeArrowheads="1"/>
              </p:cNvSpPr>
              <p:nvPr/>
            </p:nvSpPr>
            <p:spPr bwMode="auto">
              <a:xfrm>
                <a:off x="453" y="3467"/>
                <a:ext cx="899" cy="457"/>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0" name="Rectangle 52">
                <a:extLst>
                  <a:ext uri="{FF2B5EF4-FFF2-40B4-BE49-F238E27FC236}">
                    <a16:creationId xmlns="" xmlns:a16="http://schemas.microsoft.com/office/drawing/2014/main" id="{7726230F-9495-00D6-79D1-55736C2E7652}"/>
                  </a:ext>
                </a:extLst>
              </p:cNvPr>
              <p:cNvSpPr>
                <a:spLocks noChangeArrowheads="1"/>
              </p:cNvSpPr>
              <p:nvPr/>
            </p:nvSpPr>
            <p:spPr bwMode="auto">
              <a:xfrm>
                <a:off x="543" y="3519"/>
                <a:ext cx="72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may </a:t>
                </a:r>
              </a:p>
              <a:p>
                <a:pPr algn="ctr">
                  <a:lnSpc>
                    <a:spcPct val="90000"/>
                  </a:lnSpc>
                </a:pPr>
                <a:r>
                  <a:rPr lang="en-GB" altLang="en-US" sz="1800" b="1">
                    <a:solidFill>
                      <a:schemeClr val="bg1"/>
                    </a:solidFill>
                  </a:rPr>
                  <a:t>be here</a:t>
                </a:r>
              </a:p>
            </p:txBody>
          </p:sp>
        </p:grpSp>
      </p:grpSp>
      <p:grpSp>
        <p:nvGrpSpPr>
          <p:cNvPr id="258101" name="Group 53">
            <a:extLst>
              <a:ext uri="{FF2B5EF4-FFF2-40B4-BE49-F238E27FC236}">
                <a16:creationId xmlns="" xmlns:a16="http://schemas.microsoft.com/office/drawing/2014/main" id="{2BC86326-2C28-5CD1-70CF-0F3EEB5735D5}"/>
              </a:ext>
            </a:extLst>
          </p:cNvPr>
          <p:cNvGrpSpPr>
            <a:grpSpLocks/>
          </p:cNvGrpSpPr>
          <p:nvPr/>
        </p:nvGrpSpPr>
        <p:grpSpPr bwMode="auto">
          <a:xfrm>
            <a:off x="6864350" y="554038"/>
            <a:ext cx="1617663" cy="1538287"/>
            <a:chOff x="4324" y="349"/>
            <a:chExt cx="1019" cy="969"/>
          </a:xfrm>
        </p:grpSpPr>
        <p:sp>
          <p:nvSpPr>
            <p:cNvPr id="108561" name="Oval 54">
              <a:extLst>
                <a:ext uri="{FF2B5EF4-FFF2-40B4-BE49-F238E27FC236}">
                  <a16:creationId xmlns="" xmlns:a16="http://schemas.microsoft.com/office/drawing/2014/main" id="{1B9FE6D6-684F-71FB-FDED-C4ACDA7E0756}"/>
                </a:ext>
              </a:extLst>
            </p:cNvPr>
            <p:cNvSpPr>
              <a:spLocks noChangeArrowheads="1"/>
            </p:cNvSpPr>
            <p:nvPr/>
          </p:nvSpPr>
          <p:spPr bwMode="auto">
            <a:xfrm>
              <a:off x="4888" y="1233"/>
              <a:ext cx="193" cy="85"/>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2" name="Oval 55">
              <a:extLst>
                <a:ext uri="{FF2B5EF4-FFF2-40B4-BE49-F238E27FC236}">
                  <a16:creationId xmlns="" xmlns:a16="http://schemas.microsoft.com/office/drawing/2014/main" id="{BD7FA362-DCD7-461B-04A3-AE8D61CB0F79}"/>
                </a:ext>
              </a:extLst>
            </p:cNvPr>
            <p:cNvSpPr>
              <a:spLocks noChangeArrowheads="1"/>
            </p:cNvSpPr>
            <p:nvPr/>
          </p:nvSpPr>
          <p:spPr bwMode="auto">
            <a:xfrm>
              <a:off x="4787" y="1047"/>
              <a:ext cx="395" cy="178"/>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3" name="Oval 56">
              <a:extLst>
                <a:ext uri="{FF2B5EF4-FFF2-40B4-BE49-F238E27FC236}">
                  <a16:creationId xmlns="" xmlns:a16="http://schemas.microsoft.com/office/drawing/2014/main" id="{E233773C-84BC-4343-86D8-5288FB12A917}"/>
                </a:ext>
              </a:extLst>
            </p:cNvPr>
            <p:cNvSpPr>
              <a:spLocks noChangeArrowheads="1"/>
            </p:cNvSpPr>
            <p:nvPr/>
          </p:nvSpPr>
          <p:spPr bwMode="auto">
            <a:xfrm>
              <a:off x="4686" y="814"/>
              <a:ext cx="546" cy="272"/>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4" name="Oval 57">
              <a:extLst>
                <a:ext uri="{FF2B5EF4-FFF2-40B4-BE49-F238E27FC236}">
                  <a16:creationId xmlns="" xmlns:a16="http://schemas.microsoft.com/office/drawing/2014/main" id="{AD5D690D-F6A1-6078-B90E-A373084E55A2}"/>
                </a:ext>
              </a:extLst>
            </p:cNvPr>
            <p:cNvSpPr>
              <a:spLocks noChangeArrowheads="1"/>
            </p:cNvSpPr>
            <p:nvPr/>
          </p:nvSpPr>
          <p:spPr bwMode="auto">
            <a:xfrm>
              <a:off x="4535" y="582"/>
              <a:ext cx="748" cy="364"/>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5" name="Oval 58">
              <a:extLst>
                <a:ext uri="{FF2B5EF4-FFF2-40B4-BE49-F238E27FC236}">
                  <a16:creationId xmlns="" xmlns:a16="http://schemas.microsoft.com/office/drawing/2014/main" id="{2BCDAA14-E674-B250-0102-69BBF2ABDB18}"/>
                </a:ext>
              </a:extLst>
            </p:cNvPr>
            <p:cNvSpPr>
              <a:spLocks noChangeArrowheads="1"/>
            </p:cNvSpPr>
            <p:nvPr/>
          </p:nvSpPr>
          <p:spPr bwMode="auto">
            <a:xfrm>
              <a:off x="4324" y="349"/>
              <a:ext cx="1019" cy="457"/>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6" name="Rectangle 59">
              <a:extLst>
                <a:ext uri="{FF2B5EF4-FFF2-40B4-BE49-F238E27FC236}">
                  <a16:creationId xmlns="" xmlns:a16="http://schemas.microsoft.com/office/drawing/2014/main" id="{66EDEDEB-6B28-E9F2-E2DF-7D5DD9228D05}"/>
                </a:ext>
              </a:extLst>
            </p:cNvPr>
            <p:cNvSpPr>
              <a:spLocks noChangeArrowheads="1"/>
            </p:cNvSpPr>
            <p:nvPr/>
          </p:nvSpPr>
          <p:spPr bwMode="auto">
            <a:xfrm>
              <a:off x="4365" y="401"/>
              <a:ext cx="936"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think</a:t>
              </a:r>
            </a:p>
            <a:p>
              <a:pPr algn="ctr">
                <a:lnSpc>
                  <a:spcPct val="90000"/>
                </a:lnSpc>
              </a:pPr>
              <a:r>
                <a:rPr lang="en-GB" altLang="en-US" sz="1800" b="1">
                  <a:solidFill>
                    <a:schemeClr val="bg1"/>
                  </a:solidFill>
                </a:rPr>
                <a:t>you are here</a:t>
              </a:r>
            </a:p>
          </p:txBody>
        </p:sp>
      </p:grpSp>
      <p:grpSp>
        <p:nvGrpSpPr>
          <p:cNvPr id="258108" name="Group 60">
            <a:extLst>
              <a:ext uri="{FF2B5EF4-FFF2-40B4-BE49-F238E27FC236}">
                <a16:creationId xmlns="" xmlns:a16="http://schemas.microsoft.com/office/drawing/2014/main" id="{B8960F69-1E23-DA2E-B75C-381F89897D88}"/>
              </a:ext>
            </a:extLst>
          </p:cNvPr>
          <p:cNvGrpSpPr>
            <a:grpSpLocks/>
          </p:cNvGrpSpPr>
          <p:nvPr/>
        </p:nvGrpSpPr>
        <p:grpSpPr bwMode="auto">
          <a:xfrm>
            <a:off x="4337050" y="1285875"/>
            <a:ext cx="1333500" cy="5405438"/>
            <a:chOff x="2732" y="810"/>
            <a:chExt cx="840" cy="3405"/>
          </a:xfrm>
        </p:grpSpPr>
        <p:sp>
          <p:nvSpPr>
            <p:cNvPr id="108557" name="Line 61">
              <a:extLst>
                <a:ext uri="{FF2B5EF4-FFF2-40B4-BE49-F238E27FC236}">
                  <a16:creationId xmlns="" xmlns:a16="http://schemas.microsoft.com/office/drawing/2014/main" id="{7CA5AE99-D731-4AFE-4628-5F66F1930576}"/>
                </a:ext>
              </a:extLst>
            </p:cNvPr>
            <p:cNvSpPr>
              <a:spLocks noChangeShapeType="1"/>
            </p:cNvSpPr>
            <p:nvPr/>
          </p:nvSpPr>
          <p:spPr bwMode="auto">
            <a:xfrm>
              <a:off x="3120" y="810"/>
              <a:ext cx="0" cy="3165"/>
            </a:xfrm>
            <a:prstGeom prst="line">
              <a:avLst/>
            </a:prstGeom>
            <a:noFill/>
            <a:ln w="50800">
              <a:solidFill>
                <a:schemeClr val="accent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8" name="Rectangle 62">
              <a:extLst>
                <a:ext uri="{FF2B5EF4-FFF2-40B4-BE49-F238E27FC236}">
                  <a16:creationId xmlns="" xmlns:a16="http://schemas.microsoft.com/office/drawing/2014/main" id="{F9C72D94-86C7-5AAD-B6C5-2F11155054C3}"/>
                </a:ext>
              </a:extLst>
            </p:cNvPr>
            <p:cNvSpPr>
              <a:spLocks noChangeArrowheads="1"/>
            </p:cNvSpPr>
            <p:nvPr/>
          </p:nvSpPr>
          <p:spPr bwMode="blackWhite">
            <a:xfrm>
              <a:off x="2732" y="2775"/>
              <a:ext cx="840" cy="500"/>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accent1"/>
                  </a:solidFill>
                </a:rPr>
                <a:t>Test</a:t>
              </a:r>
            </a:p>
            <a:p>
              <a:pPr algn="ctr">
                <a:lnSpc>
                  <a:spcPct val="87000"/>
                </a:lnSpc>
              </a:pPr>
              <a:r>
                <a:rPr lang="en-GB" altLang="en-US" sz="2800" b="1">
                  <a:solidFill>
                    <a:schemeClr val="accent1"/>
                  </a:solidFill>
                </a:rPr>
                <a:t>Quality</a:t>
              </a:r>
            </a:p>
          </p:txBody>
        </p:sp>
        <p:sp useBgFill="1">
          <p:nvSpPr>
            <p:cNvPr id="108559" name="Rectangle 63">
              <a:extLst>
                <a:ext uri="{FF2B5EF4-FFF2-40B4-BE49-F238E27FC236}">
                  <a16:creationId xmlns="" xmlns:a16="http://schemas.microsoft.com/office/drawing/2014/main" id="{7A9869FD-3CD9-2657-E148-18206A092CB0}"/>
                </a:ext>
              </a:extLst>
            </p:cNvPr>
            <p:cNvSpPr>
              <a:spLocks noChangeArrowheads="1"/>
            </p:cNvSpPr>
            <p:nvPr/>
          </p:nvSpPr>
          <p:spPr bwMode="blackWhite">
            <a:xfrm>
              <a:off x="2856" y="3954"/>
              <a:ext cx="52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Low</a:t>
              </a:r>
            </a:p>
          </p:txBody>
        </p:sp>
        <p:sp useBgFill="1">
          <p:nvSpPr>
            <p:cNvPr id="108560" name="Rectangle 64">
              <a:extLst>
                <a:ext uri="{FF2B5EF4-FFF2-40B4-BE49-F238E27FC236}">
                  <a16:creationId xmlns="" xmlns:a16="http://schemas.microsoft.com/office/drawing/2014/main" id="{E72CEF90-4B12-7B8B-48BD-F487F4AB29E3}"/>
                </a:ext>
              </a:extLst>
            </p:cNvPr>
            <p:cNvSpPr>
              <a:spLocks noChangeArrowheads="1"/>
            </p:cNvSpPr>
            <p:nvPr/>
          </p:nvSpPr>
          <p:spPr bwMode="blackWhite">
            <a:xfrm>
              <a:off x="2823" y="1149"/>
              <a:ext cx="57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High</a:t>
              </a:r>
            </a:p>
          </p:txBody>
        </p:sp>
      </p:grpSp>
      <p:grpSp>
        <p:nvGrpSpPr>
          <p:cNvPr id="108551" name="Group 65">
            <a:extLst>
              <a:ext uri="{FF2B5EF4-FFF2-40B4-BE49-F238E27FC236}">
                <a16:creationId xmlns="" xmlns:a16="http://schemas.microsoft.com/office/drawing/2014/main" id="{5C4944EF-E0CE-3153-037A-F2C423402B93}"/>
              </a:ext>
            </a:extLst>
          </p:cNvPr>
          <p:cNvGrpSpPr>
            <a:grpSpLocks/>
          </p:cNvGrpSpPr>
          <p:nvPr/>
        </p:nvGrpSpPr>
        <p:grpSpPr bwMode="auto">
          <a:xfrm>
            <a:off x="28575" y="3014663"/>
            <a:ext cx="9799638" cy="836612"/>
            <a:chOff x="18" y="1899"/>
            <a:chExt cx="6173" cy="527"/>
          </a:xfrm>
        </p:grpSpPr>
        <p:sp>
          <p:nvSpPr>
            <p:cNvPr id="108553" name="Rectangle 66">
              <a:extLst>
                <a:ext uri="{FF2B5EF4-FFF2-40B4-BE49-F238E27FC236}">
                  <a16:creationId xmlns="" xmlns:a16="http://schemas.microsoft.com/office/drawing/2014/main" id="{EAF74030-B012-A636-827B-87C4A5FB3BFE}"/>
                </a:ext>
              </a:extLst>
            </p:cNvPr>
            <p:cNvSpPr>
              <a:spLocks noChangeArrowheads="1"/>
            </p:cNvSpPr>
            <p:nvPr/>
          </p:nvSpPr>
          <p:spPr bwMode="auto">
            <a:xfrm>
              <a:off x="725" y="2160"/>
              <a:ext cx="184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folHlink"/>
                  </a:solidFill>
                </a:rPr>
                <a:t>Software Quality</a:t>
              </a:r>
            </a:p>
          </p:txBody>
        </p:sp>
        <p:sp>
          <p:nvSpPr>
            <p:cNvPr id="108554" name="Line 67">
              <a:extLst>
                <a:ext uri="{FF2B5EF4-FFF2-40B4-BE49-F238E27FC236}">
                  <a16:creationId xmlns="" xmlns:a16="http://schemas.microsoft.com/office/drawing/2014/main" id="{B326E1E5-7E32-170C-87D8-2B9EED5167C8}"/>
                </a:ext>
              </a:extLst>
            </p:cNvPr>
            <p:cNvSpPr>
              <a:spLocks noChangeShapeType="1"/>
            </p:cNvSpPr>
            <p:nvPr/>
          </p:nvSpPr>
          <p:spPr bwMode="auto">
            <a:xfrm>
              <a:off x="449" y="2160"/>
              <a:ext cx="5392" cy="0"/>
            </a:xfrm>
            <a:prstGeom prst="line">
              <a:avLst/>
            </a:prstGeom>
            <a:noFill/>
            <a:ln w="50800">
              <a:solidFill>
                <a:schemeClr val="folHlink"/>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5" name="Rectangle 68">
              <a:extLst>
                <a:ext uri="{FF2B5EF4-FFF2-40B4-BE49-F238E27FC236}">
                  <a16:creationId xmlns="" xmlns:a16="http://schemas.microsoft.com/office/drawing/2014/main" id="{6023A870-F800-7993-BAD8-24D572FDCCAE}"/>
                </a:ext>
              </a:extLst>
            </p:cNvPr>
            <p:cNvSpPr>
              <a:spLocks noChangeArrowheads="1"/>
            </p:cNvSpPr>
            <p:nvPr/>
          </p:nvSpPr>
          <p:spPr bwMode="auto">
            <a:xfrm>
              <a:off x="18" y="1899"/>
              <a:ext cx="52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Low</a:t>
              </a:r>
            </a:p>
          </p:txBody>
        </p:sp>
        <p:sp>
          <p:nvSpPr>
            <p:cNvPr id="108556" name="Rectangle 69">
              <a:extLst>
                <a:ext uri="{FF2B5EF4-FFF2-40B4-BE49-F238E27FC236}">
                  <a16:creationId xmlns="" xmlns:a16="http://schemas.microsoft.com/office/drawing/2014/main" id="{937C3D2D-1628-07D8-B71E-0C38F8F1D0F7}"/>
                </a:ext>
              </a:extLst>
            </p:cNvPr>
            <p:cNvSpPr>
              <a:spLocks noChangeArrowheads="1"/>
            </p:cNvSpPr>
            <p:nvPr/>
          </p:nvSpPr>
          <p:spPr bwMode="auto">
            <a:xfrm>
              <a:off x="5613" y="1899"/>
              <a:ext cx="57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High</a:t>
              </a:r>
            </a:p>
          </p:txBody>
        </p:sp>
      </p:grpSp>
      <p:sp>
        <p:nvSpPr>
          <p:cNvPr id="108552" name="Rectangle 70">
            <a:extLst>
              <a:ext uri="{FF2B5EF4-FFF2-40B4-BE49-F238E27FC236}">
                <a16:creationId xmlns="" xmlns:a16="http://schemas.microsoft.com/office/drawing/2014/main" id="{2DA29496-9F7D-C3CB-D109-1F5307BB52B0}"/>
              </a:ext>
            </a:extLst>
          </p:cNvPr>
          <p:cNvSpPr>
            <a:spLocks noGrp="1" noChangeArrowheads="1"/>
          </p:cNvSpPr>
          <p:nvPr>
            <p:ph type="title"/>
          </p:nvPr>
        </p:nvSpPr>
        <p:spPr/>
        <p:txBody>
          <a:bodyPr/>
          <a:lstStyle/>
          <a:p>
            <a:r>
              <a:rPr lang="en-GB" altLang="en-US"/>
              <a:t>Assessing software quality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8056"/>
                                        </p:tgtEl>
                                        <p:attrNameLst>
                                          <p:attrName>style.visibility</p:attrName>
                                        </p:attrNameLst>
                                      </p:cBhvr>
                                      <p:to>
                                        <p:strVal val="visible"/>
                                      </p:to>
                                    </p:set>
                                    <p:animEffect transition="in" filter="dissolve">
                                      <p:cBhvr>
                                        <p:cTn id="7" dur="500"/>
                                        <p:tgtEl>
                                          <p:spTgt spid="258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8050"/>
                                        </p:tgtEl>
                                        <p:attrNameLst>
                                          <p:attrName>style.visibility</p:attrName>
                                        </p:attrNameLst>
                                      </p:cBhvr>
                                      <p:to>
                                        <p:strVal val="visible"/>
                                      </p:to>
                                    </p:set>
                                    <p:animEffect transition="in" filter="dissolve">
                                      <p:cBhvr>
                                        <p:cTn id="12" dur="500"/>
                                        <p:tgtEl>
                                          <p:spTgt spid="258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8063"/>
                                        </p:tgtEl>
                                        <p:attrNameLst>
                                          <p:attrName>style.visibility</p:attrName>
                                        </p:attrNameLst>
                                      </p:cBhvr>
                                      <p:to>
                                        <p:strVal val="visible"/>
                                      </p:to>
                                    </p:set>
                                    <p:animEffect transition="in" filter="dissolve">
                                      <p:cBhvr>
                                        <p:cTn id="17" dur="500"/>
                                        <p:tgtEl>
                                          <p:spTgt spid="258063"/>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58101"/>
                                        </p:tgtEl>
                                        <p:attrNameLst>
                                          <p:attrName>style.visibility</p:attrName>
                                        </p:attrNameLst>
                                      </p:cBhvr>
                                      <p:to>
                                        <p:strVal val="visible"/>
                                      </p:to>
                                    </p:set>
                                    <p:animEffect transition="in" filter="dissolve">
                                      <p:cBhvr>
                                        <p:cTn id="21" dur="500"/>
                                        <p:tgtEl>
                                          <p:spTgt spid="25810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58090"/>
                                        </p:tgtEl>
                                        <p:attrNameLst>
                                          <p:attrName>style.visibility</p:attrName>
                                        </p:attrNameLst>
                                      </p:cBhvr>
                                      <p:to>
                                        <p:strVal val="visible"/>
                                      </p:to>
                                    </p:set>
                                    <p:animEffect transition="in" filter="dissolve">
                                      <p:cBhvr>
                                        <p:cTn id="25" dur="500"/>
                                        <p:tgtEl>
                                          <p:spTgt spid="2580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58108"/>
                                        </p:tgtEl>
                                        <p:attrNameLst>
                                          <p:attrName>style.visibility</p:attrName>
                                        </p:attrNameLst>
                                      </p:cBhvr>
                                      <p:to>
                                        <p:strVal val="visible"/>
                                      </p:to>
                                    </p:set>
                                    <p:animEffect transition="in" filter="wipe(down)">
                                      <p:cBhvr>
                                        <p:cTn id="30" dur="500"/>
                                        <p:tgtEl>
                                          <p:spTgt spid="25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 xmlns:a16="http://schemas.microsoft.com/office/drawing/2014/main" id="{625F5D73-6B1A-83AB-C9EC-91732068BEA2}"/>
              </a:ext>
            </a:extLst>
          </p:cNvPr>
          <p:cNvSpPr>
            <a:spLocks noGrp="1" noChangeArrowheads="1"/>
          </p:cNvSpPr>
          <p:nvPr>
            <p:ph type="title"/>
          </p:nvPr>
        </p:nvSpPr>
        <p:spPr/>
        <p:txBody>
          <a:bodyPr/>
          <a:lstStyle/>
          <a:p>
            <a:r>
              <a:rPr lang="en-GB" altLang="en-US" dirty="0"/>
              <a:t>Independence</a:t>
            </a:r>
          </a:p>
        </p:txBody>
      </p:sp>
      <p:sp>
        <p:nvSpPr>
          <p:cNvPr id="208899" name="Rectangle 3">
            <a:extLst>
              <a:ext uri="{FF2B5EF4-FFF2-40B4-BE49-F238E27FC236}">
                <a16:creationId xmlns="" xmlns:a16="http://schemas.microsoft.com/office/drawing/2014/main" id="{38F00707-5BFF-A013-3CC8-E141365E3B58}"/>
              </a:ext>
            </a:extLst>
          </p:cNvPr>
          <p:cNvSpPr>
            <a:spLocks noGrp="1" noChangeArrowheads="1"/>
          </p:cNvSpPr>
          <p:nvPr>
            <p:ph idx="1"/>
          </p:nvPr>
        </p:nvSpPr>
        <p:spPr/>
        <p:txBody>
          <a:bodyPr/>
          <a:lstStyle/>
          <a:p>
            <a:pPr marL="0" indent="0">
              <a:buNone/>
              <a:defRPr/>
            </a:pPr>
            <a:r>
              <a:rPr lang="en-GB" altLang="en-US" b="1" dirty="0"/>
              <a:t>Test one’s own work?</a:t>
            </a:r>
          </a:p>
          <a:p>
            <a:pPr>
              <a:defRPr/>
            </a:pPr>
            <a:r>
              <a:rPr lang="en-GB" altLang="en-US" dirty="0"/>
              <a:t> Find 30% - 50% of your own faults</a:t>
            </a:r>
          </a:p>
          <a:p>
            <a:pPr>
              <a:defRPr/>
            </a:pPr>
            <a:r>
              <a:rPr lang="en-GB" altLang="en-US" dirty="0"/>
              <a:t> Same assumptions and thought processes</a:t>
            </a:r>
          </a:p>
          <a:p>
            <a:pPr>
              <a:defRPr/>
            </a:pPr>
            <a:r>
              <a:rPr lang="en-GB" altLang="en-US" dirty="0"/>
              <a:t> See what one meant or wants to see, not what is there</a:t>
            </a:r>
          </a:p>
          <a:p>
            <a:pPr>
              <a:defRPr/>
            </a:pPr>
            <a:r>
              <a:rPr lang="en-GB" altLang="en-US" dirty="0"/>
              <a:t> Emotional attachment </a:t>
            </a:r>
          </a:p>
          <a:p>
            <a:pPr lvl="1">
              <a:defRPr/>
            </a:pPr>
            <a:r>
              <a:rPr lang="en-GB" altLang="en-US" dirty="0"/>
              <a:t> Don’t want to find faults</a:t>
            </a:r>
          </a:p>
          <a:p>
            <a:pPr lvl="1">
              <a:defRPr/>
            </a:pPr>
            <a:r>
              <a:rPr lang="en-GB" altLang="en-US" dirty="0"/>
              <a:t> Actively want NOT to find faults</a:t>
            </a:r>
          </a:p>
          <a:p>
            <a:pPr>
              <a:defRPr/>
            </a:pPr>
            <a:endParaRPr lang="en-GB" altLang="en-US" dirty="0"/>
          </a:p>
          <a:p>
            <a:pPr lvl="1">
              <a:defRPr/>
            </a:pPr>
            <a:endParaRPr lang="en-GB" altLang="en-US" dirty="0"/>
          </a:p>
        </p:txBody>
      </p:sp>
    </p:spTree>
    <p:extLst>
      <p:ext uri="{BB962C8B-B14F-4D97-AF65-F5344CB8AC3E}">
        <p14:creationId xmlns:p14="http://schemas.microsoft.com/office/powerpoint/2010/main" val="35702976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 xmlns:a16="http://schemas.microsoft.com/office/drawing/2014/main" id="{134D07AF-093C-B7E6-0012-154E3B647504}"/>
              </a:ext>
            </a:extLst>
          </p:cNvPr>
          <p:cNvSpPr>
            <a:spLocks noGrp="1" noChangeArrowheads="1"/>
          </p:cNvSpPr>
          <p:nvPr>
            <p:ph type="title"/>
          </p:nvPr>
        </p:nvSpPr>
        <p:spPr/>
        <p:txBody>
          <a:bodyPr/>
          <a:lstStyle/>
          <a:p>
            <a:r>
              <a:rPr lang="en-GB" altLang="en-US" dirty="0"/>
              <a:t>Levels of independence</a:t>
            </a:r>
          </a:p>
        </p:txBody>
      </p:sp>
      <p:sp>
        <p:nvSpPr>
          <p:cNvPr id="124930" name="Rectangle 3">
            <a:extLst>
              <a:ext uri="{FF2B5EF4-FFF2-40B4-BE49-F238E27FC236}">
                <a16:creationId xmlns="" xmlns:a16="http://schemas.microsoft.com/office/drawing/2014/main" id="{D9E2EC3C-F86D-EFA3-5BCB-4B4B2B8C69E7}"/>
              </a:ext>
            </a:extLst>
          </p:cNvPr>
          <p:cNvSpPr>
            <a:spLocks noGrp="1" noChangeArrowheads="1"/>
          </p:cNvSpPr>
          <p:nvPr>
            <p:ph idx="1"/>
          </p:nvPr>
        </p:nvSpPr>
        <p:spPr/>
        <p:txBody>
          <a:bodyPr/>
          <a:lstStyle/>
          <a:p>
            <a:pPr marL="457200" indent="-457200">
              <a:buFont typeface="+mj-lt"/>
              <a:buAutoNum type="arabicPeriod"/>
            </a:pPr>
            <a:r>
              <a:rPr lang="en-GB" altLang="en-US" dirty="0"/>
              <a:t>None: tests designed by the person who wrote the software</a:t>
            </a:r>
          </a:p>
          <a:p>
            <a:pPr marL="457200" indent="-457200">
              <a:buFont typeface="+mj-lt"/>
              <a:buAutoNum type="arabicPeriod"/>
            </a:pPr>
            <a:r>
              <a:rPr lang="en-GB" altLang="en-US" dirty="0"/>
              <a:t>Tests designed by a different person w/I the dev team</a:t>
            </a:r>
          </a:p>
          <a:p>
            <a:pPr marL="457200" indent="-457200">
              <a:buFont typeface="+mj-lt"/>
              <a:buAutoNum type="arabicPeriod"/>
            </a:pPr>
            <a:r>
              <a:rPr lang="en-GB" altLang="en-US" dirty="0"/>
              <a:t>Tests designed by someone from a different department or team </a:t>
            </a:r>
            <a:r>
              <a:rPr lang="en-GB" altLang="en-US" sz="2400" dirty="0">
                <a:solidFill>
                  <a:schemeClr val="folHlink"/>
                </a:solidFill>
              </a:rPr>
              <a:t>(e.g. test team)</a:t>
            </a:r>
            <a:endParaRPr lang="en-GB" altLang="en-US" dirty="0"/>
          </a:p>
          <a:p>
            <a:pPr marL="457200" indent="-457200">
              <a:buFont typeface="+mj-lt"/>
              <a:buAutoNum type="arabicPeriod"/>
            </a:pPr>
            <a:r>
              <a:rPr lang="en-GB" altLang="en-US" dirty="0"/>
              <a:t>Tests designed by someone from a different organisation </a:t>
            </a:r>
            <a:r>
              <a:rPr lang="en-GB" altLang="en-US" sz="2400" dirty="0">
                <a:solidFill>
                  <a:schemeClr val="folHlink"/>
                </a:solidFill>
              </a:rPr>
              <a:t>(e.g. agency)</a:t>
            </a:r>
            <a:endParaRPr lang="en-GB" altLang="en-US" dirty="0"/>
          </a:p>
          <a:p>
            <a:pPr marL="457200" indent="-457200">
              <a:buFont typeface="+mj-lt"/>
              <a:buAutoNum type="arabicPeriod"/>
            </a:pPr>
            <a:r>
              <a:rPr lang="en-GB" altLang="en-US" dirty="0"/>
              <a:t>Tests generated by a tool </a:t>
            </a:r>
            <a:r>
              <a:rPr lang="en-GB" altLang="en-US" sz="2400" dirty="0">
                <a:solidFill>
                  <a:schemeClr val="folHlink"/>
                </a:solidFill>
              </a:rPr>
              <a:t>(low quality tests?)</a:t>
            </a:r>
            <a:endParaRPr lang="en-GB" altLang="en-US" dirty="0"/>
          </a:p>
        </p:txBody>
      </p:sp>
    </p:spTree>
    <p:extLst>
      <p:ext uri="{BB962C8B-B14F-4D97-AF65-F5344CB8AC3E}">
        <p14:creationId xmlns:p14="http://schemas.microsoft.com/office/powerpoint/2010/main" val="30817393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285225-6137-A906-F013-F947C10B5DEA}"/>
              </a:ext>
            </a:extLst>
          </p:cNvPr>
          <p:cNvSpPr>
            <a:spLocks noGrp="1"/>
          </p:cNvSpPr>
          <p:nvPr>
            <p:ph type="title"/>
          </p:nvPr>
        </p:nvSpPr>
        <p:spPr/>
        <p:txBody>
          <a:bodyPr/>
          <a:lstStyle/>
          <a:p>
            <a:r>
              <a:rPr lang="en-GB" dirty="0"/>
              <a:t>Human Psychology &amp; Testing</a:t>
            </a:r>
          </a:p>
        </p:txBody>
      </p:sp>
      <p:sp>
        <p:nvSpPr>
          <p:cNvPr id="3" name="Content Placeholder 2">
            <a:extLst>
              <a:ext uri="{FF2B5EF4-FFF2-40B4-BE49-F238E27FC236}">
                <a16:creationId xmlns="" xmlns:a16="http://schemas.microsoft.com/office/drawing/2014/main" id="{7E928BCF-1487-8BB8-5C5D-BAC701204919}"/>
              </a:ext>
            </a:extLst>
          </p:cNvPr>
          <p:cNvSpPr>
            <a:spLocks noGrp="1"/>
          </p:cNvSpPr>
          <p:nvPr>
            <p:ph idx="1"/>
          </p:nvPr>
        </p:nvSpPr>
        <p:spPr>
          <a:xfrm>
            <a:off x="762156" y="1579157"/>
            <a:ext cx="8534244" cy="4910785"/>
          </a:xfrm>
        </p:spPr>
        <p:txBody>
          <a:bodyPr/>
          <a:lstStyle/>
          <a:p>
            <a:r>
              <a:rPr lang="en-GB" dirty="0"/>
              <a:t>Identifying defects may be perceived as </a:t>
            </a:r>
            <a:r>
              <a:rPr lang="en-GB" dirty="0">
                <a:solidFill>
                  <a:srgbClr val="C00000"/>
                </a:solidFill>
              </a:rPr>
              <a:t>criticism</a:t>
            </a:r>
            <a:r>
              <a:rPr lang="en-GB" dirty="0"/>
              <a:t> of the product and of its author.</a:t>
            </a:r>
          </a:p>
          <a:p>
            <a:r>
              <a:rPr lang="en-GB" dirty="0">
                <a:solidFill>
                  <a:srgbClr val="C00000"/>
                </a:solidFill>
              </a:rPr>
              <a:t>Confirmation bias </a:t>
            </a:r>
            <a:r>
              <a:rPr lang="en-GB" dirty="0"/>
              <a:t>can make it difficult </a:t>
            </a:r>
            <a:r>
              <a:rPr lang="en-GB" u="sng" dirty="0"/>
              <a:t>to accept </a:t>
            </a:r>
            <a:r>
              <a:rPr lang="en-GB" dirty="0"/>
              <a:t>information that disagree with currently held beliefs</a:t>
            </a:r>
            <a:r>
              <a:rPr lang="en-GB" dirty="0" smtClean="0"/>
              <a:t>, </a:t>
            </a:r>
            <a:endParaRPr lang="en-GB" dirty="0"/>
          </a:p>
          <a:p>
            <a:r>
              <a:rPr lang="en-GB" dirty="0">
                <a:solidFill>
                  <a:srgbClr val="C00000"/>
                </a:solidFill>
              </a:rPr>
              <a:t>Cognitive biases </a:t>
            </a:r>
            <a:r>
              <a:rPr lang="en-GB" dirty="0"/>
              <a:t>may make it difficult for people </a:t>
            </a:r>
            <a:r>
              <a:rPr lang="en-GB" u="sng" dirty="0"/>
              <a:t>to understand </a:t>
            </a:r>
            <a:r>
              <a:rPr lang="en-GB" dirty="0"/>
              <a:t>or accept information produced by testing.</a:t>
            </a:r>
          </a:p>
          <a:p>
            <a:r>
              <a:rPr lang="en-GB" dirty="0"/>
              <a:t>It is a </a:t>
            </a:r>
            <a:r>
              <a:rPr lang="en-GB" dirty="0">
                <a:solidFill>
                  <a:srgbClr val="C00000"/>
                </a:solidFill>
              </a:rPr>
              <a:t>common human trait </a:t>
            </a:r>
            <a:r>
              <a:rPr lang="en-GB" dirty="0"/>
              <a:t>to blame the bearer of bad news.</a:t>
            </a:r>
          </a:p>
        </p:txBody>
      </p:sp>
      <p:sp>
        <p:nvSpPr>
          <p:cNvPr id="5" name="Striped Right Arrow 4">
            <a:extLst>
              <a:ext uri="{FF2B5EF4-FFF2-40B4-BE49-F238E27FC236}">
                <a16:creationId xmlns="" xmlns:a16="http://schemas.microsoft.com/office/drawing/2014/main" id="{F612DF5C-9BF7-B4E1-A8F4-0A78BAF4CB5C}"/>
              </a:ext>
            </a:extLst>
          </p:cNvPr>
          <p:cNvSpPr/>
          <p:nvPr/>
        </p:nvSpPr>
        <p:spPr>
          <a:xfrm>
            <a:off x="157322" y="5731167"/>
            <a:ext cx="766766" cy="480178"/>
          </a:xfrm>
          <a:prstGeom prst="stripedRightArrow">
            <a:avLst>
              <a:gd name="adj1" fmla="val 50000"/>
              <a:gd name="adj2" fmla="val 61582"/>
            </a:avLst>
          </a:prstGeom>
          <a:solidFill>
            <a:srgbClr val="F49097"/>
          </a:solidFill>
          <a:ln w="25400">
            <a:solidFill>
              <a:srgbClr val="789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 xmlns:a16="http://schemas.microsoft.com/office/drawing/2014/main" id="{17DD04D5-9F7A-7A3B-AA32-9FB0570E536B}"/>
              </a:ext>
            </a:extLst>
          </p:cNvPr>
          <p:cNvSpPr txBox="1"/>
          <p:nvPr/>
        </p:nvSpPr>
        <p:spPr>
          <a:xfrm>
            <a:off x="1035927" y="5096547"/>
            <a:ext cx="8077200" cy="1393395"/>
          </a:xfrm>
          <a:prstGeom prst="rect">
            <a:avLst/>
          </a:prstGeom>
          <a:noFill/>
        </p:spPr>
        <p:txBody>
          <a:bodyPr wrap="square">
            <a:spAutoFit/>
          </a:bodyPr>
          <a:lstStyle/>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lang="en-SG" sz="2400" kern="1200" dirty="0">
                <a:solidFill>
                  <a:prstClr val="black">
                    <a:lumMod val="75000"/>
                    <a:lumOff val="25000"/>
                  </a:prstClr>
                </a:solidFill>
                <a:latin typeface="Calibri" panose="020F0502020204030204" pitchFamily="34" charset="0"/>
                <a:ea typeface="+mn-ea"/>
                <a:cs typeface="+mn-cs"/>
              </a:rPr>
              <a:t>S</a:t>
            </a:r>
            <a:r>
              <a:rPr kumimoji="0" lang="en-SG" sz="24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mn-ea"/>
                <a:cs typeface="+mn-cs"/>
              </a:rPr>
              <a:t>ome</a:t>
            </a: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 people may perceive testing as a destructive activity</a:t>
            </a:r>
          </a:p>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Try to reduce these perceptions by having the right attitudes, and communicating in a constructive way.</a:t>
            </a:r>
          </a:p>
        </p:txBody>
      </p:sp>
    </p:spTree>
    <p:extLst>
      <p:ext uri="{BB962C8B-B14F-4D97-AF65-F5344CB8AC3E}">
        <p14:creationId xmlns:p14="http://schemas.microsoft.com/office/powerpoint/2010/main" val="1045219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1D0A74-D8F9-E0C0-D573-262BEEDCA5E0}"/>
              </a:ext>
            </a:extLst>
          </p:cNvPr>
          <p:cNvSpPr>
            <a:spLocks noGrp="1"/>
          </p:cNvSpPr>
          <p:nvPr>
            <p:ph type="title"/>
          </p:nvPr>
        </p:nvSpPr>
        <p:spPr/>
        <p:txBody>
          <a:bodyPr/>
          <a:lstStyle/>
          <a:p>
            <a:r>
              <a:rPr lang="en-GB" dirty="0"/>
              <a:t>Attitudes &amp; Communications</a:t>
            </a:r>
          </a:p>
        </p:txBody>
      </p:sp>
      <p:sp>
        <p:nvSpPr>
          <p:cNvPr id="3" name="Content Placeholder 2">
            <a:extLst>
              <a:ext uri="{FF2B5EF4-FFF2-40B4-BE49-F238E27FC236}">
                <a16:creationId xmlns="" xmlns:a16="http://schemas.microsoft.com/office/drawing/2014/main" id="{4EA4166B-E9A7-BEE6-7394-76CBA66E519F}"/>
              </a:ext>
            </a:extLst>
          </p:cNvPr>
          <p:cNvSpPr>
            <a:spLocks noGrp="1"/>
          </p:cNvSpPr>
          <p:nvPr>
            <p:ph idx="1"/>
          </p:nvPr>
        </p:nvSpPr>
        <p:spPr>
          <a:xfrm>
            <a:off x="762156" y="1579157"/>
            <a:ext cx="8462810" cy="5050243"/>
          </a:xfrm>
        </p:spPr>
        <p:txBody>
          <a:bodyPr>
            <a:normAutofit fontScale="92500" lnSpcReduction="20000"/>
          </a:bodyPr>
          <a:lstStyle/>
          <a:p>
            <a:r>
              <a:rPr lang="en-GB" dirty="0">
                <a:solidFill>
                  <a:srgbClr val="FF0000"/>
                </a:solidFill>
              </a:rPr>
              <a:t>Start with collaboration rather than battles</a:t>
            </a:r>
            <a:r>
              <a:rPr lang="en-GB" dirty="0"/>
              <a:t>. Remind everyone of the common goal of better quality systems.</a:t>
            </a:r>
          </a:p>
          <a:p>
            <a:r>
              <a:rPr lang="en-GB" dirty="0"/>
              <a:t>Emphasize the benefits of testing. </a:t>
            </a:r>
          </a:p>
          <a:p>
            <a:pPr lvl="1"/>
            <a:r>
              <a:rPr lang="en-GB" dirty="0"/>
              <a:t>for the authors, defect information can help them improve their work products and their skills. </a:t>
            </a:r>
          </a:p>
          <a:p>
            <a:pPr lvl="1"/>
            <a:r>
              <a:rPr lang="en-GB" dirty="0"/>
              <a:t>for the organization, defects found and fixed during testing will save time and money and reduce overall risk to product quality</a:t>
            </a:r>
          </a:p>
          <a:p>
            <a:r>
              <a:rPr lang="en-GB" dirty="0"/>
              <a:t>Communicate test results and other findings in a neutral, fact-focused way without criticizing the person who created the defective item. </a:t>
            </a:r>
          </a:p>
          <a:p>
            <a:r>
              <a:rPr lang="en-GB" dirty="0"/>
              <a:t>Write objective and factual defect reports and review findings</a:t>
            </a:r>
          </a:p>
          <a:p>
            <a:r>
              <a:rPr lang="en-GB" dirty="0"/>
              <a:t>Try to understand how the other person feels and the reasons they may react negatively to the information.</a:t>
            </a:r>
          </a:p>
          <a:p>
            <a:r>
              <a:rPr lang="en-GB" dirty="0">
                <a:solidFill>
                  <a:srgbClr val="FF0000"/>
                </a:solidFill>
              </a:rPr>
              <a:t>Confirm that the other person has understood what has been said and vice versa.</a:t>
            </a:r>
          </a:p>
          <a:p>
            <a:endParaRPr lang="en-GB" dirty="0"/>
          </a:p>
          <a:p>
            <a:endParaRPr lang="en-GB" dirty="0"/>
          </a:p>
        </p:txBody>
      </p:sp>
    </p:spTree>
    <p:extLst>
      <p:ext uri="{BB962C8B-B14F-4D97-AF65-F5344CB8AC3E}">
        <p14:creationId xmlns:p14="http://schemas.microsoft.com/office/powerpoint/2010/main" val="8522248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3" name="Rectangle 2">
            <a:extLst>
              <a:ext uri="{FF2B5EF4-FFF2-40B4-BE49-F238E27FC236}">
                <a16:creationId xmlns="" xmlns:a16="http://schemas.microsoft.com/office/drawing/2014/main" id="{72F81378-109D-B4D8-4F22-58B0C4B78D0B}"/>
              </a:ext>
            </a:extLst>
          </p:cNvPr>
          <p:cNvSpPr>
            <a:spLocks noGrp="1" noChangeArrowheads="1"/>
          </p:cNvSpPr>
          <p:nvPr>
            <p:ph type="title"/>
          </p:nvPr>
        </p:nvSpPr>
        <p:spPr>
          <a:noFill/>
        </p:spPr>
        <p:txBody>
          <a:bodyPr/>
          <a:lstStyle/>
          <a:p>
            <a:r>
              <a:rPr lang="en-GB" altLang="en-US"/>
              <a:t>A traditional testing approach</a:t>
            </a:r>
          </a:p>
        </p:txBody>
      </p:sp>
      <p:sp>
        <p:nvSpPr>
          <p:cNvPr id="195587" name="Rectangle 3">
            <a:extLst>
              <a:ext uri="{FF2B5EF4-FFF2-40B4-BE49-F238E27FC236}">
                <a16:creationId xmlns="" xmlns:a16="http://schemas.microsoft.com/office/drawing/2014/main" id="{010770A6-267F-A875-8C9D-ED17E93A4F43}"/>
              </a:ext>
            </a:extLst>
          </p:cNvPr>
          <p:cNvSpPr>
            <a:spLocks noGrp="1" noChangeArrowheads="1"/>
          </p:cNvSpPr>
          <p:nvPr>
            <p:ph idx="1"/>
          </p:nvPr>
        </p:nvSpPr>
        <p:spPr>
          <a:xfrm>
            <a:off x="609600" y="1676400"/>
            <a:ext cx="8420100" cy="4267200"/>
          </a:xfrm>
        </p:spPr>
        <p:txBody>
          <a:bodyPr/>
          <a:lstStyle/>
          <a:p>
            <a:pPr>
              <a:defRPr/>
            </a:pPr>
            <a:r>
              <a:rPr lang="en-GB" altLang="en-US" dirty="0"/>
              <a:t> Show that the system:</a:t>
            </a:r>
          </a:p>
          <a:p>
            <a:pPr lvl="1">
              <a:defRPr/>
            </a:pPr>
            <a:r>
              <a:rPr lang="en-GB" altLang="en-US" dirty="0"/>
              <a:t> does what it should</a:t>
            </a:r>
          </a:p>
          <a:p>
            <a:pPr lvl="1">
              <a:defRPr/>
            </a:pPr>
            <a:r>
              <a:rPr lang="en-GB" altLang="en-US" dirty="0"/>
              <a:t> doesn't do what it shouldn't</a:t>
            </a:r>
          </a:p>
        </p:txBody>
      </p:sp>
      <p:sp>
        <p:nvSpPr>
          <p:cNvPr id="195588" name="Rectangle 4">
            <a:extLst>
              <a:ext uri="{FF2B5EF4-FFF2-40B4-BE49-F238E27FC236}">
                <a16:creationId xmlns="" xmlns:a16="http://schemas.microsoft.com/office/drawing/2014/main" id="{6C7C7417-952E-FECD-3CDA-940B3125409B}"/>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easy test cases</a:t>
            </a:r>
          </a:p>
        </p:txBody>
      </p:sp>
      <p:sp>
        <p:nvSpPr>
          <p:cNvPr id="195589" name="Rectangle 5">
            <a:extLst>
              <a:ext uri="{FF2B5EF4-FFF2-40B4-BE49-F238E27FC236}">
                <a16:creationId xmlns="" xmlns:a16="http://schemas.microsoft.com/office/drawing/2014/main" id="{3AD86DFF-704F-B201-A68D-CE9705212980}"/>
              </a:ext>
            </a:extLst>
          </p:cNvPr>
          <p:cNvSpPr>
            <a:spLocks noChangeArrowheads="1"/>
          </p:cNvSpPr>
          <p:nvPr/>
        </p:nvSpPr>
        <p:spPr bwMode="auto">
          <a:xfrm>
            <a:off x="2527300" y="3378200"/>
            <a:ext cx="4330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wrap="square"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a:t>
            </a:r>
            <a:r>
              <a:rPr lang="en-GB" altLang="en-US" sz="2800" b="1" u="sng" dirty="0">
                <a:solidFill>
                  <a:schemeClr val="tx1">
                    <a:lumMod val="75000"/>
                    <a:lumOff val="25000"/>
                  </a:schemeClr>
                </a:solidFill>
                <a:latin typeface="Calibri" panose="020F0502020204030204" pitchFamily="34" charset="0"/>
                <a:cs typeface="Calibri" panose="020F0502020204030204" pitchFamily="34" charset="0"/>
              </a:rPr>
              <a:t>show working</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works</a:t>
            </a:r>
          </a:p>
        </p:txBody>
      </p:sp>
      <p:sp>
        <p:nvSpPr>
          <p:cNvPr id="195590" name="Rectangle 6">
            <a:extLst>
              <a:ext uri="{FF2B5EF4-FFF2-40B4-BE49-F238E27FC236}">
                <a16:creationId xmlns="" xmlns:a16="http://schemas.microsoft.com/office/drawing/2014/main" id="{2DE74295-AFA6-60F3-E97E-6C02F2DA4AD9}"/>
              </a:ext>
            </a:extLst>
          </p:cNvPr>
          <p:cNvSpPr>
            <a:spLocks noChangeArrowheads="1"/>
          </p:cNvSpPr>
          <p:nvPr/>
        </p:nvSpPr>
        <p:spPr bwMode="auto">
          <a:xfrm>
            <a:off x="4956175" y="5595938"/>
            <a:ext cx="3946525" cy="444500"/>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45000"/>
              </a:spcBef>
            </a:pPr>
            <a:r>
              <a:rPr lang="en-GB" altLang="en-US" sz="2800" b="1" dirty="0">
                <a:solidFill>
                  <a:schemeClr val="bg1"/>
                </a:solidFill>
                <a:latin typeface="Calibri" panose="020F0502020204030204" pitchFamily="34" charset="0"/>
                <a:cs typeface="Calibri" panose="020F0502020204030204" pitchFamily="34" charset="0"/>
              </a:rPr>
              <a:t>Result: faults left in</a:t>
            </a:r>
          </a:p>
        </p:txBody>
      </p:sp>
      <p:sp>
        <p:nvSpPr>
          <p:cNvPr id="195591" name="Line 7">
            <a:extLst>
              <a:ext uri="{FF2B5EF4-FFF2-40B4-BE49-F238E27FC236}">
                <a16:creationId xmlns="" xmlns:a16="http://schemas.microsoft.com/office/drawing/2014/main" id="{65023B1E-4175-521D-335C-7CF7B950AA5F}"/>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wipe(left)">
                                      <p:cBhvr>
                                        <p:cTn id="10" dur="500"/>
                                        <p:tgtEl>
                                          <p:spTgt spid="19558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Effect transition="in" filter="wipe(left)">
                                      <p:cBhvr>
                                        <p:cTn id="13" dur="500"/>
                                        <p:tgtEl>
                                          <p:spTgt spid="1955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5589"/>
                                        </p:tgtEl>
                                        <p:attrNameLst>
                                          <p:attrName>style.visibility</p:attrName>
                                        </p:attrNameLst>
                                      </p:cBhvr>
                                      <p:to>
                                        <p:strVal val="visible"/>
                                      </p:to>
                                    </p:set>
                                    <p:animEffect transition="in" filter="wipe(left)">
                                      <p:cBhvr>
                                        <p:cTn id="18" dur="500"/>
                                        <p:tgtEl>
                                          <p:spTgt spid="1955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5588"/>
                                        </p:tgtEl>
                                        <p:attrNameLst>
                                          <p:attrName>style.visibility</p:attrName>
                                        </p:attrNameLst>
                                      </p:cBhvr>
                                      <p:to>
                                        <p:strVal val="visible"/>
                                      </p:to>
                                    </p:set>
                                    <p:animEffect transition="in" filter="wipe(left)">
                                      <p:cBhvr>
                                        <p:cTn id="23" dur="500"/>
                                        <p:tgtEl>
                                          <p:spTgt spid="1955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5591"/>
                                        </p:tgtEl>
                                        <p:attrNameLst>
                                          <p:attrName>style.visibility</p:attrName>
                                        </p:attrNameLst>
                                      </p:cBhvr>
                                      <p:to>
                                        <p:strVal val="visible"/>
                                      </p:to>
                                    </p:set>
                                    <p:animEffect transition="in" filter="wipe(left)">
                                      <p:cBhvr>
                                        <p:cTn id="28" dur="500"/>
                                        <p:tgtEl>
                                          <p:spTgt spid="195591"/>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5590"/>
                                        </p:tgtEl>
                                        <p:attrNameLst>
                                          <p:attrName>style.visibility</p:attrName>
                                        </p:attrNameLst>
                                      </p:cBhvr>
                                      <p:to>
                                        <p:strVal val="visible"/>
                                      </p:to>
                                    </p:set>
                                    <p:animEffect transition="in" filter="wipe(left)">
                                      <p:cBhvr>
                                        <p:cTn id="32" dur="500"/>
                                        <p:tgtEl>
                                          <p:spTgt spid="19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P spid="195588" grpId="0" autoUpdateAnimBg="0"/>
      <p:bldP spid="195589" grpId="0" animBg="1" autoUpdateAnimBg="0"/>
      <p:bldP spid="19559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341C2142-E1F7-D0B3-682C-D9F619B10F94}"/>
              </a:ext>
            </a:extLst>
          </p:cNvPr>
          <p:cNvSpPr>
            <a:spLocks noGrp="1"/>
          </p:cNvSpPr>
          <p:nvPr>
            <p:ph idx="1"/>
          </p:nvPr>
        </p:nvSpPr>
        <p:spPr/>
        <p:txBody>
          <a:bodyPr>
            <a:normAutofit/>
          </a:bodyPr>
          <a:lstStyle/>
          <a:p>
            <a:pPr marL="0" indent="0">
              <a:buNone/>
            </a:pPr>
            <a:r>
              <a:rPr lang="en-GB" sz="2800" b="1" dirty="0"/>
              <a:t>Software testing is a way to …</a:t>
            </a:r>
          </a:p>
          <a:p>
            <a:pPr marL="712788" indent="-508000">
              <a:buFont typeface="+mj-lt"/>
              <a:buAutoNum type="alphaLcPeriod"/>
            </a:pPr>
            <a:r>
              <a:rPr lang="en-GB" sz="2800" dirty="0"/>
              <a:t>Increase the quality of the software</a:t>
            </a:r>
          </a:p>
          <a:p>
            <a:pPr marL="712788" indent="-508000">
              <a:buFont typeface="+mj-lt"/>
              <a:buAutoNum type="alphaLcPeriod"/>
            </a:pPr>
            <a:r>
              <a:rPr lang="en-GB" sz="2800" dirty="0">
                <a:solidFill>
                  <a:srgbClr val="FF0000"/>
                </a:solidFill>
              </a:rPr>
              <a:t>Reduce the risk of software failure in operation</a:t>
            </a:r>
          </a:p>
          <a:p>
            <a:pPr marL="0" indent="0">
              <a:buNone/>
            </a:pPr>
            <a:r>
              <a:rPr lang="en-GB" sz="2800" dirty="0"/>
              <a:t/>
            </a:r>
            <a:br>
              <a:rPr lang="en-GB" sz="2800" dirty="0"/>
            </a:br>
            <a:r>
              <a:rPr lang="en-GB" sz="2800" dirty="0"/>
              <a:t/>
            </a:r>
            <a:br>
              <a:rPr lang="en-GB" sz="2800" dirty="0"/>
            </a:br>
            <a:endParaRPr lang="en-GB" sz="2800" dirty="0"/>
          </a:p>
        </p:txBody>
      </p:sp>
    </p:spTree>
    <p:extLst>
      <p:ext uri="{BB962C8B-B14F-4D97-AF65-F5344CB8AC3E}">
        <p14:creationId xmlns:p14="http://schemas.microsoft.com/office/powerpoint/2010/main" val="9656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1" name="Rectangle 2">
            <a:extLst>
              <a:ext uri="{FF2B5EF4-FFF2-40B4-BE49-F238E27FC236}">
                <a16:creationId xmlns="" xmlns:a16="http://schemas.microsoft.com/office/drawing/2014/main" id="{328FACFD-8B27-7CA8-D14C-4FFEDE36B101}"/>
              </a:ext>
            </a:extLst>
          </p:cNvPr>
          <p:cNvSpPr>
            <a:spLocks noGrp="1" noChangeArrowheads="1"/>
          </p:cNvSpPr>
          <p:nvPr>
            <p:ph type="title"/>
          </p:nvPr>
        </p:nvSpPr>
        <p:spPr>
          <a:noFill/>
        </p:spPr>
        <p:txBody>
          <a:bodyPr/>
          <a:lstStyle/>
          <a:p>
            <a:r>
              <a:rPr lang="en-GB" altLang="en-US"/>
              <a:t>A better testing approach</a:t>
            </a:r>
          </a:p>
        </p:txBody>
      </p:sp>
      <p:sp>
        <p:nvSpPr>
          <p:cNvPr id="197635" name="Rectangle 3">
            <a:extLst>
              <a:ext uri="{FF2B5EF4-FFF2-40B4-BE49-F238E27FC236}">
                <a16:creationId xmlns="" xmlns:a16="http://schemas.microsoft.com/office/drawing/2014/main" id="{66B26789-467E-EC46-CA9C-E7CF459D5E08}"/>
              </a:ext>
            </a:extLst>
          </p:cNvPr>
          <p:cNvSpPr>
            <a:spLocks noGrp="1" noChangeArrowheads="1"/>
          </p:cNvSpPr>
          <p:nvPr>
            <p:ph idx="1"/>
          </p:nvPr>
        </p:nvSpPr>
        <p:spPr>
          <a:xfrm>
            <a:off x="762000" y="1752600"/>
            <a:ext cx="8420100" cy="4267200"/>
          </a:xfrm>
        </p:spPr>
        <p:txBody>
          <a:bodyPr/>
          <a:lstStyle/>
          <a:p>
            <a:pPr>
              <a:defRPr/>
            </a:pPr>
            <a:r>
              <a:rPr lang="en-GB" altLang="en-US" dirty="0"/>
              <a:t>Show that the system:</a:t>
            </a:r>
          </a:p>
          <a:p>
            <a:pPr lvl="1">
              <a:defRPr/>
            </a:pPr>
            <a:r>
              <a:rPr lang="en-GB" altLang="en-US" dirty="0"/>
              <a:t>does what it shouldn't</a:t>
            </a:r>
          </a:p>
          <a:p>
            <a:pPr lvl="1">
              <a:defRPr/>
            </a:pPr>
            <a:r>
              <a:rPr lang="en-GB" altLang="en-US" dirty="0"/>
              <a:t>doesn't do what it should</a:t>
            </a:r>
          </a:p>
        </p:txBody>
      </p:sp>
      <p:sp>
        <p:nvSpPr>
          <p:cNvPr id="197636" name="Rectangle 4">
            <a:extLst>
              <a:ext uri="{FF2B5EF4-FFF2-40B4-BE49-F238E27FC236}">
                <a16:creationId xmlns="" xmlns:a16="http://schemas.microsoft.com/office/drawing/2014/main" id="{4DC4AE4A-AD32-1F44-2DFD-F0D839BF0BC8}"/>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difficult test cases</a:t>
            </a:r>
          </a:p>
        </p:txBody>
      </p:sp>
      <p:sp>
        <p:nvSpPr>
          <p:cNvPr id="197637" name="Rectangle 5">
            <a:extLst>
              <a:ext uri="{FF2B5EF4-FFF2-40B4-BE49-F238E27FC236}">
                <a16:creationId xmlns="" xmlns:a16="http://schemas.microsoft.com/office/drawing/2014/main" id="{EE072CE6-7843-4846-38E9-28B2EAABD945}"/>
              </a:ext>
            </a:extLst>
          </p:cNvPr>
          <p:cNvSpPr>
            <a:spLocks noChangeArrowheads="1"/>
          </p:cNvSpPr>
          <p:nvPr/>
        </p:nvSpPr>
        <p:spPr bwMode="auto">
          <a:xfrm>
            <a:off x="2603500" y="3378200"/>
            <a:ext cx="4711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a:t>
            </a:r>
            <a:r>
              <a:rPr lang="en-GB" altLang="en-US" sz="2800" b="1" u="sng" dirty="0">
                <a:solidFill>
                  <a:schemeClr val="tx1">
                    <a:lumMod val="75000"/>
                    <a:lumOff val="25000"/>
                  </a:schemeClr>
                </a:solidFill>
                <a:latin typeface="Calibri" panose="020F0502020204030204" pitchFamily="34" charset="0"/>
                <a:cs typeface="Calibri" panose="020F0502020204030204" pitchFamily="34" charset="0"/>
              </a:rPr>
              <a:t>find faults</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fails</a:t>
            </a:r>
          </a:p>
        </p:txBody>
      </p:sp>
      <p:sp>
        <p:nvSpPr>
          <p:cNvPr id="197638" name="Rectangle 6">
            <a:extLst>
              <a:ext uri="{FF2B5EF4-FFF2-40B4-BE49-F238E27FC236}">
                <a16:creationId xmlns="" xmlns:a16="http://schemas.microsoft.com/office/drawing/2014/main" id="{94FC67C7-FF6D-01CA-57CC-844D5EEE8431}"/>
              </a:ext>
            </a:extLst>
          </p:cNvPr>
          <p:cNvSpPr>
            <a:spLocks noChangeArrowheads="1"/>
          </p:cNvSpPr>
          <p:nvPr/>
        </p:nvSpPr>
        <p:spPr bwMode="auto">
          <a:xfrm>
            <a:off x="4956175" y="5595938"/>
            <a:ext cx="4632325" cy="436562"/>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nSpc>
                <a:spcPct val="88000"/>
              </a:lnSpc>
              <a:spcBef>
                <a:spcPct val="43000"/>
              </a:spcBef>
            </a:pPr>
            <a:r>
              <a:rPr lang="en-GB" altLang="en-US" sz="2800" b="1" dirty="0">
                <a:solidFill>
                  <a:schemeClr val="bg1"/>
                </a:solidFill>
                <a:latin typeface="Calibri" panose="020F0502020204030204" pitchFamily="34" charset="0"/>
                <a:cs typeface="Calibri" panose="020F0502020204030204" pitchFamily="34" charset="0"/>
              </a:rPr>
              <a:t>Result: fewer faults left in</a:t>
            </a:r>
          </a:p>
        </p:txBody>
      </p:sp>
      <p:sp>
        <p:nvSpPr>
          <p:cNvPr id="197639" name="Line 7">
            <a:extLst>
              <a:ext uri="{FF2B5EF4-FFF2-40B4-BE49-F238E27FC236}">
                <a16:creationId xmlns="" xmlns:a16="http://schemas.microsoft.com/office/drawing/2014/main" id="{CA7DE694-D8A1-8852-8B63-E809FF8BED45}"/>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wipe(left)">
                                      <p:cBhvr>
                                        <p:cTn id="10" dur="500"/>
                                        <p:tgtEl>
                                          <p:spTgt spid="19763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7635">
                                            <p:txEl>
                                              <p:pRg st="2" end="2"/>
                                            </p:txEl>
                                          </p:spTgt>
                                        </p:tgtEl>
                                        <p:attrNameLst>
                                          <p:attrName>style.visibility</p:attrName>
                                        </p:attrNameLst>
                                      </p:cBhvr>
                                      <p:to>
                                        <p:strVal val="visible"/>
                                      </p:to>
                                    </p:set>
                                    <p:animEffect transition="in" filter="wipe(left)">
                                      <p:cBhvr>
                                        <p:cTn id="13" dur="500"/>
                                        <p:tgtEl>
                                          <p:spTgt spid="1976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7637"/>
                                        </p:tgtEl>
                                        <p:attrNameLst>
                                          <p:attrName>style.visibility</p:attrName>
                                        </p:attrNameLst>
                                      </p:cBhvr>
                                      <p:to>
                                        <p:strVal val="visible"/>
                                      </p:to>
                                    </p:set>
                                    <p:animEffect transition="in" filter="wipe(left)">
                                      <p:cBhvr>
                                        <p:cTn id="18" dur="500"/>
                                        <p:tgtEl>
                                          <p:spTgt spid="1976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6"/>
                                        </p:tgtEl>
                                        <p:attrNameLst>
                                          <p:attrName>style.visibility</p:attrName>
                                        </p:attrNameLst>
                                      </p:cBhvr>
                                      <p:to>
                                        <p:strVal val="visible"/>
                                      </p:to>
                                    </p:set>
                                    <p:animEffect transition="in" filter="wipe(left)">
                                      <p:cBhvr>
                                        <p:cTn id="23" dur="500"/>
                                        <p:tgtEl>
                                          <p:spTgt spid="1976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7639"/>
                                        </p:tgtEl>
                                        <p:attrNameLst>
                                          <p:attrName>style.visibility</p:attrName>
                                        </p:attrNameLst>
                                      </p:cBhvr>
                                      <p:to>
                                        <p:strVal val="visible"/>
                                      </p:to>
                                    </p:set>
                                    <p:animEffect transition="in" filter="wipe(left)">
                                      <p:cBhvr>
                                        <p:cTn id="28" dur="500"/>
                                        <p:tgtEl>
                                          <p:spTgt spid="197639"/>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7638"/>
                                        </p:tgtEl>
                                        <p:attrNameLst>
                                          <p:attrName>style.visibility</p:attrName>
                                        </p:attrNameLst>
                                      </p:cBhvr>
                                      <p:to>
                                        <p:strVal val="visible"/>
                                      </p:to>
                                    </p:set>
                                    <p:animEffect transition="in" filter="wipe(left)">
                                      <p:cBhvr>
                                        <p:cTn id="32"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2" autoUpdateAnimBg="0"/>
      <p:bldP spid="197636" grpId="0" autoUpdateAnimBg="0"/>
      <p:bldP spid="197637" grpId="0" animBg="1" autoUpdateAnimBg="0"/>
      <p:bldP spid="197638"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 xmlns:a16="http://schemas.microsoft.com/office/drawing/2014/main" id="{58964952-19D3-81B1-7590-AA1A52191957}"/>
              </a:ext>
            </a:extLst>
          </p:cNvPr>
          <p:cNvSpPr>
            <a:spLocks noGrp="1" noChangeArrowheads="1"/>
          </p:cNvSpPr>
          <p:nvPr>
            <p:ph type="title"/>
          </p:nvPr>
        </p:nvSpPr>
        <p:spPr>
          <a:noFill/>
        </p:spPr>
        <p:txBody>
          <a:bodyPr>
            <a:normAutofit/>
          </a:bodyPr>
          <a:lstStyle/>
          <a:p>
            <a:r>
              <a:rPr lang="en-GB" altLang="en-US" sz="3200" dirty="0"/>
              <a:t>The testing paradox</a:t>
            </a:r>
          </a:p>
        </p:txBody>
      </p:sp>
      <p:sp>
        <p:nvSpPr>
          <p:cNvPr id="315395" name="Rectangle 3">
            <a:extLst>
              <a:ext uri="{FF2B5EF4-FFF2-40B4-BE49-F238E27FC236}">
                <a16:creationId xmlns="" xmlns:a16="http://schemas.microsoft.com/office/drawing/2014/main" id="{6D6EE54C-B4F5-2831-F6C9-A0A3DA573742}"/>
              </a:ext>
            </a:extLst>
          </p:cNvPr>
          <p:cNvSpPr>
            <a:spLocks noChangeArrowheads="1"/>
          </p:cNvSpPr>
          <p:nvPr/>
        </p:nvSpPr>
        <p:spPr bwMode="auto">
          <a:xfrm>
            <a:off x="742950" y="1752600"/>
            <a:ext cx="8420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r>
              <a:rPr lang="en-GB" altLang="en-US">
                <a:solidFill>
                  <a:srgbClr val="655D8A"/>
                </a:solidFill>
                <a:latin typeface="Calibri" panose="020F0502020204030204" pitchFamily="34" charset="0"/>
                <a:cs typeface="Calibri" panose="020F0502020204030204" pitchFamily="34" charset="0"/>
              </a:rPr>
              <a:t>Purpose of testing: to find faults</a:t>
            </a:r>
          </a:p>
        </p:txBody>
      </p:sp>
      <p:sp>
        <p:nvSpPr>
          <p:cNvPr id="315396" name="Rectangle 4">
            <a:extLst>
              <a:ext uri="{FF2B5EF4-FFF2-40B4-BE49-F238E27FC236}">
                <a16:creationId xmlns="" xmlns:a16="http://schemas.microsoft.com/office/drawing/2014/main" id="{BF4E488E-EEF9-B1D5-65E7-24AEA6508099}"/>
              </a:ext>
            </a:extLst>
          </p:cNvPr>
          <p:cNvSpPr>
            <a:spLocks noChangeArrowheads="1"/>
          </p:cNvSpPr>
          <p:nvPr/>
        </p:nvSpPr>
        <p:spPr bwMode="auto">
          <a:xfrm>
            <a:off x="2209800" y="5078413"/>
            <a:ext cx="5473700" cy="1089126"/>
          </a:xfrm>
          <a:prstGeom prst="rect">
            <a:avLst/>
          </a:prstGeom>
          <a:solidFill>
            <a:srgbClr val="D885A3"/>
          </a:solidFill>
          <a:ln w="19050">
            <a:solidFill>
              <a:schemeClr val="tx1"/>
            </a:solidFill>
            <a:miter lim="800000"/>
            <a:headEnd/>
            <a:tailEnd/>
          </a:ln>
          <a:effectLst>
            <a:outerShdw dist="107763" dir="2700000" algn="ctr" rotWithShape="0">
              <a:schemeClr val="tx2">
                <a:lumMod val="20000"/>
                <a:lumOff val="80000"/>
              </a:schemeClr>
            </a:outerShdw>
          </a:effectLst>
        </p:spPr>
        <p:txBody>
          <a:bodyPr lIns="63500" tIns="72000" rIns="63500" bIns="72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The best way to build confidence</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is to try to destroy it</a:t>
            </a:r>
          </a:p>
        </p:txBody>
      </p:sp>
      <p:sp>
        <p:nvSpPr>
          <p:cNvPr id="315397" name="Rectangle 5">
            <a:extLst>
              <a:ext uri="{FF2B5EF4-FFF2-40B4-BE49-F238E27FC236}">
                <a16:creationId xmlns="" xmlns:a16="http://schemas.microsoft.com/office/drawing/2014/main" id="{ED080220-B3C3-BBCC-5E96-81AF1747D232}"/>
              </a:ext>
            </a:extLst>
          </p:cNvPr>
          <p:cNvSpPr>
            <a:spLocks noChangeArrowheads="1"/>
          </p:cNvSpPr>
          <p:nvPr/>
        </p:nvSpPr>
        <p:spPr bwMode="auto">
          <a:xfrm>
            <a:off x="1600200" y="4032250"/>
            <a:ext cx="67183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Purpose of testing: build confidence</a:t>
            </a:r>
          </a:p>
        </p:txBody>
      </p:sp>
      <p:sp>
        <p:nvSpPr>
          <p:cNvPr id="315398" name="Rectangle 6">
            <a:extLst>
              <a:ext uri="{FF2B5EF4-FFF2-40B4-BE49-F238E27FC236}">
                <a16:creationId xmlns="" xmlns:a16="http://schemas.microsoft.com/office/drawing/2014/main" id="{B33041D2-8358-F37A-E97E-76529E86E198}"/>
              </a:ext>
            </a:extLst>
          </p:cNvPr>
          <p:cNvSpPr>
            <a:spLocks noChangeArrowheads="1"/>
          </p:cNvSpPr>
          <p:nvPr/>
        </p:nvSpPr>
        <p:spPr bwMode="auto">
          <a:xfrm>
            <a:off x="685800" y="1752600"/>
            <a:ext cx="8420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a:p>
            <a:pPr algn="ctr">
              <a:buClrTx/>
              <a:buSzTx/>
              <a:buFontTx/>
              <a:buNone/>
            </a:pPr>
            <a:r>
              <a:rPr lang="en-GB" altLang="en-US">
                <a:solidFill>
                  <a:srgbClr val="655D8A"/>
                </a:solidFill>
                <a:latin typeface="Calibri" panose="020F0502020204030204" pitchFamily="34" charset="0"/>
                <a:cs typeface="Calibri" panose="020F0502020204030204" pitchFamily="34" charset="0"/>
              </a:rPr>
              <a:t>Finding faults destroys confidence</a:t>
            </a:r>
          </a:p>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p:txBody>
      </p:sp>
      <p:grpSp>
        <p:nvGrpSpPr>
          <p:cNvPr id="315399" name="Group 7">
            <a:extLst>
              <a:ext uri="{FF2B5EF4-FFF2-40B4-BE49-F238E27FC236}">
                <a16:creationId xmlns="" xmlns:a16="http://schemas.microsoft.com/office/drawing/2014/main" id="{F538AFA0-5FE4-001F-4585-2BF77FAFA80C}"/>
              </a:ext>
            </a:extLst>
          </p:cNvPr>
          <p:cNvGrpSpPr>
            <a:grpSpLocks/>
          </p:cNvGrpSpPr>
          <p:nvPr/>
        </p:nvGrpSpPr>
        <p:grpSpPr bwMode="auto">
          <a:xfrm>
            <a:off x="1066800" y="1752600"/>
            <a:ext cx="7696200" cy="1524000"/>
            <a:chOff x="672" y="1104"/>
            <a:chExt cx="4848" cy="960"/>
          </a:xfrm>
        </p:grpSpPr>
        <p:grpSp>
          <p:nvGrpSpPr>
            <p:cNvPr id="114695" name="Group 8">
              <a:extLst>
                <a:ext uri="{FF2B5EF4-FFF2-40B4-BE49-F238E27FC236}">
                  <a16:creationId xmlns="" xmlns:a16="http://schemas.microsoft.com/office/drawing/2014/main" id="{A12B36CD-D4F5-14BF-2897-BEEAE17AD80E}"/>
                </a:ext>
              </a:extLst>
            </p:cNvPr>
            <p:cNvGrpSpPr>
              <a:grpSpLocks/>
            </p:cNvGrpSpPr>
            <p:nvPr/>
          </p:nvGrpSpPr>
          <p:grpSpPr bwMode="auto">
            <a:xfrm>
              <a:off x="906" y="1846"/>
              <a:ext cx="165" cy="136"/>
              <a:chOff x="906" y="1846"/>
              <a:chExt cx="165" cy="136"/>
            </a:xfrm>
          </p:grpSpPr>
          <p:sp>
            <p:nvSpPr>
              <p:cNvPr id="114697" name="Oval 9">
                <a:extLst>
                  <a:ext uri="{FF2B5EF4-FFF2-40B4-BE49-F238E27FC236}">
                    <a16:creationId xmlns="" xmlns:a16="http://schemas.microsoft.com/office/drawing/2014/main" id="{0347E737-128F-248B-8928-4A4E7C75AAA0}"/>
                  </a:ext>
                </a:extLst>
              </p:cNvPr>
              <p:cNvSpPr>
                <a:spLocks noChangeArrowheads="1"/>
              </p:cNvSpPr>
              <p:nvPr/>
            </p:nvSpPr>
            <p:spPr bwMode="auto">
              <a:xfrm>
                <a:off x="906"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8" name="Oval 10">
                <a:extLst>
                  <a:ext uri="{FF2B5EF4-FFF2-40B4-BE49-F238E27FC236}">
                    <a16:creationId xmlns="" xmlns:a16="http://schemas.microsoft.com/office/drawing/2014/main" id="{F410FE29-3F90-30D2-EA78-356F2E9DF906}"/>
                  </a:ext>
                </a:extLst>
              </p:cNvPr>
              <p:cNvSpPr>
                <a:spLocks noChangeArrowheads="1"/>
              </p:cNvSpPr>
              <p:nvPr/>
            </p:nvSpPr>
            <p:spPr bwMode="auto">
              <a:xfrm>
                <a:off x="1018"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9" name="Oval 11">
                <a:extLst>
                  <a:ext uri="{FF2B5EF4-FFF2-40B4-BE49-F238E27FC236}">
                    <a16:creationId xmlns="" xmlns:a16="http://schemas.microsoft.com/office/drawing/2014/main" id="{F11825BF-7022-9975-C347-ED6BBED610D8}"/>
                  </a:ext>
                </a:extLst>
              </p:cNvPr>
              <p:cNvSpPr>
                <a:spLocks noChangeArrowheads="1"/>
              </p:cNvSpPr>
              <p:nvPr/>
            </p:nvSpPr>
            <p:spPr bwMode="auto">
              <a:xfrm>
                <a:off x="962" y="1846"/>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grpSp>
        <p:sp>
          <p:nvSpPr>
            <p:cNvPr id="114696" name="Rectangle 12">
              <a:extLst>
                <a:ext uri="{FF2B5EF4-FFF2-40B4-BE49-F238E27FC236}">
                  <a16:creationId xmlns="" xmlns:a16="http://schemas.microsoft.com/office/drawing/2014/main" id="{A5AFD4A7-A9E2-2CBF-78E4-D314E6BBCDA7}"/>
                </a:ext>
              </a:extLst>
            </p:cNvPr>
            <p:cNvSpPr>
              <a:spLocks noChangeArrowheads="1"/>
            </p:cNvSpPr>
            <p:nvPr/>
          </p:nvSpPr>
          <p:spPr bwMode="auto">
            <a:xfrm>
              <a:off x="672" y="1104"/>
              <a:ext cx="4848"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r>
                <a:rPr lang="en-GB" altLang="en-US" dirty="0">
                  <a:solidFill>
                    <a:srgbClr val="7897AB"/>
                  </a:solidFill>
                  <a:latin typeface="Calibri" panose="020F0502020204030204" pitchFamily="34" charset="0"/>
                  <a:cs typeface="Calibri" panose="020F0502020204030204" pitchFamily="34" charset="0"/>
                </a:rPr>
                <a:t>   Purpose of testing: destroy confidence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5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5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5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153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15396"/>
                                        </p:tgtEl>
                                        <p:attrNameLst>
                                          <p:attrName>style.visibility</p:attrName>
                                        </p:attrNameLst>
                                      </p:cBhvr>
                                      <p:to>
                                        <p:strVal val="visible"/>
                                      </p:to>
                                    </p:set>
                                    <p:animEffect transition="in" filter="dissolve">
                                      <p:cBhvr>
                                        <p:cTn id="23"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6" grpId="0" animBg="1" autoUpdateAnimBg="0"/>
      <p:bldP spid="315397" grpId="0" autoUpdateAnimBg="0"/>
      <p:bldP spid="31539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 xmlns:a16="http://schemas.microsoft.com/office/drawing/2014/main" id="{7C385237-CE3F-5A6C-41A8-CCC19BA1E408}"/>
              </a:ext>
            </a:extLst>
          </p:cNvPr>
          <p:cNvSpPr>
            <a:spLocks noGrp="1" noChangeArrowheads="1"/>
          </p:cNvSpPr>
          <p:nvPr>
            <p:ph type="title"/>
          </p:nvPr>
        </p:nvSpPr>
        <p:spPr/>
        <p:txBody>
          <a:bodyPr/>
          <a:lstStyle/>
          <a:p>
            <a:r>
              <a:rPr lang="en-GB" altLang="en-US"/>
              <a:t>Who wants to be a tester?</a:t>
            </a:r>
          </a:p>
        </p:txBody>
      </p:sp>
      <p:sp>
        <p:nvSpPr>
          <p:cNvPr id="116738" name="Rectangle 3">
            <a:extLst>
              <a:ext uri="{FF2B5EF4-FFF2-40B4-BE49-F238E27FC236}">
                <a16:creationId xmlns="" xmlns:a16="http://schemas.microsoft.com/office/drawing/2014/main" id="{05B9DA5A-2778-3D7A-253A-44B024ACD5D3}"/>
              </a:ext>
            </a:extLst>
          </p:cNvPr>
          <p:cNvSpPr>
            <a:spLocks noGrp="1" noChangeArrowheads="1"/>
          </p:cNvSpPr>
          <p:nvPr>
            <p:ph idx="1"/>
          </p:nvPr>
        </p:nvSpPr>
        <p:spPr/>
        <p:txBody>
          <a:bodyPr/>
          <a:lstStyle/>
          <a:p>
            <a:r>
              <a:rPr lang="en-GB" altLang="en-US" dirty="0"/>
              <a:t> A destructive process</a:t>
            </a:r>
          </a:p>
          <a:p>
            <a:r>
              <a:rPr lang="en-GB" altLang="en-US" dirty="0"/>
              <a:t> Bring bad news </a:t>
            </a:r>
            <a:r>
              <a:rPr lang="en-GB" altLang="en-US" sz="2400" i="1" dirty="0">
                <a:solidFill>
                  <a:srgbClr val="655D8A"/>
                </a:solidFill>
              </a:rPr>
              <a:t>(“your baby is ugly”)</a:t>
            </a:r>
            <a:endParaRPr lang="en-GB" altLang="en-US" i="1" dirty="0">
              <a:solidFill>
                <a:srgbClr val="655D8A"/>
              </a:solidFill>
            </a:endParaRPr>
          </a:p>
          <a:p>
            <a:r>
              <a:rPr lang="en-GB" altLang="en-US" dirty="0"/>
              <a:t> Under worst time pressure (at the end)</a:t>
            </a:r>
          </a:p>
          <a:p>
            <a:r>
              <a:rPr lang="en-GB" altLang="en-US" dirty="0"/>
              <a:t> Need to take a different view, a different mindset (“What if it isn’t?”, “What could go wrong?”)</a:t>
            </a:r>
          </a:p>
          <a:p>
            <a:r>
              <a:rPr lang="en-GB" altLang="en-US" dirty="0"/>
              <a:t> How should fault information be communicated (to authors and managers?)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5" name="Rectangle 1026">
            <a:extLst>
              <a:ext uri="{FF2B5EF4-FFF2-40B4-BE49-F238E27FC236}">
                <a16:creationId xmlns="" xmlns:a16="http://schemas.microsoft.com/office/drawing/2014/main" id="{F2398475-0252-CA5E-8378-5B57F7DEBFA2}"/>
              </a:ext>
            </a:extLst>
          </p:cNvPr>
          <p:cNvSpPr>
            <a:spLocks noGrp="1" noChangeArrowheads="1"/>
          </p:cNvSpPr>
          <p:nvPr>
            <p:ph type="title"/>
          </p:nvPr>
        </p:nvSpPr>
        <p:spPr/>
        <p:txBody>
          <a:bodyPr/>
          <a:lstStyle/>
          <a:p>
            <a:r>
              <a:rPr lang="en-GB" altLang="en-US" dirty="0"/>
              <a:t>Testers have the right to:</a:t>
            </a:r>
          </a:p>
        </p:txBody>
      </p:sp>
      <p:sp>
        <p:nvSpPr>
          <p:cNvPr id="279555" name="Rectangle 1027">
            <a:extLst>
              <a:ext uri="{FF2B5EF4-FFF2-40B4-BE49-F238E27FC236}">
                <a16:creationId xmlns="" xmlns:a16="http://schemas.microsoft.com/office/drawing/2014/main" id="{58C320D6-E94B-140D-4D01-4474189FE442}"/>
              </a:ext>
            </a:extLst>
          </p:cNvPr>
          <p:cNvSpPr>
            <a:spLocks noGrp="1" noChangeArrowheads="1"/>
          </p:cNvSpPr>
          <p:nvPr>
            <p:ph idx="1"/>
          </p:nvPr>
        </p:nvSpPr>
        <p:spPr>
          <a:xfrm>
            <a:off x="742950" y="1676400"/>
            <a:ext cx="8858250" cy="4800600"/>
          </a:xfrm>
        </p:spPr>
        <p:txBody>
          <a:bodyPr/>
          <a:lstStyle/>
          <a:p>
            <a:pPr marL="828595" lvl="1" indent="-457200">
              <a:buFont typeface="+mj-lt"/>
              <a:buAutoNum type="arabicPeriod"/>
              <a:defRPr/>
            </a:pPr>
            <a:r>
              <a:rPr lang="en-GB" altLang="en-US" dirty="0"/>
              <a:t> Accurate information about progress and changes</a:t>
            </a:r>
          </a:p>
          <a:p>
            <a:pPr marL="828595" lvl="1" indent="-457200">
              <a:buFont typeface="+mj-lt"/>
              <a:buAutoNum type="arabicPeriod"/>
              <a:defRPr/>
            </a:pPr>
            <a:r>
              <a:rPr lang="en-GB" altLang="en-US" dirty="0"/>
              <a:t> Insight from developers about areas of the software</a:t>
            </a:r>
          </a:p>
          <a:p>
            <a:pPr marL="828595" lvl="1" indent="-457200">
              <a:buFont typeface="+mj-lt"/>
              <a:buAutoNum type="arabicPeriod"/>
              <a:defRPr/>
            </a:pPr>
            <a:r>
              <a:rPr lang="en-GB" altLang="en-US" dirty="0"/>
              <a:t> Delivered code tested to an agreed standard</a:t>
            </a:r>
          </a:p>
          <a:p>
            <a:pPr marL="828595" lvl="1" indent="-457200">
              <a:buFont typeface="+mj-lt"/>
              <a:buAutoNum type="arabicPeriod"/>
              <a:defRPr/>
            </a:pPr>
            <a:r>
              <a:rPr lang="en-GB" altLang="en-US" dirty="0"/>
              <a:t> Be regarded as a professional (no abuse!)</a:t>
            </a:r>
          </a:p>
          <a:p>
            <a:pPr marL="828595" lvl="1" indent="-457200">
              <a:buFont typeface="+mj-lt"/>
              <a:buAutoNum type="arabicPeriod"/>
              <a:defRPr/>
            </a:pPr>
            <a:r>
              <a:rPr lang="en-GB" altLang="en-US" dirty="0"/>
              <a:t> Find faults!</a:t>
            </a:r>
          </a:p>
          <a:p>
            <a:pPr marL="828595" lvl="1" indent="-457200">
              <a:buFont typeface="+mj-lt"/>
              <a:buAutoNum type="arabicPeriod"/>
              <a:defRPr/>
            </a:pPr>
            <a:r>
              <a:rPr lang="en-GB" altLang="en-US" dirty="0"/>
              <a:t> Challenge specifications and test plans</a:t>
            </a:r>
          </a:p>
          <a:p>
            <a:pPr marL="828595" lvl="1" indent="-457200">
              <a:buFont typeface="+mj-lt"/>
              <a:buAutoNum type="arabicPeriod"/>
              <a:defRPr/>
            </a:pPr>
            <a:r>
              <a:rPr lang="en-GB" altLang="en-US" dirty="0"/>
              <a:t> Have reported faults taken seriously (non-reproducible)</a:t>
            </a:r>
          </a:p>
          <a:p>
            <a:pPr marL="828595" lvl="1" indent="-457200">
              <a:buFont typeface="+mj-lt"/>
              <a:buAutoNum type="arabicPeriod"/>
              <a:defRPr/>
            </a:pPr>
            <a:r>
              <a:rPr lang="en-GB" altLang="en-US" dirty="0"/>
              <a:t> Take predictions about future fault levels</a:t>
            </a:r>
          </a:p>
          <a:p>
            <a:pPr marL="828595" lvl="1" indent="-457200">
              <a:buFont typeface="+mj-lt"/>
              <a:buAutoNum type="arabicPeriod"/>
              <a:defRPr/>
            </a:pPr>
            <a:r>
              <a:rPr lang="en-GB" altLang="en-US" dirty="0"/>
              <a:t> Improve your own testing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left)">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wipe(left)">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wipe(left)">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wipe(left)">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wipe(left)">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wipe(left)">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wipe(left)">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wipe(left)">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bldLvl="2"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 xmlns:a16="http://schemas.microsoft.com/office/drawing/2014/main" id="{184AA74A-CC72-4787-A9A3-743066A41BE3}"/>
              </a:ext>
            </a:extLst>
          </p:cNvPr>
          <p:cNvSpPr>
            <a:spLocks noGrp="1" noChangeArrowheads="1"/>
          </p:cNvSpPr>
          <p:nvPr>
            <p:ph type="title"/>
          </p:nvPr>
        </p:nvSpPr>
        <p:spPr/>
        <p:txBody>
          <a:bodyPr/>
          <a:lstStyle/>
          <a:p>
            <a:r>
              <a:rPr lang="en-GB" altLang="en-US"/>
              <a:t>Testers have responsibility to:</a:t>
            </a:r>
          </a:p>
        </p:txBody>
      </p:sp>
      <p:sp>
        <p:nvSpPr>
          <p:cNvPr id="282627" name="Rectangle 3">
            <a:extLst>
              <a:ext uri="{FF2B5EF4-FFF2-40B4-BE49-F238E27FC236}">
                <a16:creationId xmlns="" xmlns:a16="http://schemas.microsoft.com/office/drawing/2014/main" id="{F7E3DD8F-6B63-4754-7DB7-25256E7C799D}"/>
              </a:ext>
            </a:extLst>
          </p:cNvPr>
          <p:cNvSpPr>
            <a:spLocks noGrp="1" noChangeArrowheads="1"/>
          </p:cNvSpPr>
          <p:nvPr>
            <p:ph idx="1"/>
          </p:nvPr>
        </p:nvSpPr>
        <p:spPr/>
        <p:txBody>
          <a:bodyPr/>
          <a:lstStyle/>
          <a:p>
            <a:pPr marL="828595" lvl="1" indent="-457200">
              <a:buFont typeface="+mj-lt"/>
              <a:buAutoNum type="arabicPeriod"/>
              <a:defRPr/>
            </a:pPr>
            <a:r>
              <a:rPr lang="en-GB" altLang="en-US" dirty="0"/>
              <a:t> Follow the test plans, scripts etc. as documented </a:t>
            </a:r>
          </a:p>
          <a:p>
            <a:pPr marL="828595" lvl="1" indent="-457200">
              <a:buFont typeface="+mj-lt"/>
              <a:buAutoNum type="arabicPeriod"/>
              <a:defRPr/>
            </a:pPr>
            <a:r>
              <a:rPr lang="en-GB" altLang="en-US" dirty="0"/>
              <a:t> Report faults objectively and factually (</a:t>
            </a:r>
            <a:r>
              <a:rPr lang="en-GB" altLang="en-US" dirty="0">
                <a:solidFill>
                  <a:srgbClr val="FF0000"/>
                </a:solidFill>
              </a:rPr>
              <a:t>no abuse</a:t>
            </a:r>
            <a:r>
              <a:rPr lang="en-GB" altLang="en-US" dirty="0"/>
              <a:t>!)</a:t>
            </a:r>
          </a:p>
          <a:p>
            <a:pPr marL="828595" lvl="1" indent="-457200">
              <a:buFont typeface="+mj-lt"/>
              <a:buAutoNum type="arabicPeriod"/>
              <a:defRPr/>
            </a:pPr>
            <a:r>
              <a:rPr lang="en-GB" altLang="en-US" dirty="0"/>
              <a:t> Check tests are correct before reporting s/w faults</a:t>
            </a:r>
          </a:p>
          <a:p>
            <a:pPr marL="828595" lvl="1" indent="-457200">
              <a:buFont typeface="+mj-lt"/>
              <a:buAutoNum type="arabicPeriod"/>
              <a:defRPr/>
            </a:pPr>
            <a:r>
              <a:rPr lang="en-GB" altLang="en-US" dirty="0"/>
              <a:t> Remember it is the software, not the programmer, that is being tested</a:t>
            </a:r>
          </a:p>
          <a:p>
            <a:pPr marL="828595" lvl="1" indent="-457200">
              <a:buFont typeface="+mj-lt"/>
              <a:buAutoNum type="arabicPeriod"/>
              <a:defRPr/>
            </a:pPr>
            <a:r>
              <a:rPr lang="en-GB" altLang="en-US" dirty="0"/>
              <a:t> Assess risk objectively</a:t>
            </a:r>
          </a:p>
          <a:p>
            <a:pPr marL="828595" lvl="1" indent="-457200">
              <a:buFont typeface="+mj-lt"/>
              <a:buAutoNum type="arabicPeriod"/>
              <a:defRPr/>
            </a:pPr>
            <a:r>
              <a:rPr lang="en-GB" altLang="en-US" dirty="0"/>
              <a:t> Prioritise what are reported</a:t>
            </a:r>
          </a:p>
          <a:p>
            <a:pPr marL="828595" lvl="1" indent="-457200">
              <a:buFont typeface="+mj-lt"/>
              <a:buAutoNum type="arabicPeriod"/>
              <a:defRPr/>
            </a:pPr>
            <a:r>
              <a:rPr lang="en-GB" altLang="en-US" dirty="0"/>
              <a:t> Communicate the truth</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5B02B445-6E2E-E4E1-538F-E7EF42857D8F}"/>
              </a:ext>
            </a:extLst>
          </p:cNvPr>
          <p:cNvSpPr/>
          <p:nvPr/>
        </p:nvSpPr>
        <p:spPr>
          <a:xfrm>
            <a:off x="762000" y="5429250"/>
            <a:ext cx="2743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22334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a:extLst>
              <a:ext uri="{FF2B5EF4-FFF2-40B4-BE49-F238E27FC236}">
                <a16:creationId xmlns="" xmlns:a16="http://schemas.microsoft.com/office/drawing/2014/main" id="{DF485703-201F-C84A-CC47-28496BFF3583}"/>
              </a:ext>
            </a:extLst>
          </p:cNvPr>
          <p:cNvSpPr>
            <a:spLocks noGrp="1" noChangeArrowheads="1"/>
          </p:cNvSpPr>
          <p:nvPr>
            <p:ph type="title"/>
          </p:nvPr>
        </p:nvSpPr>
        <p:spPr/>
        <p:txBody>
          <a:bodyPr/>
          <a:lstStyle/>
          <a:p>
            <a:r>
              <a:rPr lang="en-US" altLang="en-US" dirty="0"/>
              <a:t>Code of Ethics</a:t>
            </a:r>
          </a:p>
        </p:txBody>
      </p:sp>
      <p:sp>
        <p:nvSpPr>
          <p:cNvPr id="3" name="Content Placeholder 2">
            <a:extLst>
              <a:ext uri="{FF2B5EF4-FFF2-40B4-BE49-F238E27FC236}">
                <a16:creationId xmlns="" xmlns:a16="http://schemas.microsoft.com/office/drawing/2014/main" id="{DD26E304-B731-C477-3C72-0A17D7354129}"/>
              </a:ext>
            </a:extLst>
          </p:cNvPr>
          <p:cNvSpPr>
            <a:spLocks noGrp="1"/>
          </p:cNvSpPr>
          <p:nvPr>
            <p:ph idx="1"/>
          </p:nvPr>
        </p:nvSpPr>
        <p:spPr/>
        <p:txBody>
          <a:bodyPr>
            <a:normAutofit fontScale="92500" lnSpcReduction="10000"/>
          </a:bodyPr>
          <a:lstStyle/>
          <a:p>
            <a:pPr marL="0" indent="0">
              <a:buNone/>
              <a:defRPr/>
            </a:pPr>
            <a:r>
              <a:rPr lang="en-US" b="1" dirty="0"/>
              <a:t>ISTQB Code of Ethics:</a:t>
            </a:r>
          </a:p>
          <a:p>
            <a:pPr>
              <a:defRPr/>
            </a:pPr>
            <a:r>
              <a:rPr lang="en-US" sz="2600" dirty="0"/>
              <a:t> </a:t>
            </a:r>
            <a:r>
              <a:rPr lang="en-US" sz="2600" dirty="0">
                <a:solidFill>
                  <a:srgbClr val="C00000"/>
                </a:solidFill>
              </a:rPr>
              <a:t>Public</a:t>
            </a:r>
            <a:r>
              <a:rPr lang="en-US" sz="2600" dirty="0"/>
              <a:t> – Certified software testers shall act consistently with the public interest.</a:t>
            </a:r>
          </a:p>
          <a:p>
            <a:pPr>
              <a:defRPr/>
            </a:pPr>
            <a:r>
              <a:rPr lang="en-US" sz="2600" dirty="0"/>
              <a:t> </a:t>
            </a:r>
            <a:r>
              <a:rPr lang="en-US" sz="2600" dirty="0">
                <a:solidFill>
                  <a:srgbClr val="C00000"/>
                </a:solidFill>
              </a:rPr>
              <a:t>Client &amp; Employer </a:t>
            </a:r>
            <a:r>
              <a:rPr lang="en-US" sz="2600" dirty="0"/>
              <a:t>– Certified software testers shall act in a manner that is in the best interests of their client and employer, consistent with the public interest.</a:t>
            </a:r>
          </a:p>
          <a:p>
            <a:pPr>
              <a:defRPr/>
            </a:pPr>
            <a:r>
              <a:rPr lang="en-US" sz="2600" dirty="0"/>
              <a:t> </a:t>
            </a:r>
            <a:r>
              <a:rPr lang="en-US" sz="2600" dirty="0">
                <a:solidFill>
                  <a:srgbClr val="C00000"/>
                </a:solidFill>
              </a:rPr>
              <a:t>Product</a:t>
            </a:r>
            <a:r>
              <a:rPr lang="en-US" sz="2600" dirty="0"/>
              <a:t> – Certified software testers shall ensure that the deliverables they provide (on the products and systems they test) meet the highest professional standards possible.</a:t>
            </a:r>
          </a:p>
          <a:p>
            <a:pPr>
              <a:defRPr/>
            </a:pPr>
            <a:r>
              <a:rPr lang="en-US" sz="2600" dirty="0"/>
              <a:t> </a:t>
            </a:r>
            <a:r>
              <a:rPr lang="en-US" sz="2600" dirty="0">
                <a:solidFill>
                  <a:srgbClr val="C00000"/>
                </a:solidFill>
              </a:rPr>
              <a:t>Judgment</a:t>
            </a:r>
            <a:r>
              <a:rPr lang="en-US" sz="2600" dirty="0"/>
              <a:t> – Certified software testers shall maintain integrity and independence in their professional judgment.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a:extLst>
              <a:ext uri="{FF2B5EF4-FFF2-40B4-BE49-F238E27FC236}">
                <a16:creationId xmlns="" xmlns:a16="http://schemas.microsoft.com/office/drawing/2014/main" id="{0165FE4F-5E51-1C7A-1866-D42A6CFC33BD}"/>
              </a:ext>
            </a:extLst>
          </p:cNvPr>
          <p:cNvSpPr>
            <a:spLocks noGrp="1" noChangeArrowheads="1"/>
          </p:cNvSpPr>
          <p:nvPr>
            <p:ph type="title"/>
          </p:nvPr>
        </p:nvSpPr>
        <p:spPr/>
        <p:txBody>
          <a:bodyPr/>
          <a:lstStyle/>
          <a:p>
            <a:r>
              <a:rPr lang="en-US" altLang="en-US"/>
              <a:t>Code of Ethics</a:t>
            </a:r>
          </a:p>
        </p:txBody>
      </p:sp>
      <p:sp>
        <p:nvSpPr>
          <p:cNvPr id="3" name="Content Placeholder 2">
            <a:extLst>
              <a:ext uri="{FF2B5EF4-FFF2-40B4-BE49-F238E27FC236}">
                <a16:creationId xmlns="" xmlns:a16="http://schemas.microsoft.com/office/drawing/2014/main" id="{FA7AD455-AB97-F71D-06B0-66EB292E8D64}"/>
              </a:ext>
            </a:extLst>
          </p:cNvPr>
          <p:cNvSpPr>
            <a:spLocks noGrp="1"/>
          </p:cNvSpPr>
          <p:nvPr>
            <p:ph idx="1"/>
          </p:nvPr>
        </p:nvSpPr>
        <p:spPr/>
        <p:txBody>
          <a:bodyPr>
            <a:normAutofit fontScale="92500" lnSpcReduction="20000"/>
          </a:bodyPr>
          <a:lstStyle/>
          <a:p>
            <a:pPr>
              <a:defRPr/>
            </a:pPr>
            <a:r>
              <a:rPr lang="en-US" sz="2600" dirty="0">
                <a:solidFill>
                  <a:srgbClr val="C00000"/>
                </a:solidFill>
              </a:rPr>
              <a:t>Management</a:t>
            </a:r>
            <a:r>
              <a:rPr lang="en-US" sz="2600" dirty="0"/>
              <a:t> </a:t>
            </a:r>
            <a:r>
              <a:rPr lang="en-US" sz="2800" dirty="0"/>
              <a:t>–</a:t>
            </a:r>
            <a:r>
              <a:rPr lang="en-US" sz="2600" dirty="0"/>
              <a:t> Certified software test managers and leaders shall subscribe to and promote an ethical approach to the management of software testing.</a:t>
            </a:r>
          </a:p>
          <a:p>
            <a:pPr>
              <a:defRPr/>
            </a:pPr>
            <a:r>
              <a:rPr lang="en-US" sz="2600" dirty="0">
                <a:solidFill>
                  <a:srgbClr val="C00000"/>
                </a:solidFill>
              </a:rPr>
              <a:t>Profession</a:t>
            </a:r>
            <a:r>
              <a:rPr lang="en-US" sz="2600" dirty="0"/>
              <a:t> </a:t>
            </a:r>
            <a:r>
              <a:rPr lang="en-US" sz="2800" dirty="0"/>
              <a:t>–</a:t>
            </a:r>
            <a:r>
              <a:rPr lang="en-US" sz="2600" dirty="0"/>
              <a:t> Certified software testers shall advance the integrity and reputation of the profession consistent with the public interest.</a:t>
            </a:r>
          </a:p>
          <a:p>
            <a:pPr>
              <a:defRPr/>
            </a:pPr>
            <a:r>
              <a:rPr lang="en-US" sz="2600" dirty="0">
                <a:solidFill>
                  <a:srgbClr val="C00000"/>
                </a:solidFill>
              </a:rPr>
              <a:t>Colleagues</a:t>
            </a:r>
            <a:r>
              <a:rPr lang="en-US" sz="2600" dirty="0"/>
              <a:t> </a:t>
            </a:r>
            <a:r>
              <a:rPr lang="en-US" sz="2800" dirty="0"/>
              <a:t>–</a:t>
            </a:r>
            <a:r>
              <a:rPr lang="en-US" sz="2600" dirty="0"/>
              <a:t> Certified software testers shall be fair to and supportive of their colleagues; and promote cooperation with software developers.</a:t>
            </a:r>
          </a:p>
          <a:p>
            <a:pPr>
              <a:defRPr/>
            </a:pPr>
            <a:r>
              <a:rPr lang="en-US" sz="2600" dirty="0">
                <a:solidFill>
                  <a:srgbClr val="C00000"/>
                </a:solidFill>
              </a:rPr>
              <a:t>Self</a:t>
            </a:r>
            <a:r>
              <a:rPr lang="en-US" sz="2600" dirty="0"/>
              <a:t> </a:t>
            </a:r>
            <a:r>
              <a:rPr lang="en-US" sz="2800" dirty="0"/>
              <a:t>–</a:t>
            </a:r>
            <a:r>
              <a:rPr lang="en-US" sz="2600" dirty="0"/>
              <a:t> Certified software testers shall participate in lifelong learning regarding the practice of their profession and shall promote an ethical approach to the practice of the profession.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7" name="Rectangle 3">
            <a:extLst>
              <a:ext uri="{FF2B5EF4-FFF2-40B4-BE49-F238E27FC236}">
                <a16:creationId xmlns="" xmlns:a16="http://schemas.microsoft.com/office/drawing/2014/main" id="{E1A63C24-6486-0E5C-6724-BB6C4B05C9D7}"/>
              </a:ext>
            </a:extLst>
          </p:cNvPr>
          <p:cNvSpPr>
            <a:spLocks noGrp="1" noChangeArrowheads="1"/>
          </p:cNvSpPr>
          <p:nvPr>
            <p:ph type="title"/>
          </p:nvPr>
        </p:nvSpPr>
        <p:spPr>
          <a:noFill/>
        </p:spPr>
        <p:txBody>
          <a:bodyPr/>
          <a:lstStyle/>
          <a:p>
            <a:pPr algn="ctr">
              <a:lnSpc>
                <a:spcPct val="88000"/>
              </a:lnSpc>
            </a:pPr>
            <a:r>
              <a:rPr lang="en-GB" altLang="en-US" sz="3600" dirty="0">
                <a:solidFill>
                  <a:schemeClr val="bg2">
                    <a:lumMod val="75000"/>
                    <a:lumOff val="25000"/>
                  </a:schemeClr>
                </a:solidFill>
                <a:latin typeface="Arial" panose="020B0604020202020204" pitchFamily="34" charset="0"/>
              </a:rPr>
              <a:t>CHAPTER REVIEW</a:t>
            </a:r>
          </a:p>
        </p:txBody>
      </p:sp>
      <p:sp>
        <p:nvSpPr>
          <p:cNvPr id="132098" name="Rectangle 4">
            <a:extLst>
              <a:ext uri="{FF2B5EF4-FFF2-40B4-BE49-F238E27FC236}">
                <a16:creationId xmlns="" xmlns:a16="http://schemas.microsoft.com/office/drawing/2014/main" id="{24275E29-4375-0282-3496-35B7AE043E85}"/>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63500" tIns="25400" rIns="63500" bIns="25400">
            <a:spAutoFit/>
          </a:bodyPr>
          <a:lstStyle/>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1.1: bug, defect, error, failure, fault, mistake, quality, risk, software, testing and exhaustive testing</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From Section 1.2: what testing is? common objectives of testing? fundamental principles of testing?</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Section 1.3: </a:t>
            </a:r>
            <a:r>
              <a:rPr lang="en-US" altLang="en-US" sz="2000" b="0" dirty="0">
                <a:solidFill>
                  <a:schemeClr val="bg2">
                    <a:lumMod val="75000"/>
                    <a:lumOff val="25000"/>
                  </a:schemeClr>
                </a:solidFill>
              </a:rPr>
              <a:t>code, debugging, development of software, requirement, review, test basis, test case, testing and test objective.</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From Section 1.4: </a:t>
            </a:r>
            <a:r>
              <a:rPr lang="en-US" altLang="en-US" sz="2000" b="0" dirty="0">
                <a:solidFill>
                  <a:schemeClr val="bg2">
                    <a:lumMod val="75000"/>
                    <a:lumOff val="25000"/>
                  </a:schemeClr>
                </a:solidFill>
              </a:rPr>
              <a:t>confirmation testing, exit criteria, incident, regression testing, test basis, test condition, test coverage, test data, test execution, test log, test plan, test strategy, test summary report and test-ware.</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1.5, you now should be able to explain the psychology of testing and how people influence testing success</a:t>
            </a:r>
            <a:endParaRPr lang="en-GB" altLang="en-US" sz="2000" b="0" dirty="0">
              <a:solidFill>
                <a:schemeClr val="bg2">
                  <a:lumMod val="75000"/>
                  <a:lumOff val="25000"/>
                </a:schemeClr>
              </a:solidFill>
            </a:endParaRPr>
          </a:p>
        </p:txBody>
      </p:sp>
      <p:grpSp>
        <p:nvGrpSpPr>
          <p:cNvPr id="2" name="Group 1">
            <a:extLst>
              <a:ext uri="{FF2B5EF4-FFF2-40B4-BE49-F238E27FC236}">
                <a16:creationId xmlns="" xmlns:a16="http://schemas.microsoft.com/office/drawing/2014/main" id="{F25A83DB-2574-47B1-C76A-F61CFBCD81A3}"/>
              </a:ext>
            </a:extLst>
          </p:cNvPr>
          <p:cNvGrpSpPr/>
          <p:nvPr/>
        </p:nvGrpSpPr>
        <p:grpSpPr>
          <a:xfrm>
            <a:off x="450448" y="5696192"/>
            <a:ext cx="3289705" cy="1054100"/>
            <a:chOff x="450448" y="5696192"/>
            <a:chExt cx="3289705" cy="1054100"/>
          </a:xfrm>
        </p:grpSpPr>
        <p:sp>
          <p:nvSpPr>
            <p:cNvPr id="132099" name="Rectangle 13">
              <a:extLst>
                <a:ext uri="{FF2B5EF4-FFF2-40B4-BE49-F238E27FC236}">
                  <a16:creationId xmlns="" xmlns:a16="http://schemas.microsoft.com/office/drawing/2014/main" id="{3F414674-4C1C-8AC1-2BC5-A0505561539F}"/>
                </a:ext>
              </a:extLst>
            </p:cNvPr>
            <p:cNvSpPr>
              <a:spLocks noChangeArrowheads="1"/>
            </p:cNvSpPr>
            <p:nvPr/>
          </p:nvSpPr>
          <p:spPr bwMode="auto">
            <a:xfrm>
              <a:off x="450448" y="5837078"/>
              <a:ext cx="1051570" cy="28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bg2">
                      <a:lumMod val="75000"/>
                      <a:lumOff val="25000"/>
                    </a:schemeClr>
                  </a:solidFill>
                  <a:latin typeface="+mn-lt"/>
                </a:rPr>
                <a:t>Principles</a:t>
              </a:r>
            </a:p>
          </p:txBody>
        </p:sp>
        <p:sp>
          <p:nvSpPr>
            <p:cNvPr id="132100" name="Rectangle 14">
              <a:extLst>
                <a:ext uri="{FF2B5EF4-FFF2-40B4-BE49-F238E27FC236}">
                  <a16:creationId xmlns="" xmlns:a16="http://schemas.microsoft.com/office/drawing/2014/main" id="{45B358D2-BA66-AF68-BC04-063E970BD7D3}"/>
                </a:ext>
              </a:extLst>
            </p:cNvPr>
            <p:cNvSpPr>
              <a:spLocks noChangeArrowheads="1"/>
            </p:cNvSpPr>
            <p:nvPr/>
          </p:nvSpPr>
          <p:spPr bwMode="auto">
            <a:xfrm>
              <a:off x="1466853" y="5696192"/>
              <a:ext cx="749300" cy="520700"/>
            </a:xfrm>
            <a:prstGeom prst="rect">
              <a:avLst/>
            </a:prstGeom>
            <a:solidFill>
              <a:srgbClr val="D885A3"/>
            </a:solidFill>
            <a:ln w="12700">
              <a:solidFill>
                <a:schemeClr val="tx1"/>
              </a:solidFill>
              <a:miter lim="800000"/>
              <a:headEnd/>
              <a:tailEnd/>
            </a:ln>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1</a:t>
              </a:r>
            </a:p>
          </p:txBody>
        </p:sp>
        <p:sp>
          <p:nvSpPr>
            <p:cNvPr id="132101" name="Rectangle 15">
              <a:extLst>
                <a:ext uri="{FF2B5EF4-FFF2-40B4-BE49-F238E27FC236}">
                  <a16:creationId xmlns="" xmlns:a16="http://schemas.microsoft.com/office/drawing/2014/main" id="{51D289C4-23A8-D693-77C9-7D8EE874660A}"/>
                </a:ext>
              </a:extLst>
            </p:cNvPr>
            <p:cNvSpPr>
              <a:spLocks noChangeArrowheads="1"/>
            </p:cNvSpPr>
            <p:nvPr/>
          </p:nvSpPr>
          <p:spPr bwMode="auto">
            <a:xfrm>
              <a:off x="2228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2</a:t>
              </a:r>
            </a:p>
          </p:txBody>
        </p:sp>
        <p:sp>
          <p:nvSpPr>
            <p:cNvPr id="132102" name="Rectangle 16">
              <a:extLst>
                <a:ext uri="{FF2B5EF4-FFF2-40B4-BE49-F238E27FC236}">
                  <a16:creationId xmlns="" xmlns:a16="http://schemas.microsoft.com/office/drawing/2014/main" id="{56897C14-D101-D5DE-EACC-20BACA1764A5}"/>
                </a:ext>
              </a:extLst>
            </p:cNvPr>
            <p:cNvSpPr>
              <a:spLocks noChangeArrowheads="1"/>
            </p:cNvSpPr>
            <p:nvPr/>
          </p:nvSpPr>
          <p:spPr bwMode="auto">
            <a:xfrm>
              <a:off x="2990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3</a:t>
              </a:r>
            </a:p>
          </p:txBody>
        </p:sp>
        <p:sp>
          <p:nvSpPr>
            <p:cNvPr id="132103" name="Rectangle 17">
              <a:extLst>
                <a:ext uri="{FF2B5EF4-FFF2-40B4-BE49-F238E27FC236}">
                  <a16:creationId xmlns="" xmlns:a16="http://schemas.microsoft.com/office/drawing/2014/main" id="{A6628AA1-1B9B-B7EA-5003-A4DE913FCFD4}"/>
                </a:ext>
              </a:extLst>
            </p:cNvPr>
            <p:cNvSpPr>
              <a:spLocks noChangeArrowheads="1"/>
            </p:cNvSpPr>
            <p:nvPr/>
          </p:nvSpPr>
          <p:spPr bwMode="auto">
            <a:xfrm>
              <a:off x="1466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4</a:t>
              </a:r>
            </a:p>
          </p:txBody>
        </p:sp>
        <p:sp>
          <p:nvSpPr>
            <p:cNvPr id="132104" name="Rectangle 18">
              <a:extLst>
                <a:ext uri="{FF2B5EF4-FFF2-40B4-BE49-F238E27FC236}">
                  <a16:creationId xmlns="" xmlns:a16="http://schemas.microsoft.com/office/drawing/2014/main" id="{78299926-0AD0-7131-26BC-FAE98F8232F0}"/>
                </a:ext>
              </a:extLst>
            </p:cNvPr>
            <p:cNvSpPr>
              <a:spLocks noChangeArrowheads="1"/>
            </p:cNvSpPr>
            <p:nvPr/>
          </p:nvSpPr>
          <p:spPr bwMode="auto">
            <a:xfrm>
              <a:off x="2228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5</a:t>
              </a:r>
            </a:p>
          </p:txBody>
        </p:sp>
        <p:sp>
          <p:nvSpPr>
            <p:cNvPr id="132105" name="Rectangle 19">
              <a:extLst>
                <a:ext uri="{FF2B5EF4-FFF2-40B4-BE49-F238E27FC236}">
                  <a16:creationId xmlns="" xmlns:a16="http://schemas.microsoft.com/office/drawing/2014/main" id="{DD9ECC86-CE7B-5AEC-3D86-0443EED64DDA}"/>
                </a:ext>
              </a:extLst>
            </p:cNvPr>
            <p:cNvSpPr>
              <a:spLocks noChangeArrowheads="1"/>
            </p:cNvSpPr>
            <p:nvPr/>
          </p:nvSpPr>
          <p:spPr bwMode="auto">
            <a:xfrm>
              <a:off x="2990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6</a:t>
              </a:r>
            </a:p>
          </p:txBody>
        </p:sp>
      </p:grpSp>
      <p:sp>
        <p:nvSpPr>
          <p:cNvPr id="132106" name="Rectangle 21">
            <a:extLst>
              <a:ext uri="{FF2B5EF4-FFF2-40B4-BE49-F238E27FC236}">
                <a16:creationId xmlns="" xmlns:a16="http://schemas.microsoft.com/office/drawing/2014/main" id="{9CBA9B1D-F9CD-E982-0B69-DE2B4F0981A4}"/>
              </a:ext>
            </a:extLst>
          </p:cNvPr>
          <p:cNvSpPr>
            <a:spLocks noChangeArrowheads="1"/>
          </p:cNvSpPr>
          <p:nvPr/>
        </p:nvSpPr>
        <p:spPr bwMode="auto">
          <a:xfrm>
            <a:off x="3365503" y="5999240"/>
            <a:ext cx="4629147" cy="40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125000"/>
              </a:lnSpc>
            </a:pPr>
            <a:r>
              <a:rPr lang="en-GB" altLang="en-US" sz="2000" b="1" i="1" dirty="0">
                <a:solidFill>
                  <a:schemeClr val="bg2">
                    <a:lumMod val="75000"/>
                    <a:lumOff val="25000"/>
                  </a:schemeClr>
                </a:solidFill>
                <a:latin typeface="Calibri" panose="020F0502020204030204" pitchFamily="34" charset="0"/>
                <a:cs typeface="Calibri" panose="020F0502020204030204" pitchFamily="34" charset="0"/>
              </a:rPr>
              <a:t>ISTQB / ISEB Foundation Exam Practice</a:t>
            </a:r>
          </a:p>
        </p:txBody>
      </p:sp>
    </p:spTree>
  </p:cSld>
  <p:clrMapOvr>
    <a:overrideClrMapping bg1="dk2" tx1="lt1" bg2="dk1" tx2="lt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3EDFA-5535-CD5D-9BA1-F325E03EE29F}"/>
              </a:ext>
            </a:extLst>
          </p:cNvPr>
          <p:cNvSpPr>
            <a:spLocks noGrp="1"/>
          </p:cNvSpPr>
          <p:nvPr>
            <p:ph type="title"/>
          </p:nvPr>
        </p:nvSpPr>
        <p:spPr/>
        <p:txBody>
          <a:bodyPr anchor="ctr">
            <a:normAutofit/>
          </a:bodyPr>
          <a:lstStyle/>
          <a:p>
            <a:r>
              <a:rPr lang="en-GB" dirty="0"/>
              <a:t>What is Testing?: Misperceptions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36A854F0-5040-92E5-90D4-0119603193C7}"/>
                  </a:ext>
                </a:extLst>
              </p:cNvPr>
              <p:cNvSpPr>
                <a:spLocks noGrp="1"/>
              </p:cNvSpPr>
              <p:nvPr>
                <p:ph idx="1"/>
              </p:nvPr>
            </p:nvSpPr>
            <p:spPr>
              <a:xfrm>
                <a:off x="762156" y="1579157"/>
                <a:ext cx="8305644" cy="4821643"/>
              </a:xfrm>
            </p:spPr>
            <p:txBody>
              <a:bodyPr>
                <a:normAutofit/>
              </a:bodyPr>
              <a:lstStyle/>
              <a:p>
                <a:r>
                  <a:rPr lang="en-GB" sz="2800" dirty="0"/>
                  <a:t> Software testing </a:t>
                </a:r>
                <a14:m>
                  <m:oMath xmlns:m="http://schemas.openxmlformats.org/officeDocument/2006/math">
                    <m:r>
                      <a:rPr lang="en-GB" sz="2800" i="1" smtClean="0">
                        <a:latin typeface="Cambria Math" panose="02040503050406030204" pitchFamily="18" charset="0"/>
                      </a:rPr>
                      <m:t>≠</m:t>
                    </m:r>
                  </m:oMath>
                </a14:m>
                <a:r>
                  <a:rPr lang="en-GB" sz="2800" dirty="0"/>
                  <a:t> Test execution</a:t>
                </a:r>
              </a:p>
              <a:p>
                <a:pPr lvl="1"/>
                <a:r>
                  <a:rPr lang="en-GB" sz="2400" dirty="0"/>
                  <a:t> Software testing is a process which includes many different activities</a:t>
                </a:r>
              </a:p>
              <a:p>
                <a:pPr lvl="1"/>
                <a:r>
                  <a:rPr lang="en-GB" sz="2400" dirty="0"/>
                  <a:t> Execution is only one of these activities</a:t>
                </a:r>
              </a:p>
            </p:txBody>
          </p:sp>
        </mc:Choice>
        <mc:Fallback xmlns="">
          <p:sp>
            <p:nvSpPr>
              <p:cNvPr id="3" name="Content Placeholder 2">
                <a:extLst>
                  <a:ext uri="{FF2B5EF4-FFF2-40B4-BE49-F238E27FC236}">
                    <a16:creationId xmlns:a16="http://schemas.microsoft.com/office/drawing/2014/main" id="{36A854F0-5040-92E5-90D4-0119603193C7}"/>
                  </a:ext>
                </a:extLst>
              </p:cNvPr>
              <p:cNvSpPr>
                <a:spLocks noGrp="1" noRot="1" noChangeAspect="1" noMove="1" noResize="1" noEditPoints="1" noAdjustHandles="1" noChangeArrowheads="1" noChangeShapeType="1" noTextEdit="1"/>
              </p:cNvSpPr>
              <p:nvPr>
                <p:ph idx="1"/>
              </p:nvPr>
            </p:nvSpPr>
            <p:spPr>
              <a:xfrm>
                <a:off x="762156" y="1579157"/>
                <a:ext cx="8305644" cy="4821643"/>
              </a:xfrm>
              <a:blipFill>
                <a:blip r:embed="rId3"/>
                <a:stretch>
                  <a:fillRect l="-1221" t="-787"/>
                </a:stretch>
              </a:blipFill>
            </p:spPr>
            <p:txBody>
              <a:bodyPr/>
              <a:lstStyle/>
              <a:p>
                <a:r>
                  <a:rPr lang="en-GB">
                    <a:noFill/>
                  </a:rPr>
                  <a:t> </a:t>
                </a:r>
              </a:p>
            </p:txBody>
          </p:sp>
        </mc:Fallback>
      </mc:AlternateContent>
      <p:pic>
        <p:nvPicPr>
          <p:cNvPr id="7" name="Picture 6" descr="A screenshot of a computer&#10;&#10;Description automatically generated with medium confidence">
            <a:extLst>
              <a:ext uri="{FF2B5EF4-FFF2-40B4-BE49-F238E27FC236}">
                <a16:creationId xmlns="" xmlns:a16="http://schemas.microsoft.com/office/drawing/2014/main" id="{1A5869FD-9BCD-9FD4-C7C5-D3412E61F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594" y="3989978"/>
            <a:ext cx="4114802" cy="2286000"/>
          </a:xfrm>
          <a:prstGeom prst="rect">
            <a:avLst/>
          </a:prstGeom>
          <a:noFill/>
        </p:spPr>
      </p:pic>
    </p:spTree>
    <p:extLst>
      <p:ext uri="{BB962C8B-B14F-4D97-AF65-F5344CB8AC3E}">
        <p14:creationId xmlns:p14="http://schemas.microsoft.com/office/powerpoint/2010/main" val="27302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 xmlns:a16="http://schemas.microsoft.com/office/drawing/2014/main"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sp>
        <p:nvSpPr>
          <p:cNvPr id="8" name="Oval 7">
            <a:extLst>
              <a:ext uri="{FF2B5EF4-FFF2-40B4-BE49-F238E27FC236}">
                <a16:creationId xmlns="" xmlns:a16="http://schemas.microsoft.com/office/drawing/2014/main" id="{597CB6D3-FD4D-157B-AA9F-2EE77B623E7F}"/>
              </a:ext>
            </a:extLst>
          </p:cNvPr>
          <p:cNvSpPr>
            <a:spLocks noChangeAspect="1"/>
          </p:cNvSpPr>
          <p:nvPr/>
        </p:nvSpPr>
        <p:spPr>
          <a:xfrm>
            <a:off x="5887202" y="1386000"/>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Static Testing</a:t>
            </a:r>
          </a:p>
        </p:txBody>
      </p:sp>
      <p:sp>
        <p:nvSpPr>
          <p:cNvPr id="9" name="Oval 8">
            <a:extLst>
              <a:ext uri="{FF2B5EF4-FFF2-40B4-BE49-F238E27FC236}">
                <a16:creationId xmlns="" xmlns:a16="http://schemas.microsoft.com/office/drawing/2014/main"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Dynamic Testing</a:t>
            </a:r>
          </a:p>
        </p:txBody>
      </p:sp>
      <p:sp>
        <p:nvSpPr>
          <p:cNvPr id="10" name="Right Arrow 9">
            <a:extLst>
              <a:ext uri="{FF2B5EF4-FFF2-40B4-BE49-F238E27FC236}">
                <a16:creationId xmlns="" xmlns:a16="http://schemas.microsoft.com/office/drawing/2014/main" id="{9A39821F-9243-96FC-3906-B5DD8800A197}"/>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a:extLst>
              <a:ext uri="{FF2B5EF4-FFF2-40B4-BE49-F238E27FC236}">
                <a16:creationId xmlns="" xmlns:a16="http://schemas.microsoft.com/office/drawing/2014/main" id="{41126385-4E81-D37D-E3F7-3F25C1A6B207}"/>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339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 xmlns:a16="http://schemas.microsoft.com/office/drawing/2014/main"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grpSp>
        <p:nvGrpSpPr>
          <p:cNvPr id="6" name="Group 5">
            <a:extLst>
              <a:ext uri="{FF2B5EF4-FFF2-40B4-BE49-F238E27FC236}">
                <a16:creationId xmlns="" xmlns:a16="http://schemas.microsoft.com/office/drawing/2014/main" id="{63EE7A03-0E08-0644-BC2C-CD83F50CA670}"/>
              </a:ext>
            </a:extLst>
          </p:cNvPr>
          <p:cNvGrpSpPr/>
          <p:nvPr/>
        </p:nvGrpSpPr>
        <p:grpSpPr>
          <a:xfrm>
            <a:off x="5854516" y="4329524"/>
            <a:ext cx="2376000" cy="2376000"/>
            <a:chOff x="5887202" y="4220751"/>
            <a:chExt cx="2376000" cy="2376000"/>
          </a:xfrm>
        </p:grpSpPr>
        <p:sp>
          <p:nvSpPr>
            <p:cNvPr id="9" name="Oval 8">
              <a:extLst>
                <a:ext uri="{FF2B5EF4-FFF2-40B4-BE49-F238E27FC236}">
                  <a16:creationId xmlns="" xmlns:a16="http://schemas.microsoft.com/office/drawing/2014/main"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3" name="TextBox 2">
              <a:extLst>
                <a:ext uri="{FF2B5EF4-FFF2-40B4-BE49-F238E27FC236}">
                  <a16:creationId xmlns="" xmlns:a16="http://schemas.microsoft.com/office/drawing/2014/main" id="{A6A7A329-900C-F6C1-C6FC-FCA7D5EE2459}"/>
                </a:ext>
              </a:extLst>
            </p:cNvPr>
            <p:cNvSpPr txBox="1"/>
            <p:nvPr/>
          </p:nvSpPr>
          <p:spPr>
            <a:xfrm>
              <a:off x="6047278" y="5116363"/>
              <a:ext cx="211307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Verification</a:t>
              </a:r>
            </a:p>
          </p:txBody>
        </p:sp>
      </p:grpSp>
      <p:grpSp>
        <p:nvGrpSpPr>
          <p:cNvPr id="5" name="Group 4">
            <a:extLst>
              <a:ext uri="{FF2B5EF4-FFF2-40B4-BE49-F238E27FC236}">
                <a16:creationId xmlns="" xmlns:a16="http://schemas.microsoft.com/office/drawing/2014/main" id="{3417DC62-E674-7C81-27F9-E35DB04E3DD8}"/>
              </a:ext>
            </a:extLst>
          </p:cNvPr>
          <p:cNvGrpSpPr/>
          <p:nvPr/>
        </p:nvGrpSpPr>
        <p:grpSpPr>
          <a:xfrm>
            <a:off x="5915817" y="1340472"/>
            <a:ext cx="2376000" cy="2376000"/>
            <a:chOff x="5915818" y="1623599"/>
            <a:chExt cx="2376000" cy="2376000"/>
          </a:xfrm>
        </p:grpSpPr>
        <p:sp>
          <p:nvSpPr>
            <p:cNvPr id="8" name="Oval 7">
              <a:extLst>
                <a:ext uri="{FF2B5EF4-FFF2-40B4-BE49-F238E27FC236}">
                  <a16:creationId xmlns="" xmlns:a16="http://schemas.microsoft.com/office/drawing/2014/main" id="{597CB6D3-FD4D-157B-AA9F-2EE77B623E7F}"/>
                </a:ext>
              </a:extLst>
            </p:cNvPr>
            <p:cNvSpPr>
              <a:spLocks noChangeAspect="1"/>
            </p:cNvSpPr>
            <p:nvPr/>
          </p:nvSpPr>
          <p:spPr>
            <a:xfrm>
              <a:off x="5915818" y="1623599"/>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4" name="TextBox 3">
              <a:extLst>
                <a:ext uri="{FF2B5EF4-FFF2-40B4-BE49-F238E27FC236}">
                  <a16:creationId xmlns="" xmlns:a16="http://schemas.microsoft.com/office/drawing/2014/main" id="{300AB2ED-D2F4-4708-C27A-2BA82ED6E6FB}"/>
                </a:ext>
              </a:extLst>
            </p:cNvPr>
            <p:cNvSpPr txBox="1"/>
            <p:nvPr/>
          </p:nvSpPr>
          <p:spPr>
            <a:xfrm>
              <a:off x="6164623" y="2519211"/>
              <a:ext cx="188224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Validation</a:t>
              </a:r>
            </a:p>
          </p:txBody>
        </p:sp>
      </p:grpSp>
      <p:sp>
        <p:nvSpPr>
          <p:cNvPr id="12" name="Right Arrow 11">
            <a:extLst>
              <a:ext uri="{FF2B5EF4-FFF2-40B4-BE49-F238E27FC236}">
                <a16:creationId xmlns="" xmlns:a16="http://schemas.microsoft.com/office/drawing/2014/main" id="{A949D5B0-FA4B-CBC7-340F-D9B56369917C}"/>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 xmlns:a16="http://schemas.microsoft.com/office/drawing/2014/main" id="{31B82173-EF50-BC58-36C1-A5C93A57CF72}"/>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819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 xmlns:a16="http://schemas.microsoft.com/office/drawing/2014/main" id="{FFFDEE1E-0331-F4ED-9B27-64253D275674}"/>
              </a:ext>
            </a:extLst>
          </p:cNvPr>
          <p:cNvSpPr>
            <a:spLocks noGrp="1"/>
          </p:cNvSpPr>
          <p:nvPr>
            <p:ph sz="half" idx="1"/>
          </p:nvPr>
        </p:nvSpPr>
        <p:spPr>
          <a:xfrm>
            <a:off x="838200" y="1820339"/>
            <a:ext cx="2819400" cy="4349749"/>
          </a:xfrm>
        </p:spPr>
        <p:txBody>
          <a:bodyPr>
            <a:normAutofit/>
          </a:bodyPr>
          <a:lstStyle/>
          <a:p>
            <a:pPr marL="0" indent="0">
              <a:buNone/>
            </a:pPr>
            <a:r>
              <a:rPr lang="en-GB" b="1" dirty="0"/>
              <a:t>VERIFICATION</a:t>
            </a:r>
          </a:p>
          <a:p>
            <a:r>
              <a:rPr lang="en-GB" sz="2200" dirty="0"/>
              <a:t>2 sleeves?</a:t>
            </a:r>
          </a:p>
          <a:p>
            <a:r>
              <a:rPr lang="en-GB" sz="2200" dirty="0"/>
              <a:t>Is it size L?</a:t>
            </a:r>
          </a:p>
          <a:p>
            <a:r>
              <a:rPr lang="en-GB" sz="2200" dirty="0"/>
              <a:t>Is it blue?</a:t>
            </a:r>
          </a:p>
          <a:p>
            <a:r>
              <a:rPr lang="en-GB" sz="2200" dirty="0"/>
              <a:t>Are any button missing?	</a:t>
            </a:r>
          </a:p>
        </p:txBody>
      </p:sp>
      <p:sp>
        <p:nvSpPr>
          <p:cNvPr id="11" name="Content Placeholder 10">
            <a:extLst>
              <a:ext uri="{FF2B5EF4-FFF2-40B4-BE49-F238E27FC236}">
                <a16:creationId xmlns="" xmlns:a16="http://schemas.microsoft.com/office/drawing/2014/main" id="{EAA05226-D2B3-6B8D-FB34-571A16A90829}"/>
              </a:ext>
            </a:extLst>
          </p:cNvPr>
          <p:cNvSpPr>
            <a:spLocks noGrp="1"/>
          </p:cNvSpPr>
          <p:nvPr>
            <p:ph sz="half" idx="2"/>
          </p:nvPr>
        </p:nvSpPr>
        <p:spPr>
          <a:xfrm>
            <a:off x="6477000" y="1816257"/>
            <a:ext cx="3281366" cy="4349749"/>
          </a:xfrm>
        </p:spPr>
        <p:txBody>
          <a:bodyPr lIns="0" rIns="0">
            <a:normAutofit/>
          </a:bodyPr>
          <a:lstStyle/>
          <a:p>
            <a:pPr marL="0" indent="0">
              <a:buNone/>
            </a:pPr>
            <a:r>
              <a:rPr lang="en-GB" b="1" dirty="0"/>
              <a:t>VALIDATION</a:t>
            </a:r>
          </a:p>
          <a:p>
            <a:r>
              <a:rPr lang="en-GB" sz="2200" dirty="0"/>
              <a:t>Does it fit?</a:t>
            </a:r>
          </a:p>
          <a:p>
            <a:r>
              <a:rPr lang="en-GB" sz="2200" dirty="0"/>
              <a:t>Will my crush like it?</a:t>
            </a:r>
          </a:p>
          <a:p>
            <a:r>
              <a:rPr lang="en-GB" sz="2200" dirty="0"/>
              <a:t>Can I afford it?</a:t>
            </a:r>
          </a:p>
          <a:p>
            <a:r>
              <a:rPr lang="en-GB" sz="2200" dirty="0"/>
              <a:t>Does it feel comfortable to wear?</a:t>
            </a:r>
          </a:p>
          <a:p>
            <a:r>
              <a:rPr lang="en-GB" sz="2200" dirty="0"/>
              <a:t>Does the colour match my eyes?</a:t>
            </a:r>
          </a:p>
          <a:p>
            <a:endParaRPr lang="en-GB" sz="2200" dirty="0"/>
          </a:p>
          <a:p>
            <a:endParaRPr lang="en-GB" sz="2200" dirty="0"/>
          </a:p>
        </p:txBody>
      </p:sp>
      <p:sp>
        <p:nvSpPr>
          <p:cNvPr id="2" name="Title 1">
            <a:extLst>
              <a:ext uri="{FF2B5EF4-FFF2-40B4-BE49-F238E27FC236}">
                <a16:creationId xmlns="" xmlns:a16="http://schemas.microsoft.com/office/drawing/2014/main" id="{284FE85D-5E66-1670-C0A5-BA21EC87662C}"/>
              </a:ext>
            </a:extLst>
          </p:cNvPr>
          <p:cNvSpPr>
            <a:spLocks noGrp="1"/>
          </p:cNvSpPr>
          <p:nvPr>
            <p:ph type="title"/>
          </p:nvPr>
        </p:nvSpPr>
        <p:spPr/>
        <p:txBody>
          <a:bodyPr>
            <a:normAutofit/>
          </a:bodyPr>
          <a:lstStyle/>
          <a:p>
            <a:r>
              <a:rPr lang="en-GB" sz="3200" dirty="0"/>
              <a:t>What is Testing?: Misperceptions</a:t>
            </a:r>
          </a:p>
        </p:txBody>
      </p:sp>
      <p:pic>
        <p:nvPicPr>
          <p:cNvPr id="16" name="Picture 15" descr="A blue shirt with long sleeves&#10;&#10;Description automatically generated with low confidence">
            <a:extLst>
              <a:ext uri="{FF2B5EF4-FFF2-40B4-BE49-F238E27FC236}">
                <a16:creationId xmlns="" xmlns:a16="http://schemas.microsoft.com/office/drawing/2014/main" id="{157E9E5F-A307-9F61-5F2B-AD4F5C7B2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00042"/>
            <a:ext cx="4800600" cy="4800600"/>
          </a:xfrm>
          <a:prstGeom prst="rect">
            <a:avLst/>
          </a:prstGeom>
        </p:spPr>
      </p:pic>
    </p:spTree>
    <p:extLst>
      <p:ext uri="{BB962C8B-B14F-4D97-AF65-F5344CB8AC3E}">
        <p14:creationId xmlns:p14="http://schemas.microsoft.com/office/powerpoint/2010/main" val="5831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left)">
                                      <p:cBhvr>
                                        <p:cTn id="18" dur="500"/>
                                        <p:tgtEl>
                                          <p:spTgt spid="10">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left)">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left)">
                                      <p:cBhvr>
                                        <p:cTn id="26" dur="500"/>
                                        <p:tgtEl>
                                          <p:spTgt spid="11">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left)">
                                      <p:cBhvr>
                                        <p:cTn id="29" dur="500"/>
                                        <p:tgtEl>
                                          <p:spTgt spid="11">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left)">
                                      <p:cBhvr>
                                        <p:cTn id="32" dur="500"/>
                                        <p:tgtEl>
                                          <p:spTgt spid="11">
                                            <p:txEl>
                                              <p:pRg st="3" end="3"/>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wipe(left)">
                                      <p:cBhvr>
                                        <p:cTn id="35" dur="500"/>
                                        <p:tgtEl>
                                          <p:spTgt spid="11">
                                            <p:txEl>
                                              <p:pRg st="4" end="4"/>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left)">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500"/>
                                        <p:tgtEl>
                                          <p:spTgt spid="10">
                                            <p:txEl>
                                              <p:pRg st="0" end="0"/>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6D5D2-92E5-8410-E131-2F1117A03F05}"/>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A17479EE-2566-531A-E9E7-A4E2FE5D81EB}"/>
              </a:ext>
            </a:extLst>
          </p:cNvPr>
          <p:cNvSpPr>
            <a:spLocks noGrp="1"/>
          </p:cNvSpPr>
          <p:nvPr>
            <p:ph idx="1"/>
          </p:nvPr>
        </p:nvSpPr>
        <p:spPr/>
        <p:txBody>
          <a:bodyPr/>
          <a:lstStyle/>
          <a:p>
            <a:pPr marL="0" indent="0">
              <a:buNone/>
            </a:pPr>
            <a:r>
              <a:rPr lang="en-GB" b="1" dirty="0"/>
              <a:t>Software testing is not the same as test execution, because software testing is a process and test execution is just one step in this process. The test process consists of 7 steps, do you remember the order of test execution in them?</a:t>
            </a:r>
          </a:p>
          <a:p>
            <a:pPr marL="712788" indent="-442913">
              <a:buFont typeface="+mj-lt"/>
              <a:buAutoNum type="alphaLcPeriod"/>
            </a:pPr>
            <a:r>
              <a:rPr lang="en-GB" dirty="0"/>
              <a:t>4</a:t>
            </a:r>
          </a:p>
          <a:p>
            <a:pPr marL="712788" indent="-442913">
              <a:buFont typeface="+mj-lt"/>
              <a:buAutoNum type="alphaLcPeriod"/>
            </a:pPr>
            <a:r>
              <a:rPr lang="en-GB" dirty="0"/>
              <a:t>5</a:t>
            </a:r>
          </a:p>
          <a:p>
            <a:pPr marL="712788" indent="-442913">
              <a:buFont typeface="+mj-lt"/>
              <a:buAutoNum type="alphaLcPeriod"/>
            </a:pPr>
            <a:r>
              <a:rPr lang="en-GB" dirty="0">
                <a:solidFill>
                  <a:srgbClr val="FF0000"/>
                </a:solidFill>
              </a:rPr>
              <a:t>6</a:t>
            </a:r>
          </a:p>
          <a:p>
            <a:pPr marL="712788" indent="-442913">
              <a:buFont typeface="+mj-lt"/>
              <a:buAutoNum type="alphaLcPeriod"/>
            </a:pPr>
            <a:r>
              <a:rPr lang="en-GB" dirty="0"/>
              <a:t>7</a:t>
            </a:r>
          </a:p>
          <a:p>
            <a:pPr marL="0" indent="0">
              <a:buNone/>
            </a:pPr>
            <a:endParaRPr lang="en-GB" dirty="0"/>
          </a:p>
        </p:txBody>
      </p:sp>
    </p:spTree>
    <p:extLst>
      <p:ext uri="{BB962C8B-B14F-4D97-AF65-F5344CB8AC3E}">
        <p14:creationId xmlns:p14="http://schemas.microsoft.com/office/powerpoint/2010/main" val="140667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37D9F-93EB-EB80-41E4-81FA2DD65A8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790E2DF7-844F-ACB9-C3D9-788439DBA77B}"/>
              </a:ext>
            </a:extLst>
          </p:cNvPr>
          <p:cNvSpPr>
            <a:spLocks noGrp="1"/>
          </p:cNvSpPr>
          <p:nvPr>
            <p:ph idx="1"/>
          </p:nvPr>
        </p:nvSpPr>
        <p:spPr/>
        <p:txBody>
          <a:bodyPr>
            <a:normAutofit/>
          </a:bodyPr>
          <a:lstStyle/>
          <a:p>
            <a:pPr marL="0" indent="0">
              <a:buNone/>
            </a:pPr>
            <a:r>
              <a:rPr lang="en-GB" b="1" dirty="0"/>
              <a:t>If you get a code from the developer and your task is to test whether the developer added proper commenting to his code or not, which type of testing is this?</a:t>
            </a:r>
            <a:endParaRPr lang="en-GB" dirty="0"/>
          </a:p>
          <a:p>
            <a:pPr marL="712788" indent="-508000">
              <a:buFont typeface="+mj-lt"/>
              <a:buAutoNum type="alphaLcPeriod"/>
            </a:pPr>
            <a:r>
              <a:rPr lang="en-GB" dirty="0"/>
              <a:t>Dynamic Testing</a:t>
            </a:r>
          </a:p>
          <a:p>
            <a:pPr marL="712788" indent="-508000">
              <a:buFont typeface="+mj-lt"/>
              <a:buAutoNum type="alphaLcPeriod"/>
            </a:pPr>
            <a:r>
              <a:rPr lang="en-GB" dirty="0">
                <a:solidFill>
                  <a:srgbClr val="FF0000"/>
                </a:solidFill>
              </a:rPr>
              <a:t>Static Testing</a:t>
            </a:r>
          </a:p>
          <a:p>
            <a:pPr marL="0" indent="0">
              <a:buNone/>
            </a:pPr>
            <a:r>
              <a:rPr lang="en-GB" dirty="0"/>
              <a:t/>
            </a:r>
            <a:br>
              <a:rPr lang="en-GB" dirty="0"/>
            </a:br>
            <a:endParaRPr lang="en-GB" dirty="0"/>
          </a:p>
        </p:txBody>
      </p:sp>
    </p:spTree>
    <p:extLst>
      <p:ext uri="{BB962C8B-B14F-4D97-AF65-F5344CB8AC3E}">
        <p14:creationId xmlns:p14="http://schemas.microsoft.com/office/powerpoint/2010/main" val="180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0BFBF-3678-1C36-72F4-B7347E6540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26EC20E7-D75A-C967-E42B-3DA1647536E5}"/>
              </a:ext>
            </a:extLst>
          </p:cNvPr>
          <p:cNvSpPr>
            <a:spLocks noGrp="1"/>
          </p:cNvSpPr>
          <p:nvPr>
            <p:ph idx="1"/>
          </p:nvPr>
        </p:nvSpPr>
        <p:spPr/>
        <p:txBody>
          <a:bodyPr/>
          <a:lstStyle/>
          <a:p>
            <a:pPr marL="0" indent="0">
              <a:buNone/>
            </a:pPr>
            <a:r>
              <a:rPr lang="en-GB" b="1" dirty="0"/>
              <a:t>Building the right product and building the product right, which one of them is validation and which is verification?</a:t>
            </a:r>
          </a:p>
          <a:p>
            <a:pPr marL="712788" indent="-442913">
              <a:buFont typeface="+mj-lt"/>
              <a:buAutoNum type="alphaLcPeriod"/>
            </a:pPr>
            <a:r>
              <a:rPr lang="en-GB" dirty="0">
                <a:solidFill>
                  <a:srgbClr val="FF0000"/>
                </a:solidFill>
              </a:rPr>
              <a:t>Building the right product is validation and building the product right is verification.</a:t>
            </a:r>
          </a:p>
          <a:p>
            <a:pPr marL="712788" indent="-442913">
              <a:buFont typeface="+mj-lt"/>
              <a:buAutoNum type="alphaLcPeriod"/>
            </a:pPr>
            <a:r>
              <a:rPr lang="en-GB" dirty="0">
                <a:solidFill>
                  <a:schemeClr val="tx1"/>
                </a:solidFill>
              </a:rPr>
              <a:t>Building the right product is verification and building the product right is validation</a:t>
            </a:r>
          </a:p>
          <a:p>
            <a:pPr marL="0" indent="0">
              <a:buNone/>
            </a:pPr>
            <a:r>
              <a:rPr lang="en-GB" dirty="0"/>
              <a:t/>
            </a:r>
            <a:br>
              <a:rPr lang="en-GB" dirty="0"/>
            </a:br>
            <a:endParaRPr lang="en-GB" dirty="0"/>
          </a:p>
        </p:txBody>
      </p:sp>
    </p:spTree>
    <p:extLst>
      <p:ext uri="{BB962C8B-B14F-4D97-AF65-F5344CB8AC3E}">
        <p14:creationId xmlns:p14="http://schemas.microsoft.com/office/powerpoint/2010/main" val="27679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EAB5EE-FD67-9FB9-52DD-E9D2C6DFC13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8238EEC9-BADA-F2A0-8ACB-82DD30D0E434}"/>
              </a:ext>
            </a:extLst>
          </p:cNvPr>
          <p:cNvSpPr>
            <a:spLocks noGrp="1"/>
          </p:cNvSpPr>
          <p:nvPr>
            <p:ph idx="1"/>
          </p:nvPr>
        </p:nvSpPr>
        <p:spPr/>
        <p:txBody>
          <a:bodyPr/>
          <a:lstStyle/>
          <a:p>
            <a:pPr marL="0" indent="0">
              <a:buNone/>
            </a:pPr>
            <a:r>
              <a:rPr lang="en-GB" b="1" dirty="0"/>
              <a:t>If a developer runs his code and finds a defect in it, this is called............</a:t>
            </a:r>
          </a:p>
          <a:p>
            <a:pPr marL="712788" indent="-508000">
              <a:buFont typeface="+mj-lt"/>
              <a:buAutoNum type="alphaLcPeriod"/>
            </a:pPr>
            <a:r>
              <a:rPr lang="en-GB" dirty="0"/>
              <a:t>static testing</a:t>
            </a:r>
          </a:p>
          <a:p>
            <a:pPr marL="712788" indent="-508000">
              <a:buFont typeface="+mj-lt"/>
              <a:buAutoNum type="alphaLcPeriod"/>
            </a:pPr>
            <a:r>
              <a:rPr lang="en-GB" dirty="0">
                <a:solidFill>
                  <a:srgbClr val="FF0000"/>
                </a:solidFill>
              </a:rPr>
              <a:t>dynamic testing</a:t>
            </a:r>
          </a:p>
          <a:p>
            <a:pPr marL="712788" indent="-508000">
              <a:buFont typeface="+mj-lt"/>
              <a:buAutoNum type="alphaLcPeriod"/>
            </a:pPr>
            <a:r>
              <a:rPr lang="en-GB" dirty="0"/>
              <a:t>system testing</a:t>
            </a:r>
          </a:p>
          <a:p>
            <a:pPr marL="0" indent="0">
              <a:buNone/>
            </a:pPr>
            <a:r>
              <a:rPr lang="en-GB" dirty="0"/>
              <a:t/>
            </a:r>
            <a:br>
              <a:rPr lang="en-GB" dirty="0"/>
            </a:br>
            <a:endParaRPr lang="en-GB" dirty="0"/>
          </a:p>
        </p:txBody>
      </p:sp>
    </p:spTree>
    <p:extLst>
      <p:ext uri="{BB962C8B-B14F-4D97-AF65-F5344CB8AC3E}">
        <p14:creationId xmlns:p14="http://schemas.microsoft.com/office/powerpoint/2010/main" val="422539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83CE5F23-8837-EBA5-8B3F-6B160F88DB4E}"/>
              </a:ext>
            </a:extLst>
          </p:cNvPr>
          <p:cNvSpPr/>
          <p:nvPr/>
        </p:nvSpPr>
        <p:spPr>
          <a:xfrm>
            <a:off x="840377" y="1695450"/>
            <a:ext cx="2664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54134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85B9149-B336-2A86-283F-A33CC1877EFF}"/>
              </a:ext>
            </a:extLst>
          </p:cNvPr>
          <p:cNvSpPr/>
          <p:nvPr/>
        </p:nvSpPr>
        <p:spPr>
          <a:xfrm>
            <a:off x="3048000" y="2210893"/>
            <a:ext cx="828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Rectangle 12">
            <a:extLst>
              <a:ext uri="{FF2B5EF4-FFF2-40B4-BE49-F238E27FC236}">
                <a16:creationId xmlns="" xmlns:a16="http://schemas.microsoft.com/office/drawing/2014/main" id="{6BAAA9A2-FEB7-E3C0-587B-94952C5C7463}"/>
              </a:ext>
            </a:extLst>
          </p:cNvPr>
          <p:cNvSpPr/>
          <p:nvPr/>
        </p:nvSpPr>
        <p:spPr>
          <a:xfrm>
            <a:off x="5994000" y="2209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4" name="Rectangle 13">
            <a:extLst>
              <a:ext uri="{FF2B5EF4-FFF2-40B4-BE49-F238E27FC236}">
                <a16:creationId xmlns="" xmlns:a16="http://schemas.microsoft.com/office/drawing/2014/main" id="{D2E2189A-177B-ED5F-56C6-69895CBCCC10}"/>
              </a:ext>
            </a:extLst>
          </p:cNvPr>
          <p:cNvSpPr/>
          <p:nvPr/>
        </p:nvSpPr>
        <p:spPr>
          <a:xfrm rot="5400000">
            <a:off x="7428300" y="2911562"/>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Rectangle 14">
            <a:extLst>
              <a:ext uri="{FF2B5EF4-FFF2-40B4-BE49-F238E27FC236}">
                <a16:creationId xmlns="" xmlns:a16="http://schemas.microsoft.com/office/drawing/2014/main" id="{45C8C0C5-E8F9-A237-78F3-12F452D728D0}"/>
              </a:ext>
            </a:extLst>
          </p:cNvPr>
          <p:cNvSpPr/>
          <p:nvPr/>
        </p:nvSpPr>
        <p:spPr>
          <a:xfrm>
            <a:off x="5994000" y="3900962"/>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6" name="Rectangle 15">
            <a:extLst>
              <a:ext uri="{FF2B5EF4-FFF2-40B4-BE49-F238E27FC236}">
                <a16:creationId xmlns="" xmlns:a16="http://schemas.microsoft.com/office/drawing/2014/main" id="{88944288-42EC-E83D-0B80-9351F9F37158}"/>
              </a:ext>
            </a:extLst>
          </p:cNvPr>
          <p:cNvSpPr/>
          <p:nvPr/>
        </p:nvSpPr>
        <p:spPr>
          <a:xfrm>
            <a:off x="3098400" y="3900962"/>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a:extLst>
              <a:ext uri="{FF2B5EF4-FFF2-40B4-BE49-F238E27FC236}">
                <a16:creationId xmlns="" xmlns:a16="http://schemas.microsoft.com/office/drawing/2014/main" id="{89CD1483-3666-AECB-50FB-4C48C727C839}"/>
              </a:ext>
            </a:extLst>
          </p:cNvPr>
          <p:cNvSpPr/>
          <p:nvPr/>
        </p:nvSpPr>
        <p:spPr>
          <a:xfrm rot="5400000">
            <a:off x="2018100" y="4685100"/>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Rectangle 17">
            <a:extLst>
              <a:ext uri="{FF2B5EF4-FFF2-40B4-BE49-F238E27FC236}">
                <a16:creationId xmlns="" xmlns:a16="http://schemas.microsoft.com/office/drawing/2014/main" id="{8F140C26-2228-CA4F-C39A-B8DD44E283C3}"/>
              </a:ext>
            </a:extLst>
          </p:cNvPr>
          <p:cNvSpPr/>
          <p:nvPr/>
        </p:nvSpPr>
        <p:spPr>
          <a:xfrm>
            <a:off x="5917800" y="5638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Rectangle 18">
            <a:extLst>
              <a:ext uri="{FF2B5EF4-FFF2-40B4-BE49-F238E27FC236}">
                <a16:creationId xmlns="" xmlns:a16="http://schemas.microsoft.com/office/drawing/2014/main" id="{1981017A-6BC6-0AD0-2CDD-623F5B69F788}"/>
              </a:ext>
            </a:extLst>
          </p:cNvPr>
          <p:cNvSpPr/>
          <p:nvPr/>
        </p:nvSpPr>
        <p:spPr>
          <a:xfrm>
            <a:off x="3094200" y="5638800"/>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itle 1">
            <a:extLst>
              <a:ext uri="{FF2B5EF4-FFF2-40B4-BE49-F238E27FC236}">
                <a16:creationId xmlns="" xmlns:a16="http://schemas.microsoft.com/office/drawing/2014/main" id="{2AB62887-88AD-03F6-AF29-C95659E22A19}"/>
              </a:ext>
            </a:extLst>
          </p:cNvPr>
          <p:cNvSpPr>
            <a:spLocks noGrp="1"/>
          </p:cNvSpPr>
          <p:nvPr>
            <p:ph type="title"/>
          </p:nvPr>
        </p:nvSpPr>
        <p:spPr/>
        <p:txBody>
          <a:bodyPr/>
          <a:lstStyle/>
          <a:p>
            <a:r>
              <a:rPr lang="en-GB" dirty="0"/>
              <a:t>What is Testing?: Objectives of Testing</a:t>
            </a:r>
          </a:p>
        </p:txBody>
      </p:sp>
      <p:graphicFrame>
        <p:nvGraphicFramePr>
          <p:cNvPr id="5" name="Content Placeholder 4">
            <a:extLst>
              <a:ext uri="{FF2B5EF4-FFF2-40B4-BE49-F238E27FC236}">
                <a16:creationId xmlns="" xmlns:a16="http://schemas.microsoft.com/office/drawing/2014/main" id="{65F3B410-EEAF-A8BF-85D1-9FB374D95F98}"/>
              </a:ext>
            </a:extLst>
          </p:cNvPr>
          <p:cNvGraphicFramePr>
            <a:graphicFrameLocks noGrp="1"/>
          </p:cNvGraphicFramePr>
          <p:nvPr>
            <p:ph idx="1"/>
            <p:extLst>
              <p:ext uri="{D42A27DB-BD31-4B8C-83A1-F6EECF244321}">
                <p14:modId xmlns:p14="http://schemas.microsoft.com/office/powerpoint/2010/main" val="2420389693"/>
              </p:ext>
            </p:extLst>
          </p:nvPr>
        </p:nvGraphicFramePr>
        <p:xfrm>
          <a:off x="304800" y="1655762"/>
          <a:ext cx="9296400" cy="4745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2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2F8D8D87-22FE-6482-3E17-79FCCA240262}"/>
              </a:ext>
            </a:extLst>
          </p:cNvPr>
          <p:cNvSpPr>
            <a:spLocks noGrp="1"/>
          </p:cNvSpPr>
          <p:nvPr>
            <p:ph idx="1"/>
          </p:nvPr>
        </p:nvSpPr>
        <p:spPr/>
        <p:txBody>
          <a:bodyPr/>
          <a:lstStyle/>
          <a:p>
            <a:pPr marL="0" indent="0">
              <a:buNone/>
            </a:pPr>
            <a:r>
              <a:rPr lang="en-GB" b="1" dirty="0"/>
              <a:t>Which of the following can be considered as one main objective of software testing?</a:t>
            </a:r>
          </a:p>
          <a:p>
            <a:pPr marL="712788" indent="-508000">
              <a:buFont typeface="+mj-lt"/>
              <a:buAutoNum type="alphaUcPeriod"/>
            </a:pPr>
            <a:r>
              <a:rPr lang="en-GB" dirty="0"/>
              <a:t>Market our product to potential customers</a:t>
            </a:r>
          </a:p>
          <a:p>
            <a:pPr marL="712788" indent="-508000">
              <a:buFont typeface="+mj-lt"/>
              <a:buAutoNum type="alphaUcPeriod"/>
            </a:pPr>
            <a:r>
              <a:rPr lang="en-GB" dirty="0">
                <a:solidFill>
                  <a:srgbClr val="FF0000"/>
                </a:solidFill>
              </a:rPr>
              <a:t>Give the client good knowledge about the status of the project</a:t>
            </a:r>
          </a:p>
          <a:p>
            <a:pPr marL="712788" indent="-508000">
              <a:buFont typeface="+mj-lt"/>
              <a:buAutoNum type="alphaUcPeriod"/>
            </a:pPr>
            <a:r>
              <a:rPr lang="en-GB" dirty="0"/>
              <a:t>Evaluate other team members and make a decision about their eligibility to get a bonus</a:t>
            </a:r>
          </a:p>
          <a:p>
            <a:pPr marL="0" indent="0">
              <a:buNone/>
            </a:pPr>
            <a:r>
              <a:rPr lang="en-GB" dirty="0"/>
              <a:t/>
            </a:r>
            <a:br>
              <a:rPr lang="en-GB" dirty="0"/>
            </a:br>
            <a:endParaRPr lang="en-GB" dirty="0"/>
          </a:p>
        </p:txBody>
      </p:sp>
    </p:spTree>
    <p:extLst>
      <p:ext uri="{BB962C8B-B14F-4D97-AF65-F5344CB8AC3E}">
        <p14:creationId xmlns:p14="http://schemas.microsoft.com/office/powerpoint/2010/main" val="310317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3C6D0-DD5B-318C-7353-7F407EA805F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4EBD4DEE-9DFD-E02D-0924-2CC9DF423B41}"/>
              </a:ext>
            </a:extLst>
          </p:cNvPr>
          <p:cNvSpPr>
            <a:spLocks noGrp="1"/>
          </p:cNvSpPr>
          <p:nvPr>
            <p:ph idx="1"/>
          </p:nvPr>
        </p:nvSpPr>
        <p:spPr/>
        <p:txBody>
          <a:bodyPr/>
          <a:lstStyle/>
          <a:p>
            <a:pPr marL="0" indent="0">
              <a:buNone/>
            </a:pPr>
            <a:r>
              <a:rPr lang="en-GB" b="1" dirty="0"/>
              <a:t>If the tester reviewed the requirements and found a contradiction between two requirements, which objective of testing can be obtained using this activity?</a:t>
            </a:r>
          </a:p>
          <a:p>
            <a:pPr marL="727075" indent="-457200">
              <a:buFont typeface="+mj-lt"/>
              <a:buAutoNum type="alphaUcPeriod"/>
            </a:pPr>
            <a:r>
              <a:rPr lang="en-GB" dirty="0"/>
              <a:t>Building confidence</a:t>
            </a:r>
          </a:p>
          <a:p>
            <a:pPr marL="727075" indent="-457200">
              <a:buFont typeface="+mj-lt"/>
              <a:buAutoNum type="alphaUcPeriod"/>
            </a:pPr>
            <a:r>
              <a:rPr lang="en-GB" dirty="0"/>
              <a:t>Compliance with laws</a:t>
            </a:r>
          </a:p>
          <a:p>
            <a:pPr marL="727075" indent="-457200">
              <a:buFont typeface="+mj-lt"/>
              <a:buAutoNum type="alphaUcPeriod"/>
            </a:pPr>
            <a:r>
              <a:rPr lang="en-GB" dirty="0">
                <a:solidFill>
                  <a:srgbClr val="FF0000"/>
                </a:solidFill>
              </a:rPr>
              <a:t>Preventing defects</a:t>
            </a:r>
          </a:p>
          <a:p>
            <a:pPr marL="0" indent="0">
              <a:buNone/>
            </a:pPr>
            <a:r>
              <a:rPr lang="en-GB" dirty="0"/>
              <a:t/>
            </a:r>
            <a:br>
              <a:rPr lang="en-GB" dirty="0"/>
            </a:br>
            <a:endParaRPr lang="en-GB" dirty="0"/>
          </a:p>
        </p:txBody>
      </p:sp>
    </p:spTree>
    <p:extLst>
      <p:ext uri="{BB962C8B-B14F-4D97-AF65-F5344CB8AC3E}">
        <p14:creationId xmlns:p14="http://schemas.microsoft.com/office/powerpoint/2010/main" val="191471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AE146E-83D5-57F5-A64A-F20D69CF924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94D3D7FF-F035-9035-665C-C6445E05B2F9}"/>
              </a:ext>
            </a:extLst>
          </p:cNvPr>
          <p:cNvSpPr>
            <a:spLocks noGrp="1"/>
          </p:cNvSpPr>
          <p:nvPr>
            <p:ph idx="1"/>
          </p:nvPr>
        </p:nvSpPr>
        <p:spPr/>
        <p:txBody>
          <a:bodyPr>
            <a:normAutofit lnSpcReduction="10000"/>
          </a:bodyPr>
          <a:lstStyle/>
          <a:p>
            <a:pPr marL="0" indent="0">
              <a:buNone/>
            </a:pPr>
            <a:r>
              <a:rPr lang="en-GB" b="1" dirty="0"/>
              <a:t>Component (unit) testing is a test level that focuses on individual hardware or software components, and it always happens early in the software lifecycle.</a:t>
            </a:r>
          </a:p>
          <a:p>
            <a:pPr marL="0" indent="0">
              <a:buNone/>
            </a:pPr>
            <a:r>
              <a:rPr lang="en-GB" b="1" dirty="0"/>
              <a:t>Depending on this definition, what testing objective can be obtained using component testing?</a:t>
            </a:r>
          </a:p>
          <a:p>
            <a:pPr marL="727075" indent="-457200">
              <a:buFont typeface="+mj-lt"/>
              <a:buAutoNum type="alphaUcPeriod"/>
            </a:pPr>
            <a:r>
              <a:rPr lang="en-GB" dirty="0">
                <a:solidFill>
                  <a:srgbClr val="FF0000"/>
                </a:solidFill>
              </a:rPr>
              <a:t>Reduce risk</a:t>
            </a:r>
          </a:p>
          <a:p>
            <a:pPr marL="727075" indent="-457200">
              <a:buFont typeface="+mj-lt"/>
              <a:buAutoNum type="alphaUcPeriod"/>
            </a:pPr>
            <a:r>
              <a:rPr lang="en-GB" dirty="0"/>
              <a:t>Give information to stakeholders</a:t>
            </a:r>
          </a:p>
          <a:p>
            <a:pPr marL="727075" indent="-457200">
              <a:buFont typeface="+mj-lt"/>
              <a:buAutoNum type="alphaUcPeriod"/>
            </a:pPr>
            <a:r>
              <a:rPr lang="en-GB" dirty="0"/>
              <a:t>Compliance with laws</a:t>
            </a:r>
          </a:p>
          <a:p>
            <a:pPr marL="0" indent="0">
              <a:buNone/>
            </a:pPr>
            <a:r>
              <a:rPr lang="en-GB" dirty="0"/>
              <a:t/>
            </a:r>
            <a:br>
              <a:rPr lang="en-GB" dirty="0"/>
            </a:br>
            <a:endParaRPr lang="en-GB" dirty="0"/>
          </a:p>
        </p:txBody>
      </p:sp>
    </p:spTree>
    <p:extLst>
      <p:ext uri="{BB962C8B-B14F-4D97-AF65-F5344CB8AC3E}">
        <p14:creationId xmlns:p14="http://schemas.microsoft.com/office/powerpoint/2010/main" val="34600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1E5BB3-A88A-B5A2-C898-85CE4B6F131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892FB529-54DA-FCF0-7146-CB267AC60D6D}"/>
              </a:ext>
            </a:extLst>
          </p:cNvPr>
          <p:cNvSpPr>
            <a:spLocks noGrp="1"/>
          </p:cNvSpPr>
          <p:nvPr>
            <p:ph idx="1"/>
          </p:nvPr>
        </p:nvSpPr>
        <p:spPr/>
        <p:txBody>
          <a:bodyPr/>
          <a:lstStyle/>
          <a:p>
            <a:pPr marL="0" indent="0">
              <a:buNone/>
            </a:pPr>
            <a:r>
              <a:rPr lang="en-GB" b="1" dirty="0"/>
              <a:t>Which of the following is not an objective of software testing?</a:t>
            </a:r>
          </a:p>
          <a:p>
            <a:pPr marL="727075" indent="-457200">
              <a:buFont typeface="+mj-lt"/>
              <a:buAutoNum type="alphaUcPeriod"/>
            </a:pPr>
            <a:r>
              <a:rPr lang="en-GB" dirty="0"/>
              <a:t>requirements fulfilment</a:t>
            </a:r>
          </a:p>
          <a:p>
            <a:pPr marL="727075" indent="-457200">
              <a:buFont typeface="+mj-lt"/>
              <a:buAutoNum type="alphaUcPeriod"/>
            </a:pPr>
            <a:r>
              <a:rPr lang="en-GB" dirty="0"/>
              <a:t>building confidence in components</a:t>
            </a:r>
          </a:p>
          <a:p>
            <a:pPr marL="727075" indent="-457200">
              <a:buFont typeface="+mj-lt"/>
              <a:buAutoNum type="alphaUcPeriod"/>
            </a:pPr>
            <a:r>
              <a:rPr lang="en-GB" dirty="0"/>
              <a:t>Preventing defects</a:t>
            </a:r>
          </a:p>
          <a:p>
            <a:pPr marL="727075" indent="-457200">
              <a:buFont typeface="+mj-lt"/>
              <a:buAutoNum type="alphaUcPeriod"/>
            </a:pPr>
            <a:r>
              <a:rPr lang="en-GB" dirty="0">
                <a:solidFill>
                  <a:srgbClr val="FF0000"/>
                </a:solidFill>
              </a:rPr>
              <a:t>reducing project duration</a:t>
            </a:r>
          </a:p>
          <a:p>
            <a:pPr marL="0" indent="0">
              <a:buNone/>
            </a:pPr>
            <a:r>
              <a:rPr lang="en-GB" dirty="0"/>
              <a:t/>
            </a:r>
            <a:br>
              <a:rPr lang="en-GB" dirty="0"/>
            </a:br>
            <a:endParaRPr lang="en-GB" dirty="0"/>
          </a:p>
        </p:txBody>
      </p:sp>
    </p:spTree>
    <p:extLst>
      <p:ext uri="{BB962C8B-B14F-4D97-AF65-F5344CB8AC3E}">
        <p14:creationId xmlns:p14="http://schemas.microsoft.com/office/powerpoint/2010/main" val="383566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892D051-B59E-105B-5762-DC3DD26C634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FDCACFB5-B264-2B0E-C4B1-6E765FC9B1BA}"/>
              </a:ext>
            </a:extLst>
          </p:cNvPr>
          <p:cNvSpPr>
            <a:spLocks noGrp="1"/>
          </p:cNvSpPr>
          <p:nvPr>
            <p:ph idx="1"/>
          </p:nvPr>
        </p:nvSpPr>
        <p:spPr/>
        <p:txBody>
          <a:bodyPr/>
          <a:lstStyle/>
          <a:p>
            <a:pPr marL="0" indent="0">
              <a:buNone/>
            </a:pPr>
            <a:r>
              <a:rPr lang="en-GB" b="1" dirty="0"/>
              <a:t>When test cases are designed early in the lifecycle, verifying the test basis via the test design, which common test objective is being achieved?</a:t>
            </a:r>
          </a:p>
          <a:p>
            <a:pPr marL="714375" indent="-476250">
              <a:buFont typeface="+mj-lt"/>
              <a:buAutoNum type="alphaUcPeriod"/>
            </a:pPr>
            <a:r>
              <a:rPr lang="en-GB" dirty="0"/>
              <a:t>Gaining confidence</a:t>
            </a:r>
          </a:p>
          <a:p>
            <a:pPr marL="714375" indent="-476250">
              <a:buFont typeface="+mj-lt"/>
              <a:buAutoNum type="alphaUcPeriod"/>
            </a:pPr>
            <a:r>
              <a:rPr lang="en-GB" dirty="0"/>
              <a:t>Finding defects</a:t>
            </a:r>
          </a:p>
          <a:p>
            <a:pPr marL="714375" indent="-476250">
              <a:buFont typeface="+mj-lt"/>
              <a:buAutoNum type="alphaUcPeriod"/>
            </a:pPr>
            <a:r>
              <a:rPr lang="en-GB" dirty="0">
                <a:solidFill>
                  <a:srgbClr val="FF0000"/>
                </a:solidFill>
              </a:rPr>
              <a:t>Preventing defects</a:t>
            </a:r>
          </a:p>
          <a:p>
            <a:pPr marL="714375" indent="-476250">
              <a:buFont typeface="+mj-lt"/>
              <a:buAutoNum type="alphaUcPeriod"/>
            </a:pPr>
            <a:r>
              <a:rPr lang="en-GB" dirty="0"/>
              <a:t>Providing information for decision making</a:t>
            </a:r>
          </a:p>
        </p:txBody>
      </p:sp>
    </p:spTree>
    <p:extLst>
      <p:ext uri="{BB962C8B-B14F-4D97-AF65-F5344CB8AC3E}">
        <p14:creationId xmlns:p14="http://schemas.microsoft.com/office/powerpoint/2010/main" val="332956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916918-583B-9DB0-4E76-5CBE34FF9A9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093E3956-2986-1270-1310-80745650CEF4}"/>
              </a:ext>
            </a:extLst>
          </p:cNvPr>
          <p:cNvSpPr>
            <a:spLocks noGrp="1"/>
          </p:cNvSpPr>
          <p:nvPr>
            <p:ph idx="1"/>
          </p:nvPr>
        </p:nvSpPr>
        <p:spPr/>
        <p:txBody>
          <a:bodyPr/>
          <a:lstStyle/>
          <a:p>
            <a:pPr marL="0" indent="0">
              <a:buNone/>
            </a:pPr>
            <a:r>
              <a:rPr lang="en-GB" b="1" dirty="0"/>
              <a:t>If you are making sure that what you have built is the same as what the client wants, which test objective is mostly met by this activity?</a:t>
            </a:r>
          </a:p>
          <a:p>
            <a:pPr marL="727075" indent="-457200">
              <a:buFont typeface="+mj-lt"/>
              <a:buAutoNum type="alphaUcPeriod"/>
            </a:pPr>
            <a:r>
              <a:rPr lang="en-GB" dirty="0"/>
              <a:t>reducing risks</a:t>
            </a:r>
          </a:p>
          <a:p>
            <a:pPr marL="727075" indent="-457200">
              <a:buFont typeface="+mj-lt"/>
              <a:buAutoNum type="alphaUcPeriod"/>
            </a:pPr>
            <a:r>
              <a:rPr lang="en-GB" dirty="0"/>
              <a:t>finding defects</a:t>
            </a:r>
          </a:p>
          <a:p>
            <a:pPr marL="727075" indent="-457200">
              <a:buFont typeface="+mj-lt"/>
              <a:buAutoNum type="alphaUcPeriod"/>
            </a:pPr>
            <a:r>
              <a:rPr lang="en-GB" dirty="0">
                <a:solidFill>
                  <a:srgbClr val="FF0000"/>
                </a:solidFill>
              </a:rPr>
              <a:t>requirements fulfilment</a:t>
            </a:r>
          </a:p>
          <a:p>
            <a:pPr marL="0" indent="0">
              <a:buNone/>
            </a:pPr>
            <a:r>
              <a:rPr lang="en-GB" dirty="0"/>
              <a:t/>
            </a:r>
            <a:br>
              <a:rPr lang="en-GB" dirty="0"/>
            </a:br>
            <a:endParaRPr lang="en-GB" dirty="0"/>
          </a:p>
        </p:txBody>
      </p:sp>
    </p:spTree>
    <p:extLst>
      <p:ext uri="{BB962C8B-B14F-4D97-AF65-F5344CB8AC3E}">
        <p14:creationId xmlns:p14="http://schemas.microsoft.com/office/powerpoint/2010/main" val="200758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B37610-4931-0BE4-84A4-879FD7458985}"/>
              </a:ext>
            </a:extLst>
          </p:cNvPr>
          <p:cNvSpPr>
            <a:spLocks noGrp="1"/>
          </p:cNvSpPr>
          <p:nvPr>
            <p:ph type="title"/>
          </p:nvPr>
        </p:nvSpPr>
        <p:spPr/>
        <p:txBody>
          <a:bodyPr/>
          <a:lstStyle/>
          <a:p>
            <a:r>
              <a:rPr lang="en-GB" dirty="0"/>
              <a:t>What is Testing?: Testing &amp; Debugging</a:t>
            </a:r>
          </a:p>
        </p:txBody>
      </p:sp>
      <p:graphicFrame>
        <p:nvGraphicFramePr>
          <p:cNvPr id="4" name="Content Placeholder 3">
            <a:extLst>
              <a:ext uri="{FF2B5EF4-FFF2-40B4-BE49-F238E27FC236}">
                <a16:creationId xmlns="" xmlns:a16="http://schemas.microsoft.com/office/drawing/2014/main" id="{C7E67666-C9D6-F129-83AB-F4D5CD7FF8F3}"/>
              </a:ext>
            </a:extLst>
          </p:cNvPr>
          <p:cNvGraphicFramePr>
            <a:graphicFrameLocks noGrp="1"/>
          </p:cNvGraphicFramePr>
          <p:nvPr>
            <p:ph idx="1"/>
            <p:extLst>
              <p:ext uri="{D42A27DB-BD31-4B8C-83A1-F6EECF244321}">
                <p14:modId xmlns:p14="http://schemas.microsoft.com/office/powerpoint/2010/main" val="3096539831"/>
              </p:ext>
            </p:extLst>
          </p:nvPr>
        </p:nvGraphicFramePr>
        <p:xfrm>
          <a:off x="1089425" y="2667000"/>
          <a:ext cx="8041482" cy="2846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 xmlns:a16="http://schemas.microsoft.com/office/drawing/2014/main" id="{A24BAF23-54CA-A3C3-FBC5-984C3B34D900}"/>
              </a:ext>
            </a:extLst>
          </p:cNvPr>
          <p:cNvSpPr txBox="1"/>
          <p:nvPr/>
        </p:nvSpPr>
        <p:spPr>
          <a:xfrm>
            <a:off x="995366" y="5589420"/>
            <a:ext cx="8377234" cy="830997"/>
          </a:xfrm>
          <a:prstGeom prst="rect">
            <a:avLst/>
          </a:prstGeom>
          <a:noFill/>
        </p:spPr>
        <p:txBody>
          <a:bodyPr wrap="square" rtlCol="0">
            <a:spAutoFit/>
          </a:bodyPr>
          <a:lstStyle/>
          <a:p>
            <a:r>
              <a:rPr lang="en-SG" sz="2400" dirty="0">
                <a:solidFill>
                  <a:schemeClr val="tx1"/>
                </a:solidFill>
                <a:effectLst/>
                <a:latin typeface="Calibri" panose="020F0502020204030204" pitchFamily="34" charset="0"/>
              </a:rPr>
              <a:t>In Agile development and in some other lifecycles, </a:t>
            </a:r>
            <a:r>
              <a:rPr lang="en-SG" sz="2400" dirty="0">
                <a:solidFill>
                  <a:srgbClr val="FF0000"/>
                </a:solidFill>
                <a:effectLst/>
                <a:latin typeface="Calibri" panose="020F0502020204030204" pitchFamily="34" charset="0"/>
              </a:rPr>
              <a:t>testers</a:t>
            </a:r>
            <a:r>
              <a:rPr lang="en-SG" sz="2400" dirty="0">
                <a:solidFill>
                  <a:schemeClr val="tx1"/>
                </a:solidFill>
                <a:effectLst/>
                <a:latin typeface="Calibri" panose="020F0502020204030204" pitchFamily="34" charset="0"/>
              </a:rPr>
              <a:t> may be involved in </a:t>
            </a:r>
            <a:r>
              <a:rPr lang="en-SG" sz="2400" dirty="0">
                <a:solidFill>
                  <a:srgbClr val="FF0000"/>
                </a:solidFill>
                <a:effectLst/>
                <a:latin typeface="Calibri" panose="020F0502020204030204" pitchFamily="34" charset="0"/>
              </a:rPr>
              <a:t>debugging and component testing.</a:t>
            </a:r>
          </a:p>
        </p:txBody>
      </p:sp>
      <p:sp>
        <p:nvSpPr>
          <p:cNvPr id="8" name="Down Arrow Callout 7">
            <a:extLst>
              <a:ext uri="{FF2B5EF4-FFF2-40B4-BE49-F238E27FC236}">
                <a16:creationId xmlns="" xmlns:a16="http://schemas.microsoft.com/office/drawing/2014/main" id="{5FE5F320-E769-B94A-FE33-B88D705B2FDC}"/>
              </a:ext>
            </a:extLst>
          </p:cNvPr>
          <p:cNvSpPr/>
          <p:nvPr/>
        </p:nvSpPr>
        <p:spPr>
          <a:xfrm>
            <a:off x="4075466"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The process of finding, analysing &amp; </a:t>
            </a:r>
            <a:r>
              <a:rPr lang="en-GB" sz="2000" dirty="0">
                <a:solidFill>
                  <a:srgbClr val="FF0000"/>
                </a:solidFill>
              </a:rPr>
              <a:t>removing the causes</a:t>
            </a:r>
            <a:r>
              <a:rPr lang="en-GB" sz="2000" dirty="0">
                <a:solidFill>
                  <a:schemeClr val="tx1"/>
                </a:solidFill>
              </a:rPr>
              <a:t> of failures in software</a:t>
            </a:r>
          </a:p>
        </p:txBody>
      </p:sp>
      <p:sp>
        <p:nvSpPr>
          <p:cNvPr id="11" name="Down Arrow Callout 10">
            <a:extLst>
              <a:ext uri="{FF2B5EF4-FFF2-40B4-BE49-F238E27FC236}">
                <a16:creationId xmlns="" xmlns:a16="http://schemas.microsoft.com/office/drawing/2014/main" id="{06AE7B72-306D-3D38-7D09-E940F84ACFAF}"/>
              </a:ext>
            </a:extLst>
          </p:cNvPr>
          <p:cNvSpPr/>
          <p:nvPr/>
        </p:nvSpPr>
        <p:spPr>
          <a:xfrm>
            <a:off x="7061507"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rPr>
              <a:t>The activity to ensure that the fix does resolve the failure</a:t>
            </a:r>
          </a:p>
        </p:txBody>
      </p:sp>
      <p:sp>
        <p:nvSpPr>
          <p:cNvPr id="12" name="TextBox 11">
            <a:extLst>
              <a:ext uri="{FF2B5EF4-FFF2-40B4-BE49-F238E27FC236}">
                <a16:creationId xmlns="" xmlns:a16="http://schemas.microsoft.com/office/drawing/2014/main" id="{371C0B44-ADD4-61CE-84E9-E724BD485197}"/>
              </a:ext>
            </a:extLst>
          </p:cNvPr>
          <p:cNvSpPr txBox="1"/>
          <p:nvPr/>
        </p:nvSpPr>
        <p:spPr>
          <a:xfrm>
            <a:off x="1418646"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
        <p:nvSpPr>
          <p:cNvPr id="13" name="TextBox 12">
            <a:extLst>
              <a:ext uri="{FF2B5EF4-FFF2-40B4-BE49-F238E27FC236}">
                <a16:creationId xmlns="" xmlns:a16="http://schemas.microsoft.com/office/drawing/2014/main" id="{4AF9B903-2502-5707-642E-1D76CE64425B}"/>
              </a:ext>
            </a:extLst>
          </p:cNvPr>
          <p:cNvSpPr txBox="1"/>
          <p:nvPr/>
        </p:nvSpPr>
        <p:spPr>
          <a:xfrm>
            <a:off x="4540938" y="4724400"/>
            <a:ext cx="11384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Dev’s job</a:t>
            </a:r>
          </a:p>
        </p:txBody>
      </p:sp>
      <p:sp>
        <p:nvSpPr>
          <p:cNvPr id="14" name="TextBox 13">
            <a:extLst>
              <a:ext uri="{FF2B5EF4-FFF2-40B4-BE49-F238E27FC236}">
                <a16:creationId xmlns="" xmlns:a16="http://schemas.microsoft.com/office/drawing/2014/main" id="{78C49D0E-22A9-6450-EC8D-2E0EF732E4CD}"/>
              </a:ext>
            </a:extLst>
          </p:cNvPr>
          <p:cNvSpPr txBox="1"/>
          <p:nvPr/>
        </p:nvSpPr>
        <p:spPr>
          <a:xfrm>
            <a:off x="7397938"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Tree>
    <p:extLst>
      <p:ext uri="{BB962C8B-B14F-4D97-AF65-F5344CB8AC3E}">
        <p14:creationId xmlns:p14="http://schemas.microsoft.com/office/powerpoint/2010/main" val="286478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P spid="8" grpId="0" animBg="1"/>
      <p:bldP spid="11" grpId="0" animBg="1"/>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CC1DEF-4AF7-FE74-7DA7-B247FC3A559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7635E9AF-CF5C-8E01-F713-9CE6E097C987}"/>
              </a:ext>
            </a:extLst>
          </p:cNvPr>
          <p:cNvSpPr>
            <a:spLocks noGrp="1"/>
          </p:cNvSpPr>
          <p:nvPr>
            <p:ph idx="1"/>
          </p:nvPr>
        </p:nvSpPr>
        <p:spPr/>
        <p:txBody>
          <a:bodyPr/>
          <a:lstStyle/>
          <a:p>
            <a:pPr marL="0" indent="0">
              <a:buNone/>
            </a:pPr>
            <a:r>
              <a:rPr lang="en-GB" b="1" dirty="0"/>
              <a:t>Which of the following is a correct definition to debugging?</a:t>
            </a:r>
          </a:p>
          <a:p>
            <a:pPr marL="717550" indent="-508000">
              <a:buFont typeface="+mj-lt"/>
              <a:buAutoNum type="alphaLcPeriod"/>
            </a:pPr>
            <a:r>
              <a:rPr lang="en-GB" dirty="0"/>
              <a:t>Testing/checking whether the software performs correctly</a:t>
            </a:r>
          </a:p>
          <a:p>
            <a:pPr marL="717550" indent="-508000">
              <a:buFont typeface="+mj-lt"/>
              <a:buAutoNum type="alphaLcPeriod"/>
            </a:pPr>
            <a:r>
              <a:rPr lang="en-GB" dirty="0"/>
              <a:t>Checking that no unintended consequence have occurred as a result of a fix</a:t>
            </a:r>
          </a:p>
          <a:p>
            <a:pPr marL="717550" indent="-508000">
              <a:buFont typeface="+mj-lt"/>
              <a:buAutoNum type="alphaLcPeriod"/>
            </a:pPr>
            <a:r>
              <a:rPr lang="en-GB" dirty="0">
                <a:solidFill>
                  <a:srgbClr val="FF0000"/>
                </a:solidFill>
              </a:rPr>
              <a:t>Identifying the cause of a defect, repairing the code &amp; checking if the fix is correct</a:t>
            </a:r>
          </a:p>
          <a:p>
            <a:pPr marL="717550" indent="-508000">
              <a:buFont typeface="+mj-lt"/>
              <a:buAutoNum type="alphaLcPeriod"/>
            </a:pPr>
            <a:r>
              <a:rPr lang="en-GB" dirty="0"/>
              <a:t>Checking that previously reported defect has been corrected</a:t>
            </a:r>
          </a:p>
          <a:p>
            <a:pPr marL="0" indent="0">
              <a:buNone/>
            </a:pPr>
            <a:r>
              <a:rPr lang="en-GB" dirty="0"/>
              <a:t/>
            </a:r>
            <a:br>
              <a:rPr lang="en-GB" dirty="0"/>
            </a:br>
            <a:endParaRPr lang="en-GB" dirty="0"/>
          </a:p>
        </p:txBody>
      </p:sp>
    </p:spTree>
    <p:extLst>
      <p:ext uri="{BB962C8B-B14F-4D97-AF65-F5344CB8AC3E}">
        <p14:creationId xmlns:p14="http://schemas.microsoft.com/office/powerpoint/2010/main" val="331234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BB430D-8AFF-8C8F-F27D-1B3D561FDA0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CC244276-B7FB-D6C2-F467-D1D788459FDF}"/>
              </a:ext>
            </a:extLst>
          </p:cNvPr>
          <p:cNvSpPr>
            <a:spLocks noGrp="1"/>
          </p:cNvSpPr>
          <p:nvPr>
            <p:ph idx="1"/>
          </p:nvPr>
        </p:nvSpPr>
        <p:spPr/>
        <p:txBody>
          <a:bodyPr/>
          <a:lstStyle/>
          <a:p>
            <a:pPr marL="0" indent="0">
              <a:buNone/>
            </a:pPr>
            <a:r>
              <a:rPr lang="en-GB" b="1" dirty="0"/>
              <a:t>In which lifecycle may testers be involved in debugging and component testing?</a:t>
            </a:r>
          </a:p>
          <a:p>
            <a:pPr marL="717550" indent="-455613">
              <a:buFont typeface="+mj-lt"/>
              <a:buAutoNum type="alphaLcPeriod"/>
            </a:pPr>
            <a:r>
              <a:rPr lang="en-GB" dirty="0"/>
              <a:t>Waterfall Model</a:t>
            </a:r>
          </a:p>
          <a:p>
            <a:pPr marL="717550" indent="-455613">
              <a:buFont typeface="+mj-lt"/>
              <a:buAutoNum type="alphaLcPeriod"/>
            </a:pPr>
            <a:r>
              <a:rPr lang="en-GB" dirty="0">
                <a:solidFill>
                  <a:srgbClr val="FF0000"/>
                </a:solidFill>
              </a:rPr>
              <a:t>Agile Development</a:t>
            </a:r>
          </a:p>
          <a:p>
            <a:pPr marL="717550" indent="-455613">
              <a:buFont typeface="+mj-lt"/>
              <a:buAutoNum type="alphaLcPeriod"/>
            </a:pPr>
            <a:r>
              <a:rPr lang="en-GB" dirty="0"/>
              <a:t>V-Model</a:t>
            </a:r>
          </a:p>
          <a:p>
            <a:pPr marL="0" indent="0">
              <a:buNone/>
            </a:pPr>
            <a:r>
              <a:rPr lang="en-GB" dirty="0"/>
              <a:t/>
            </a:r>
            <a:br>
              <a:rPr lang="en-GB" dirty="0"/>
            </a:br>
            <a:endParaRPr lang="en-GB" dirty="0"/>
          </a:p>
        </p:txBody>
      </p:sp>
    </p:spTree>
    <p:extLst>
      <p:ext uri="{BB962C8B-B14F-4D97-AF65-F5344CB8AC3E}">
        <p14:creationId xmlns:p14="http://schemas.microsoft.com/office/powerpoint/2010/main" val="177210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E2208C1-8B12-EFD2-1D85-D03988AB2006}"/>
              </a:ext>
            </a:extLst>
          </p:cNvPr>
          <p:cNvPicPr>
            <a:picLocks noChangeAspect="1"/>
          </p:cNvPicPr>
          <p:nvPr/>
        </p:nvPicPr>
        <p:blipFill>
          <a:blip r:embed="rId3" cstate="print">
            <a:alphaModFix amt="70000"/>
            <a:extLst>
              <a:ext uri="{28A0092B-C50C-407E-A947-70E740481C1C}">
                <a14:useLocalDpi xmlns:a14="http://schemas.microsoft.com/office/drawing/2010/main" val="0"/>
              </a:ext>
            </a:extLst>
          </a:blip>
          <a:srcRect/>
          <a:stretch/>
        </p:blipFill>
        <p:spPr>
          <a:xfrm>
            <a:off x="5715000" y="3465187"/>
            <a:ext cx="4033007" cy="3024755"/>
          </a:xfrm>
          <a:prstGeom prst="rect">
            <a:avLst/>
          </a:prstGeom>
          <a:solidFill>
            <a:srgbClr val="F5F9FA"/>
          </a:solidFill>
        </p:spPr>
      </p:pic>
      <p:sp>
        <p:nvSpPr>
          <p:cNvPr id="2" name="Title 1">
            <a:extLst>
              <a:ext uri="{FF2B5EF4-FFF2-40B4-BE49-F238E27FC236}">
                <a16:creationId xmlns="" xmlns:a16="http://schemas.microsoft.com/office/drawing/2014/main" id="{288A67B9-7781-EC9B-A351-A38DF08C5C52}"/>
              </a:ext>
            </a:extLst>
          </p:cNvPr>
          <p:cNvSpPr>
            <a:spLocks noGrp="1"/>
          </p:cNvSpPr>
          <p:nvPr>
            <p:ph type="title"/>
          </p:nvPr>
        </p:nvSpPr>
        <p:spPr/>
        <p:txBody>
          <a:bodyPr/>
          <a:lstStyle/>
          <a:p>
            <a:r>
              <a:rPr lang="en-GB" dirty="0"/>
              <a:t>What is Testing?: Background</a:t>
            </a:r>
          </a:p>
        </p:txBody>
      </p:sp>
      <p:sp>
        <p:nvSpPr>
          <p:cNvPr id="3" name="Content Placeholder 2">
            <a:extLst>
              <a:ext uri="{FF2B5EF4-FFF2-40B4-BE49-F238E27FC236}">
                <a16:creationId xmlns="" xmlns:a16="http://schemas.microsoft.com/office/drawing/2014/main" id="{25C1D348-A77A-FA86-49AA-771BE830A52C}"/>
              </a:ext>
            </a:extLst>
          </p:cNvPr>
          <p:cNvSpPr>
            <a:spLocks noGrp="1"/>
          </p:cNvSpPr>
          <p:nvPr>
            <p:ph idx="1"/>
          </p:nvPr>
        </p:nvSpPr>
        <p:spPr>
          <a:xfrm>
            <a:off x="762156" y="1579157"/>
            <a:ext cx="8305644" cy="4597277"/>
          </a:xfrm>
        </p:spPr>
        <p:txBody>
          <a:bodyPr/>
          <a:lstStyle/>
          <a:p>
            <a:r>
              <a:rPr lang="en-GB" dirty="0"/>
              <a:t> Most people have had an experience with software that did not work as expected</a:t>
            </a:r>
          </a:p>
          <a:p>
            <a:pPr>
              <a:spcBef>
                <a:spcPts val="1600"/>
              </a:spcBef>
            </a:pPr>
            <a:r>
              <a:rPr lang="en-GB" dirty="0"/>
              <a:t> Software that does not work correctly can lead to many problems, including:</a:t>
            </a:r>
          </a:p>
          <a:p>
            <a:pPr lvl="1"/>
            <a:r>
              <a:rPr lang="en-GB" dirty="0"/>
              <a:t> loss of money, time, or business reputation</a:t>
            </a:r>
          </a:p>
          <a:p>
            <a:pPr lvl="1"/>
            <a:r>
              <a:rPr lang="en-GB" dirty="0"/>
              <a:t> injury or death (can you think of an example?)</a:t>
            </a:r>
          </a:p>
        </p:txBody>
      </p:sp>
    </p:spTree>
    <p:extLst>
      <p:ext uri="{BB962C8B-B14F-4D97-AF65-F5344CB8AC3E}">
        <p14:creationId xmlns:p14="http://schemas.microsoft.com/office/powerpoint/2010/main" val="225793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C6071D-CF90-550E-D83C-E6C6210B62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9AD9BA9F-F369-29E0-265E-5DD5C1210CF9}"/>
              </a:ext>
            </a:extLst>
          </p:cNvPr>
          <p:cNvSpPr>
            <a:spLocks noGrp="1"/>
          </p:cNvSpPr>
          <p:nvPr>
            <p:ph idx="1"/>
          </p:nvPr>
        </p:nvSpPr>
        <p:spPr/>
        <p:txBody>
          <a:bodyPr/>
          <a:lstStyle/>
          <a:p>
            <a:pPr marL="0" indent="0">
              <a:buNone/>
            </a:pPr>
            <a:r>
              <a:rPr lang="en-GB" b="1" dirty="0"/>
              <a:t>Which of the following is an example of debugging?</a:t>
            </a:r>
          </a:p>
          <a:p>
            <a:pPr marL="714375" indent="-476250">
              <a:buFont typeface="+mj-lt"/>
              <a:buAutoNum type="alphaLcPeriod"/>
            </a:pPr>
            <a:r>
              <a:rPr lang="en-GB" dirty="0"/>
              <a:t>A tester finds a defect &amp; reports it</a:t>
            </a:r>
          </a:p>
          <a:p>
            <a:pPr marL="714375" indent="-476250">
              <a:buFont typeface="+mj-lt"/>
              <a:buAutoNum type="alphaLcPeriod"/>
            </a:pPr>
            <a:r>
              <a:rPr lang="en-GB" dirty="0"/>
              <a:t>A tester retests a fix from the developer &amp; finds a regression</a:t>
            </a:r>
          </a:p>
          <a:p>
            <a:pPr marL="714375" indent="-476250">
              <a:buFont typeface="+mj-lt"/>
              <a:buAutoNum type="alphaLcPeriod"/>
            </a:pPr>
            <a:r>
              <a:rPr lang="en-GB" dirty="0">
                <a:solidFill>
                  <a:srgbClr val="FF0000"/>
                </a:solidFill>
              </a:rPr>
              <a:t>A developer finds &amp; fixes a defect</a:t>
            </a:r>
          </a:p>
          <a:p>
            <a:pPr marL="714375" indent="-476250">
              <a:buFont typeface="+mj-lt"/>
              <a:buAutoNum type="alphaLcPeriod"/>
            </a:pPr>
            <a:r>
              <a:rPr lang="en-GB" dirty="0"/>
              <a:t>A developer performs unit testing</a:t>
            </a:r>
          </a:p>
        </p:txBody>
      </p:sp>
    </p:spTree>
    <p:extLst>
      <p:ext uri="{BB962C8B-B14F-4D97-AF65-F5344CB8AC3E}">
        <p14:creationId xmlns:p14="http://schemas.microsoft.com/office/powerpoint/2010/main" val="37749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CAB101-8F20-B42F-ECA3-88E64562FBD2}"/>
              </a:ext>
            </a:extLst>
          </p:cNvPr>
          <p:cNvSpPr>
            <a:spLocks noGrp="1"/>
          </p:cNvSpPr>
          <p:nvPr>
            <p:ph type="title"/>
          </p:nvPr>
        </p:nvSpPr>
        <p:spPr/>
        <p:txBody>
          <a:bodyPr/>
          <a:lstStyle/>
          <a:p>
            <a:r>
              <a:rPr lang="en-GB"/>
              <a:t>Question</a:t>
            </a:r>
            <a:endParaRPr lang="en-GB" dirty="0"/>
          </a:p>
        </p:txBody>
      </p:sp>
      <p:sp>
        <p:nvSpPr>
          <p:cNvPr id="3" name="Content Placeholder 2">
            <a:extLst>
              <a:ext uri="{FF2B5EF4-FFF2-40B4-BE49-F238E27FC236}">
                <a16:creationId xmlns="" xmlns:a16="http://schemas.microsoft.com/office/drawing/2014/main" id="{B34F0989-F916-E958-A1B4-01C8B31347CC}"/>
              </a:ext>
            </a:extLst>
          </p:cNvPr>
          <p:cNvSpPr>
            <a:spLocks noGrp="1"/>
          </p:cNvSpPr>
          <p:nvPr>
            <p:ph idx="1"/>
          </p:nvPr>
        </p:nvSpPr>
        <p:spPr/>
        <p:txBody>
          <a:bodyPr>
            <a:normAutofit lnSpcReduction="10000"/>
          </a:bodyPr>
          <a:lstStyle/>
          <a:p>
            <a:pPr marL="0" indent="0">
              <a:buNone/>
            </a:pPr>
            <a:r>
              <a:rPr lang="en-GB" b="1" dirty="0"/>
              <a:t>Which of the following statements BEST describes the difference between testing &amp; debugging?</a:t>
            </a:r>
          </a:p>
          <a:p>
            <a:pPr marL="714375" indent="-476250">
              <a:buFont typeface="+mj-lt"/>
              <a:buAutoNum type="alphaLcPeriod"/>
            </a:pPr>
            <a:r>
              <a:rPr lang="en-GB" dirty="0"/>
              <a:t>Testing pinpoints the defects. Debugging analyses the faults &amp; proposes prevention activities.</a:t>
            </a:r>
          </a:p>
          <a:p>
            <a:pPr marL="714375" indent="-476250">
              <a:buFont typeface="+mj-lt"/>
              <a:buAutoNum type="alphaLcPeriod"/>
            </a:pPr>
            <a:r>
              <a:rPr lang="en-GB" dirty="0">
                <a:solidFill>
                  <a:srgbClr val="FF0000"/>
                </a:solidFill>
              </a:rPr>
              <a:t>Dynamic testing shows failures caused by defects. Debugging finds, analyses, and removes the causes of failures in the software.</a:t>
            </a:r>
          </a:p>
          <a:p>
            <a:pPr marL="714375" indent="-476250">
              <a:buFont typeface="+mj-lt"/>
              <a:buAutoNum type="alphaLcPeriod"/>
            </a:pPr>
            <a:r>
              <a:rPr lang="en-GB" dirty="0"/>
              <a:t>Testing removes faults. Debugging identifies the causes of failures.</a:t>
            </a:r>
          </a:p>
          <a:p>
            <a:pPr marL="714375" indent="-476250">
              <a:buFont typeface="+mj-lt"/>
              <a:buAutoNum type="alphaLcPeriod"/>
            </a:pPr>
            <a:r>
              <a:rPr lang="en-GB" dirty="0"/>
              <a:t>Dynamic testing prevents causes of failures. Debugging removes the failures.</a:t>
            </a:r>
          </a:p>
        </p:txBody>
      </p:sp>
    </p:spTree>
    <p:extLst>
      <p:ext uri="{BB962C8B-B14F-4D97-AF65-F5344CB8AC3E}">
        <p14:creationId xmlns:p14="http://schemas.microsoft.com/office/powerpoint/2010/main" val="357281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83CE5F23-8837-EBA5-8B3F-6B160F88DB4E}"/>
              </a:ext>
            </a:extLst>
          </p:cNvPr>
          <p:cNvSpPr/>
          <p:nvPr/>
        </p:nvSpPr>
        <p:spPr>
          <a:xfrm>
            <a:off x="840376" y="2457450"/>
            <a:ext cx="3960223"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39504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8DFD7-62A1-B775-67D2-EB9321FFFE44}"/>
              </a:ext>
            </a:extLst>
          </p:cNvPr>
          <p:cNvSpPr>
            <a:spLocks noGrp="1"/>
          </p:cNvSpPr>
          <p:nvPr>
            <p:ph type="title"/>
          </p:nvPr>
        </p:nvSpPr>
        <p:spPr/>
        <p:txBody>
          <a:bodyPr/>
          <a:lstStyle/>
          <a:p>
            <a:r>
              <a:rPr lang="en-GB" dirty="0"/>
              <a:t>Why is Testing Necessary?</a:t>
            </a:r>
          </a:p>
        </p:txBody>
      </p:sp>
      <p:sp>
        <p:nvSpPr>
          <p:cNvPr id="3" name="Content Placeholder 2">
            <a:extLst>
              <a:ext uri="{FF2B5EF4-FFF2-40B4-BE49-F238E27FC236}">
                <a16:creationId xmlns="" xmlns:a16="http://schemas.microsoft.com/office/drawing/2014/main" id="{B20527B0-2034-4C4F-8549-BBCA7E1E454B}"/>
              </a:ext>
            </a:extLst>
          </p:cNvPr>
          <p:cNvSpPr>
            <a:spLocks noGrp="1"/>
          </p:cNvSpPr>
          <p:nvPr>
            <p:ph idx="1"/>
          </p:nvPr>
        </p:nvSpPr>
        <p:spPr/>
        <p:txBody>
          <a:bodyPr/>
          <a:lstStyle/>
          <a:p>
            <a:pPr>
              <a:spcBef>
                <a:spcPts val="0"/>
              </a:spcBef>
              <a:spcAft>
                <a:spcPts val="1200"/>
              </a:spcAft>
            </a:pPr>
            <a:r>
              <a:rPr lang="en-GB" dirty="0">
                <a:solidFill>
                  <a:srgbClr val="C00000"/>
                </a:solidFill>
              </a:rPr>
              <a:t> Rigorous testing reduces the risk of failures </a:t>
            </a:r>
            <a:r>
              <a:rPr lang="en-GB" dirty="0"/>
              <a:t>occurring during operation.</a:t>
            </a:r>
          </a:p>
          <a:p>
            <a:pPr>
              <a:spcBef>
                <a:spcPts val="0"/>
              </a:spcBef>
              <a:spcAft>
                <a:spcPts val="1200"/>
              </a:spcAft>
            </a:pPr>
            <a:r>
              <a:rPr lang="en-GB" dirty="0"/>
              <a:t> When defects are fixed, </a:t>
            </a:r>
            <a:r>
              <a:rPr lang="en-GB" dirty="0">
                <a:solidFill>
                  <a:srgbClr val="C00000"/>
                </a:solidFill>
              </a:rPr>
              <a:t>quality</a:t>
            </a:r>
            <a:r>
              <a:rPr lang="en-GB" dirty="0"/>
              <a:t> increases.</a:t>
            </a:r>
          </a:p>
          <a:p>
            <a:pPr>
              <a:spcBef>
                <a:spcPts val="0"/>
              </a:spcBef>
              <a:spcAft>
                <a:spcPts val="1200"/>
              </a:spcAft>
            </a:pPr>
            <a:r>
              <a:rPr lang="en-GB" dirty="0"/>
              <a:t> Testing </a:t>
            </a:r>
            <a:r>
              <a:rPr lang="en-GB" dirty="0">
                <a:solidFill>
                  <a:srgbClr val="C00000"/>
                </a:solidFill>
              </a:rPr>
              <a:t>verifies</a:t>
            </a:r>
            <a:r>
              <a:rPr lang="en-GB" dirty="0"/>
              <a:t> that a system is correctly built &amp; </a:t>
            </a:r>
            <a:r>
              <a:rPr lang="en-GB" dirty="0">
                <a:solidFill>
                  <a:srgbClr val="C00000"/>
                </a:solidFill>
              </a:rPr>
              <a:t>validates</a:t>
            </a:r>
            <a:r>
              <a:rPr lang="en-GB" dirty="0"/>
              <a:t> that it will meet user’s and stakeholders’ needs.</a:t>
            </a:r>
          </a:p>
          <a:p>
            <a:pPr>
              <a:spcBef>
                <a:spcPts val="0"/>
              </a:spcBef>
              <a:spcAft>
                <a:spcPts val="1200"/>
              </a:spcAft>
            </a:pPr>
            <a:r>
              <a:rPr lang="en-GB" dirty="0"/>
              <a:t> Software testing may also be required to meet </a:t>
            </a:r>
            <a:r>
              <a:rPr lang="en-GB" dirty="0">
                <a:solidFill>
                  <a:srgbClr val="C00000"/>
                </a:solidFill>
              </a:rPr>
              <a:t>contractual or legal requirements</a:t>
            </a:r>
            <a:r>
              <a:rPr lang="en-GB" dirty="0"/>
              <a:t> or </a:t>
            </a:r>
            <a:r>
              <a:rPr lang="en-GB" dirty="0">
                <a:solidFill>
                  <a:srgbClr val="C00000"/>
                </a:solidFill>
              </a:rPr>
              <a:t>industry-specific standards</a:t>
            </a:r>
          </a:p>
        </p:txBody>
      </p:sp>
    </p:spTree>
    <p:extLst>
      <p:ext uri="{BB962C8B-B14F-4D97-AF65-F5344CB8AC3E}">
        <p14:creationId xmlns:p14="http://schemas.microsoft.com/office/powerpoint/2010/main" val="2212876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 xmlns:a16="http://schemas.microsoft.com/office/drawing/2014/main" id="{24817565-AAB7-6A6B-6860-E0D83169F12A}"/>
              </a:ext>
            </a:extLst>
          </p:cNvPr>
          <p:cNvSpPr>
            <a:spLocks noGrp="1"/>
          </p:cNvSpPr>
          <p:nvPr>
            <p:ph idx="1"/>
          </p:nvPr>
        </p:nvSpPr>
        <p:spPr>
          <a:xfrm>
            <a:off x="762156" y="1579158"/>
            <a:ext cx="8305644" cy="1718486"/>
          </a:xfrm>
        </p:spPr>
        <p:txBody>
          <a:bodyPr/>
          <a:lstStyle/>
          <a:p>
            <a:r>
              <a:rPr lang="en-GB" dirty="0"/>
              <a:t> Having testers involved in </a:t>
            </a:r>
            <a:r>
              <a:rPr lang="en-GB" dirty="0">
                <a:solidFill>
                  <a:srgbClr val="C00000"/>
                </a:solidFill>
              </a:rPr>
              <a:t>requirements reviews </a:t>
            </a:r>
            <a:r>
              <a:rPr lang="en-GB" dirty="0"/>
              <a:t>or </a:t>
            </a:r>
            <a:r>
              <a:rPr lang="en-GB" dirty="0">
                <a:solidFill>
                  <a:srgbClr val="C00000"/>
                </a:solidFill>
              </a:rPr>
              <a:t>user story refinement</a:t>
            </a:r>
            <a:r>
              <a:rPr lang="en-GB" dirty="0"/>
              <a:t> could detect defects in these work products.</a:t>
            </a:r>
          </a:p>
          <a:p>
            <a:endParaRPr lang="en-GB" dirty="0"/>
          </a:p>
        </p:txBody>
      </p:sp>
      <p:pic>
        <p:nvPicPr>
          <p:cNvPr id="5" name="Picture 4" descr="Icon&#10;&#10;Description automatically generated">
            <a:extLst>
              <a:ext uri="{FF2B5EF4-FFF2-40B4-BE49-F238E27FC236}">
                <a16:creationId xmlns=""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383" y="2438401"/>
            <a:ext cx="3352800" cy="3352800"/>
          </a:xfrm>
          <a:prstGeom prst="rect">
            <a:avLst/>
          </a:prstGeom>
        </p:spPr>
      </p:pic>
      <p:sp>
        <p:nvSpPr>
          <p:cNvPr id="6" name="Content Placeholder 2">
            <a:extLst>
              <a:ext uri="{FF2B5EF4-FFF2-40B4-BE49-F238E27FC236}">
                <a16:creationId xmlns="" xmlns:a16="http://schemas.microsoft.com/office/drawing/2014/main" id="{9FA77B81-F53D-D2B9-C270-A7B859A9FE81}"/>
              </a:ext>
            </a:extLst>
          </p:cNvPr>
          <p:cNvSpPr txBox="1">
            <a:spLocks/>
          </p:cNvSpPr>
          <p:nvPr/>
        </p:nvSpPr>
        <p:spPr>
          <a:xfrm>
            <a:off x="762156" y="2700130"/>
            <a:ext cx="6095844"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Identifying &amp; removing defects at this stage </a:t>
            </a:r>
            <a:r>
              <a:rPr lang="en-GB" dirty="0">
                <a:solidFill>
                  <a:srgbClr val="C00000"/>
                </a:solidFill>
              </a:rPr>
              <a:t>reduces the risks of the wrong software (incorrect or untestable) being developed.</a:t>
            </a:r>
          </a:p>
          <a:p>
            <a:endParaRPr lang="en-GB" dirty="0"/>
          </a:p>
        </p:txBody>
      </p:sp>
    </p:spTree>
    <p:extLst>
      <p:ext uri="{BB962C8B-B14F-4D97-AF65-F5344CB8AC3E}">
        <p14:creationId xmlns:p14="http://schemas.microsoft.com/office/powerpoint/2010/main" val="2554341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 xmlns:a16="http://schemas.microsoft.com/office/drawing/2014/main" id="{24817565-AAB7-6A6B-6860-E0D83169F12A}"/>
              </a:ext>
            </a:extLst>
          </p:cNvPr>
          <p:cNvSpPr>
            <a:spLocks noGrp="1"/>
          </p:cNvSpPr>
          <p:nvPr>
            <p:ph idx="1"/>
          </p:nvPr>
        </p:nvSpPr>
        <p:spPr>
          <a:xfrm>
            <a:off x="762156" y="1579158"/>
            <a:ext cx="8462810" cy="1718486"/>
          </a:xfrm>
        </p:spPr>
        <p:txBody>
          <a:bodyPr>
            <a:normAutofit/>
          </a:bodyPr>
          <a:lstStyle/>
          <a:p>
            <a:r>
              <a:rPr lang="en-GB" dirty="0"/>
              <a:t> Having testers work closely with </a:t>
            </a:r>
            <a:r>
              <a:rPr lang="en-GB" u="sng" dirty="0"/>
              <a:t>system designers </a:t>
            </a:r>
            <a:r>
              <a:rPr lang="en-GB" dirty="0">
                <a:solidFill>
                  <a:srgbClr val="C00000"/>
                </a:solidFill>
              </a:rPr>
              <a:t>while the system is being designed</a:t>
            </a:r>
            <a:r>
              <a:rPr lang="en-GB" dirty="0"/>
              <a:t> can increase each party’s understanding of the design and how to test it. </a:t>
            </a:r>
          </a:p>
          <a:p>
            <a:endParaRPr lang="en-GB" dirty="0"/>
          </a:p>
        </p:txBody>
      </p:sp>
      <p:pic>
        <p:nvPicPr>
          <p:cNvPr id="5" name="Picture 4">
            <a:extLst>
              <a:ext uri="{FF2B5EF4-FFF2-40B4-BE49-F238E27FC236}">
                <a16:creationId xmlns=""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4199" y="3134138"/>
            <a:ext cx="2961861" cy="2961861"/>
          </a:xfrm>
          <a:prstGeom prst="rect">
            <a:avLst/>
          </a:prstGeom>
        </p:spPr>
      </p:pic>
      <p:sp>
        <p:nvSpPr>
          <p:cNvPr id="6" name="Content Placeholder 2">
            <a:extLst>
              <a:ext uri="{FF2B5EF4-FFF2-40B4-BE49-F238E27FC236}">
                <a16:creationId xmlns="" xmlns:a16="http://schemas.microsoft.com/office/drawing/2014/main"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Better understanding at this stage can </a:t>
            </a:r>
            <a:r>
              <a:rPr lang="en-GB" dirty="0">
                <a:solidFill>
                  <a:srgbClr val="C00000"/>
                </a:solidFill>
              </a:rPr>
              <a:t>reduce the risk of fundamental design defects </a:t>
            </a:r>
            <a:r>
              <a:rPr lang="en-GB" dirty="0"/>
              <a:t>&amp; </a:t>
            </a:r>
            <a:r>
              <a:rPr lang="en-GB" dirty="0">
                <a:solidFill>
                  <a:srgbClr val="C00000"/>
                </a:solidFill>
              </a:rPr>
              <a:t>enable tests to be identified </a:t>
            </a:r>
            <a:r>
              <a:rPr lang="en-GB" dirty="0"/>
              <a:t>at an early stage.</a:t>
            </a:r>
          </a:p>
          <a:p>
            <a:endParaRPr lang="en-GB" dirty="0"/>
          </a:p>
        </p:txBody>
      </p:sp>
    </p:spTree>
    <p:extLst>
      <p:ext uri="{BB962C8B-B14F-4D97-AF65-F5344CB8AC3E}">
        <p14:creationId xmlns:p14="http://schemas.microsoft.com/office/powerpoint/2010/main" val="2881839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 xmlns:a16="http://schemas.microsoft.com/office/drawing/2014/main" id="{24817565-AAB7-6A6B-6860-E0D83169F12A}"/>
              </a:ext>
            </a:extLst>
          </p:cNvPr>
          <p:cNvSpPr>
            <a:spLocks noGrp="1"/>
          </p:cNvSpPr>
          <p:nvPr>
            <p:ph idx="1"/>
          </p:nvPr>
        </p:nvSpPr>
        <p:spPr>
          <a:xfrm>
            <a:off x="762156" y="1579158"/>
            <a:ext cx="8462810" cy="1718486"/>
          </a:xfrm>
        </p:spPr>
        <p:txBody>
          <a:bodyPr>
            <a:normAutofit/>
          </a:bodyPr>
          <a:lstStyle/>
          <a:p>
            <a:r>
              <a:rPr lang="en-GB" dirty="0"/>
              <a:t> </a:t>
            </a:r>
            <a:r>
              <a:rPr lang="en-SG" dirty="0">
                <a:effectLst/>
                <a:latin typeface="Calibri" panose="020F0502020204030204" pitchFamily="34" charset="0"/>
              </a:rPr>
              <a:t>Having testers work closely with developers </a:t>
            </a:r>
            <a:r>
              <a:rPr lang="en-SG" dirty="0">
                <a:solidFill>
                  <a:srgbClr val="C00000"/>
                </a:solidFill>
                <a:effectLst/>
                <a:latin typeface="Calibri" panose="020F0502020204030204" pitchFamily="34" charset="0"/>
              </a:rPr>
              <a:t>while the code is under development</a:t>
            </a:r>
            <a:r>
              <a:rPr lang="en-SG" dirty="0">
                <a:effectLst/>
                <a:latin typeface="Calibri" panose="020F0502020204030204" pitchFamily="34" charset="0"/>
              </a:rPr>
              <a:t> can increase each party’s understanding of the code and how to test it. </a:t>
            </a:r>
          </a:p>
          <a:p>
            <a:endParaRPr lang="en-GB" dirty="0"/>
          </a:p>
          <a:p>
            <a:endParaRPr lang="en-GB" dirty="0"/>
          </a:p>
        </p:txBody>
      </p:sp>
      <p:pic>
        <p:nvPicPr>
          <p:cNvPr id="5" name="Picture 4">
            <a:extLst>
              <a:ext uri="{FF2B5EF4-FFF2-40B4-BE49-F238E27FC236}">
                <a16:creationId xmlns=""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048000"/>
            <a:ext cx="2961861" cy="2961861"/>
          </a:xfrm>
          <a:prstGeom prst="rect">
            <a:avLst/>
          </a:prstGeom>
        </p:spPr>
      </p:pic>
      <p:sp>
        <p:nvSpPr>
          <p:cNvPr id="6" name="Content Placeholder 2">
            <a:extLst>
              <a:ext uri="{FF2B5EF4-FFF2-40B4-BE49-F238E27FC236}">
                <a16:creationId xmlns="" xmlns:a16="http://schemas.microsoft.com/office/drawing/2014/main"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increased understanding can </a:t>
            </a:r>
            <a:r>
              <a:rPr lang="en-GB" dirty="0">
                <a:solidFill>
                  <a:srgbClr val="C00000"/>
                </a:solidFill>
              </a:rPr>
              <a:t>reduce the risk of defects within the code and the tests</a:t>
            </a:r>
            <a:r>
              <a:rPr lang="en-GB" dirty="0"/>
              <a:t>.</a:t>
            </a:r>
          </a:p>
          <a:p>
            <a:endParaRPr lang="en-GB" dirty="0"/>
          </a:p>
        </p:txBody>
      </p:sp>
    </p:spTree>
    <p:extLst>
      <p:ext uri="{BB962C8B-B14F-4D97-AF65-F5344CB8AC3E}">
        <p14:creationId xmlns:p14="http://schemas.microsoft.com/office/powerpoint/2010/main" val="82740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 xmlns:a16="http://schemas.microsoft.com/office/drawing/2014/main" id="{24817565-AAB7-6A6B-6860-E0D83169F12A}"/>
              </a:ext>
            </a:extLst>
          </p:cNvPr>
          <p:cNvSpPr>
            <a:spLocks noGrp="1"/>
          </p:cNvSpPr>
          <p:nvPr>
            <p:ph idx="1"/>
          </p:nvPr>
        </p:nvSpPr>
        <p:spPr>
          <a:xfrm>
            <a:off x="762156" y="1579158"/>
            <a:ext cx="8462810" cy="1926042"/>
          </a:xfrm>
        </p:spPr>
        <p:txBody>
          <a:bodyPr>
            <a:normAutofit/>
          </a:bodyPr>
          <a:lstStyle/>
          <a:p>
            <a:r>
              <a:rPr lang="en-GB" dirty="0"/>
              <a:t> </a:t>
            </a:r>
            <a:r>
              <a:rPr lang="en-SG" dirty="0">
                <a:effectLst/>
                <a:latin typeface="Calibri" panose="020F0502020204030204" pitchFamily="34" charset="0"/>
              </a:rPr>
              <a:t>Having testers </a:t>
            </a:r>
            <a:r>
              <a:rPr lang="en-SG" dirty="0">
                <a:solidFill>
                  <a:srgbClr val="C00000"/>
                </a:solidFill>
                <a:effectLst/>
                <a:latin typeface="Calibri" panose="020F0502020204030204" pitchFamily="34" charset="0"/>
              </a:rPr>
              <a:t>verify and validate the software prior to release </a:t>
            </a:r>
            <a:r>
              <a:rPr lang="en-SG" dirty="0">
                <a:effectLst/>
                <a:latin typeface="Calibri" panose="020F0502020204030204" pitchFamily="34" charset="0"/>
              </a:rPr>
              <a:t>can </a:t>
            </a:r>
            <a:r>
              <a:rPr lang="en-SG" i="1" dirty="0">
                <a:effectLst/>
                <a:latin typeface="Calibri" panose="020F0502020204030204" pitchFamily="34" charset="0"/>
              </a:rPr>
              <a:t>detect failures </a:t>
            </a:r>
            <a:r>
              <a:rPr lang="en-SG" dirty="0">
                <a:effectLst/>
                <a:latin typeface="Calibri" panose="020F0502020204030204" pitchFamily="34" charset="0"/>
              </a:rPr>
              <a:t>that might otherwise have been missed, and support the process of removing the defects that caused the failures (i.e., debugging). </a:t>
            </a:r>
          </a:p>
          <a:p>
            <a:endParaRPr lang="en-GB" dirty="0"/>
          </a:p>
          <a:p>
            <a:endParaRPr lang="en-GB" dirty="0"/>
          </a:p>
        </p:txBody>
      </p:sp>
      <p:pic>
        <p:nvPicPr>
          <p:cNvPr id="5" name="Picture 4">
            <a:extLst>
              <a:ext uri="{FF2B5EF4-FFF2-40B4-BE49-F238E27FC236}">
                <a16:creationId xmlns=""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124200"/>
            <a:ext cx="2961861" cy="2961861"/>
          </a:xfrm>
          <a:prstGeom prst="rect">
            <a:avLst/>
          </a:prstGeom>
        </p:spPr>
      </p:pic>
      <p:sp>
        <p:nvSpPr>
          <p:cNvPr id="6" name="Content Placeholder 2">
            <a:extLst>
              <a:ext uri="{FF2B5EF4-FFF2-40B4-BE49-F238E27FC236}">
                <a16:creationId xmlns="" xmlns:a16="http://schemas.microsoft.com/office/drawing/2014/main" id="{9FA77B81-F53D-D2B9-C270-A7B859A9FE81}"/>
              </a:ext>
            </a:extLst>
          </p:cNvPr>
          <p:cNvSpPr txBox="1">
            <a:spLocks/>
          </p:cNvSpPr>
          <p:nvPr/>
        </p:nvSpPr>
        <p:spPr>
          <a:xfrm>
            <a:off x="762156" y="3590174"/>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increases the likelihood that the software </a:t>
            </a:r>
            <a:r>
              <a:rPr lang="en-GB" dirty="0">
                <a:solidFill>
                  <a:srgbClr val="C00000"/>
                </a:solidFill>
              </a:rPr>
              <a:t>meets stakeholder needs &amp; satisfies requirements</a:t>
            </a:r>
            <a:r>
              <a:rPr lang="en-GB" dirty="0"/>
              <a:t>.</a:t>
            </a:r>
          </a:p>
          <a:p>
            <a:endParaRPr lang="en-GB" dirty="0"/>
          </a:p>
        </p:txBody>
      </p:sp>
    </p:spTree>
    <p:extLst>
      <p:ext uri="{BB962C8B-B14F-4D97-AF65-F5344CB8AC3E}">
        <p14:creationId xmlns:p14="http://schemas.microsoft.com/office/powerpoint/2010/main" val="1971224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8BBA6-F6CB-5B06-2B30-2ACD7A1F284B}"/>
              </a:ext>
            </a:extLst>
          </p:cNvPr>
          <p:cNvSpPr>
            <a:spLocks noGrp="1"/>
          </p:cNvSpPr>
          <p:nvPr>
            <p:ph type="title"/>
          </p:nvPr>
        </p:nvSpPr>
        <p:spPr/>
        <p:txBody>
          <a:bodyPr/>
          <a:lstStyle/>
          <a:p>
            <a:r>
              <a:rPr lang="en-GB" dirty="0"/>
              <a:t>Quality Assurance &amp; Testing</a:t>
            </a:r>
          </a:p>
        </p:txBody>
      </p:sp>
      <p:sp>
        <p:nvSpPr>
          <p:cNvPr id="3" name="Content Placeholder 2">
            <a:extLst>
              <a:ext uri="{FF2B5EF4-FFF2-40B4-BE49-F238E27FC236}">
                <a16:creationId xmlns="" xmlns:a16="http://schemas.microsoft.com/office/drawing/2014/main" id="{3520666D-AFD2-2ABA-7DEB-DBB9A9566EFF}"/>
              </a:ext>
            </a:extLst>
          </p:cNvPr>
          <p:cNvSpPr>
            <a:spLocks noGrp="1"/>
          </p:cNvSpPr>
          <p:nvPr>
            <p:ph idx="1"/>
          </p:nvPr>
        </p:nvSpPr>
        <p:spPr>
          <a:xfrm>
            <a:off x="762156" y="1579157"/>
            <a:ext cx="8462810" cy="5126443"/>
          </a:xfrm>
        </p:spPr>
        <p:txBody>
          <a:bodyPr>
            <a:normAutofit/>
          </a:bodyPr>
          <a:lstStyle/>
          <a:p>
            <a:r>
              <a:rPr lang="en-SG" dirty="0">
                <a:solidFill>
                  <a:srgbClr val="C00000"/>
                </a:solidFill>
                <a:effectLst/>
                <a:latin typeface="Calibri" panose="020F0502020204030204" pitchFamily="34" charset="0"/>
              </a:rPr>
              <a:t>Quality management </a:t>
            </a:r>
            <a:r>
              <a:rPr lang="en-SG" dirty="0">
                <a:effectLst/>
                <a:latin typeface="Calibri" panose="020F0502020204030204" pitchFamily="34" charset="0"/>
              </a:rPr>
              <a:t>refers to </a:t>
            </a:r>
            <a:r>
              <a:rPr lang="en-SG" u="sng" dirty="0">
                <a:effectLst/>
                <a:latin typeface="Calibri" panose="020F0502020204030204" pitchFamily="34" charset="0"/>
              </a:rPr>
              <a:t>all activities </a:t>
            </a:r>
            <a:r>
              <a:rPr lang="en-SG" dirty="0">
                <a:effectLst/>
                <a:latin typeface="Calibri" panose="020F0502020204030204" pitchFamily="34" charset="0"/>
              </a:rPr>
              <a:t>that direct and control an organization with regard to quality in all aspects.</a:t>
            </a:r>
          </a:p>
          <a:p>
            <a:pPr lvl="1"/>
            <a:r>
              <a:rPr lang="en-SG" dirty="0"/>
              <a:t> Quality affects not only software development but also HR procedures, delivery processes &amp; so on.</a:t>
            </a:r>
            <a:endParaRPr lang="en-SG" dirty="0">
              <a:effectLst/>
              <a:latin typeface="Calibri" panose="020F0502020204030204" pitchFamily="34" charset="0"/>
            </a:endParaRPr>
          </a:p>
          <a:p>
            <a:pPr>
              <a:spcBef>
                <a:spcPts val="1800"/>
              </a:spcBef>
            </a:pPr>
            <a:r>
              <a:rPr lang="en-GB" dirty="0">
                <a:solidFill>
                  <a:srgbClr val="C00000"/>
                </a:solidFill>
              </a:rPr>
              <a:t>Quality assurance</a:t>
            </a:r>
            <a:r>
              <a:rPr lang="en-GB" dirty="0"/>
              <a:t>, part of quality management, </a:t>
            </a:r>
            <a:r>
              <a:rPr lang="en-SG" dirty="0">
                <a:effectLst/>
                <a:latin typeface="Calibri" panose="020F0502020204030204" pitchFamily="34" charset="0"/>
              </a:rPr>
              <a:t>is typically focused on </a:t>
            </a:r>
            <a:r>
              <a:rPr lang="en-SG" u="sng" dirty="0">
                <a:effectLst/>
                <a:latin typeface="Calibri" panose="020F0502020204030204" pitchFamily="34" charset="0"/>
              </a:rPr>
              <a:t>adherence to proper processes</a:t>
            </a:r>
            <a:r>
              <a:rPr lang="en-SG" dirty="0">
                <a:effectLst/>
                <a:latin typeface="Calibri" panose="020F0502020204030204" pitchFamily="34" charset="0"/>
              </a:rPr>
              <a:t>. </a:t>
            </a:r>
          </a:p>
          <a:p>
            <a:pPr lvl="1"/>
            <a:r>
              <a:rPr lang="en-SG" dirty="0">
                <a:effectLst/>
                <a:latin typeface="Calibri" panose="020F0502020204030204" pitchFamily="34" charset="0"/>
              </a:rPr>
              <a:t> Proper processes </a:t>
            </a:r>
            <a:r>
              <a:rPr lang="en-SG" dirty="0">
                <a:effectLst/>
                <a:latin typeface="Calibri" panose="020F0502020204030204" pitchFamily="34" charset="0"/>
                <a:sym typeface="Wingdings" pitchFamily="2" charset="2"/>
              </a:rPr>
              <a:t></a:t>
            </a:r>
            <a:r>
              <a:rPr lang="en-SG" dirty="0">
                <a:effectLst/>
                <a:latin typeface="Calibri" panose="020F0502020204030204" pitchFamily="34" charset="0"/>
              </a:rPr>
              <a:t> Work products higher quality</a:t>
            </a:r>
          </a:p>
          <a:p>
            <a:pPr>
              <a:spcBef>
                <a:spcPts val="1800"/>
              </a:spcBef>
            </a:pPr>
            <a:r>
              <a:rPr lang="en-GB" dirty="0"/>
              <a:t> </a:t>
            </a:r>
            <a:r>
              <a:rPr lang="en-GB" dirty="0">
                <a:solidFill>
                  <a:srgbClr val="C00000"/>
                </a:solidFill>
              </a:rPr>
              <a:t>Quality control </a:t>
            </a:r>
            <a:r>
              <a:rPr lang="en-GB" dirty="0"/>
              <a:t>is </a:t>
            </a:r>
            <a:r>
              <a:rPr lang="en-GB" u="sng" dirty="0"/>
              <a:t>concerned with the quality of the products </a:t>
            </a:r>
            <a:r>
              <a:rPr lang="en-GB" dirty="0"/>
              <a:t>rather than processes.</a:t>
            </a:r>
          </a:p>
          <a:p>
            <a:pPr lvl="1">
              <a:spcBef>
                <a:spcPts val="600"/>
              </a:spcBef>
            </a:pPr>
            <a:r>
              <a:rPr lang="en-GB" dirty="0"/>
              <a:t> </a:t>
            </a:r>
            <a:r>
              <a:rPr lang="en-GB" u="sng" dirty="0"/>
              <a:t>Testing is a quality control activity </a:t>
            </a:r>
            <a:r>
              <a:rPr lang="en-GB" dirty="0"/>
              <a:t>rather than a quality assurance activity.	</a:t>
            </a:r>
          </a:p>
        </p:txBody>
      </p:sp>
    </p:spTree>
    <p:extLst>
      <p:ext uri="{BB962C8B-B14F-4D97-AF65-F5344CB8AC3E}">
        <p14:creationId xmlns:p14="http://schemas.microsoft.com/office/powerpoint/2010/main" val="654941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 xmlns:a16="http://schemas.microsoft.com/office/drawing/2014/main" id="{E14B3B90-CFE5-C964-BF55-E7724F29684B}"/>
              </a:ext>
            </a:extLst>
          </p:cNvPr>
          <p:cNvSpPr>
            <a:spLocks noGrp="1" noChangeArrowheads="1"/>
          </p:cNvSpPr>
          <p:nvPr>
            <p:ph type="title"/>
          </p:nvPr>
        </p:nvSpPr>
        <p:spPr/>
        <p:txBody>
          <a:bodyPr/>
          <a:lstStyle/>
          <a:p>
            <a:r>
              <a:rPr lang="en-GB" altLang="en-US" dirty="0"/>
              <a:t>Errors - Defects - Failures</a:t>
            </a:r>
          </a:p>
        </p:txBody>
      </p:sp>
      <p:sp>
        <p:nvSpPr>
          <p:cNvPr id="118787" name="Rectangle 3">
            <a:extLst>
              <a:ext uri="{FF2B5EF4-FFF2-40B4-BE49-F238E27FC236}">
                <a16:creationId xmlns="" xmlns:a16="http://schemas.microsoft.com/office/drawing/2014/main" id="{E5633B3C-CF43-F7CA-5EF4-9E37C4B00921}"/>
              </a:ext>
            </a:extLst>
          </p:cNvPr>
          <p:cNvSpPr>
            <a:spLocks noGrp="1" noChangeArrowheads="1"/>
          </p:cNvSpPr>
          <p:nvPr>
            <p:ph idx="1"/>
          </p:nvPr>
        </p:nvSpPr>
        <p:spPr>
          <a:xfrm>
            <a:off x="762000" y="1524000"/>
            <a:ext cx="8305800" cy="3962400"/>
          </a:xfrm>
        </p:spPr>
        <p:txBody>
          <a:bodyPr/>
          <a:lstStyle/>
          <a:p>
            <a:pPr>
              <a:defRPr/>
            </a:pPr>
            <a:r>
              <a:rPr lang="en-GB" altLang="en-US" dirty="0">
                <a:solidFill>
                  <a:srgbClr val="C00000"/>
                </a:solidFill>
              </a:rPr>
              <a:t>Error</a:t>
            </a:r>
            <a:r>
              <a:rPr lang="en-GB" altLang="en-US" dirty="0"/>
              <a:t> (mistake): a human action that produces an incorrect result </a:t>
            </a:r>
          </a:p>
          <a:p>
            <a:pPr>
              <a:defRPr/>
            </a:pPr>
            <a:r>
              <a:rPr lang="en-GB" altLang="en-US" dirty="0">
                <a:solidFill>
                  <a:srgbClr val="C00000"/>
                </a:solidFill>
              </a:rPr>
              <a:t>Defect</a:t>
            </a:r>
            <a:r>
              <a:rPr lang="en-GB" altLang="en-US" dirty="0"/>
              <a:t> (fault/bug): a manifestation of an error in software</a:t>
            </a:r>
          </a:p>
          <a:p>
            <a:pPr lvl="1">
              <a:defRPr/>
            </a:pPr>
            <a:r>
              <a:rPr lang="en-GB" altLang="en-US" dirty="0"/>
              <a:t>if executed, a fault may cause a failure</a:t>
            </a:r>
          </a:p>
          <a:p>
            <a:pPr>
              <a:defRPr/>
            </a:pPr>
            <a:r>
              <a:rPr lang="en-GB" altLang="en-US" dirty="0">
                <a:solidFill>
                  <a:srgbClr val="C00000"/>
                </a:solidFill>
              </a:rPr>
              <a:t>Failure</a:t>
            </a:r>
            <a:r>
              <a:rPr lang="en-GB" altLang="en-US" dirty="0"/>
              <a:t>: an event in which a component or system does not perform a required function within specified limits</a:t>
            </a:r>
          </a:p>
          <a:p>
            <a:pPr lvl="1">
              <a:defRPr/>
            </a:pPr>
            <a:r>
              <a:rPr lang="en-GB" altLang="en-US" dirty="0"/>
              <a:t>found defect</a:t>
            </a:r>
            <a:endParaRPr lang="en-GB" altLang="en-US" sz="2400" dirty="0"/>
          </a:p>
          <a:p>
            <a:pPr lvl="1">
              <a:defRPr/>
            </a:pPr>
            <a:endParaRPr lang="en-GB" altLang="en-US" dirty="0"/>
          </a:p>
        </p:txBody>
      </p:sp>
      <p:sp>
        <p:nvSpPr>
          <p:cNvPr id="20483" name="Text Box 4">
            <a:extLst>
              <a:ext uri="{FF2B5EF4-FFF2-40B4-BE49-F238E27FC236}">
                <a16:creationId xmlns="" xmlns:a16="http://schemas.microsoft.com/office/drawing/2014/main" id="{CCDE1C9F-A878-99C4-93E5-00CF30FE20CF}"/>
              </a:ext>
            </a:extLst>
          </p:cNvPr>
          <p:cNvSpPr txBox="1">
            <a:spLocks noChangeArrowheads="1"/>
          </p:cNvSpPr>
          <p:nvPr/>
        </p:nvSpPr>
        <p:spPr bwMode="auto">
          <a:xfrm>
            <a:off x="2057400" y="5105400"/>
            <a:ext cx="6267450" cy="1050929"/>
          </a:xfrm>
          <a:prstGeom prst="rect">
            <a:avLst/>
          </a:prstGeom>
          <a:solidFill>
            <a:srgbClr val="D885A3"/>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Failure is an event; defect is a state of the software, caused by an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a:extLst>
              <a:ext uri="{FF2B5EF4-FFF2-40B4-BE49-F238E27FC236}">
                <a16:creationId xmlns="" xmlns:a16="http://schemas.microsoft.com/office/drawing/2014/main" id="{1CC8F69B-1D18-30E0-26FB-595D6A3337EF}"/>
              </a:ext>
            </a:extLst>
          </p:cNvPr>
          <p:cNvSpPr>
            <a:spLocks noGrp="1" noChangeArrowheads="1"/>
          </p:cNvSpPr>
          <p:nvPr>
            <p:ph type="title"/>
          </p:nvPr>
        </p:nvSpPr>
        <p:spPr/>
        <p:txBody>
          <a:bodyPr/>
          <a:lstStyle/>
          <a:p>
            <a:r>
              <a:rPr lang="en-GB" dirty="0"/>
              <a:t>What is Testing?: </a:t>
            </a:r>
            <a:r>
              <a:rPr lang="en-GB" altLang="en-US" dirty="0"/>
              <a:t>Cost of Software Faults</a:t>
            </a:r>
          </a:p>
        </p:txBody>
      </p:sp>
      <p:sp>
        <p:nvSpPr>
          <p:cNvPr id="134150" name="Rectangle 6">
            <a:extLst>
              <a:ext uri="{FF2B5EF4-FFF2-40B4-BE49-F238E27FC236}">
                <a16:creationId xmlns="" xmlns:a16="http://schemas.microsoft.com/office/drawing/2014/main" id="{8D6A0C36-5135-FF7D-345A-D75DC004A542}"/>
              </a:ext>
            </a:extLst>
          </p:cNvPr>
          <p:cNvSpPr>
            <a:spLocks noGrp="1" noChangeArrowheads="1"/>
          </p:cNvSpPr>
          <p:nvPr>
            <p:ph idx="1"/>
          </p:nvPr>
        </p:nvSpPr>
        <p:spPr/>
        <p:txBody>
          <a:bodyPr>
            <a:normAutofit fontScale="92500" lnSpcReduction="10000"/>
          </a:bodyPr>
          <a:lstStyle/>
          <a:p>
            <a:pPr>
              <a:defRPr/>
            </a:pPr>
            <a:r>
              <a:rPr lang="en-GB" altLang="en-US" dirty="0"/>
              <a:t>H</a:t>
            </a:r>
            <a:r>
              <a:rPr lang="en-GB" altLang="en-US" sz="2400" dirty="0"/>
              <a:t>uge sums</a:t>
            </a:r>
          </a:p>
          <a:p>
            <a:pPr lvl="1">
              <a:defRPr/>
            </a:pPr>
            <a:r>
              <a:rPr lang="en-GB" altLang="en-US" sz="2400" dirty="0"/>
              <a:t>Ariane 5 ($7billion) </a:t>
            </a:r>
          </a:p>
          <a:p>
            <a:pPr marL="461962" lvl="1" indent="0">
              <a:buFontTx/>
              <a:buNone/>
              <a:defRPr/>
            </a:pPr>
            <a:r>
              <a:rPr lang="en-US" sz="2400" dirty="0">
                <a:hlinkClick r:id="rId3"/>
              </a:rPr>
              <a:t>The Explosion of the Ariane 5 (umn.edu)</a:t>
            </a:r>
            <a:endParaRPr lang="en-GB" altLang="en-US" sz="2400" dirty="0"/>
          </a:p>
          <a:p>
            <a:pPr lvl="1">
              <a:defRPr/>
            </a:pPr>
            <a:r>
              <a:rPr lang="en-GB" altLang="en-US" sz="2400" dirty="0"/>
              <a:t>Mariner space probe to Venus ($250m)</a:t>
            </a:r>
          </a:p>
          <a:p>
            <a:pPr marL="461962" lvl="1" indent="0">
              <a:buFontTx/>
              <a:buNone/>
              <a:defRPr/>
            </a:pPr>
            <a:r>
              <a:rPr lang="en-US" sz="2400" dirty="0">
                <a:hlinkClick r:id="rId4"/>
              </a:rPr>
              <a:t>Mariner 1 destroyed due to code error, July 22, 1962 – EDN</a:t>
            </a:r>
            <a:endParaRPr lang="en-GB" altLang="en-US" sz="2400" dirty="0"/>
          </a:p>
          <a:p>
            <a:pPr lvl="1">
              <a:defRPr/>
            </a:pPr>
            <a:r>
              <a:rPr lang="en-GB" altLang="en-US" sz="2400" dirty="0"/>
              <a:t>American Airlines ($50m)</a:t>
            </a:r>
          </a:p>
          <a:p>
            <a:pPr>
              <a:spcBef>
                <a:spcPts val="1200"/>
              </a:spcBef>
              <a:defRPr/>
            </a:pPr>
            <a:r>
              <a:rPr lang="en-GB" altLang="en-US" sz="2400" dirty="0"/>
              <a:t>Very little or nothing at all</a:t>
            </a:r>
          </a:p>
          <a:p>
            <a:pPr lvl="1">
              <a:defRPr/>
            </a:pPr>
            <a:r>
              <a:rPr lang="en-GB" altLang="en-US" sz="2400" dirty="0"/>
              <a:t>minor inconvenience</a:t>
            </a:r>
          </a:p>
          <a:p>
            <a:pPr lvl="1">
              <a:defRPr/>
            </a:pPr>
            <a:r>
              <a:rPr lang="en-GB" altLang="en-US" sz="2400" dirty="0"/>
              <a:t>no visible or physical detrimental impact</a:t>
            </a:r>
          </a:p>
          <a:p>
            <a:pPr>
              <a:spcBef>
                <a:spcPts val="1200"/>
              </a:spcBef>
              <a:defRPr/>
            </a:pPr>
            <a:r>
              <a:rPr lang="en-GB" altLang="en-US" dirty="0"/>
              <a:t>S</a:t>
            </a:r>
            <a:r>
              <a:rPr lang="en-GB" altLang="en-US" sz="2400" dirty="0"/>
              <a:t>oftware is not “linear”: </a:t>
            </a:r>
          </a:p>
          <a:p>
            <a:pPr lvl="1">
              <a:defRPr/>
            </a:pPr>
            <a:r>
              <a:rPr lang="en-GB" altLang="en-US" sz="2400" dirty="0"/>
              <a:t>small input may have very large effect</a:t>
            </a:r>
          </a:p>
        </p:txBody>
      </p:sp>
    </p:spTree>
    <p:extLst>
      <p:ext uri="{BB962C8B-B14F-4D97-AF65-F5344CB8AC3E}">
        <p14:creationId xmlns:p14="http://schemas.microsoft.com/office/powerpoint/2010/main" val="376321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 xmlns:a16="http://schemas.microsoft.com/office/drawing/2014/main" id="{3C162103-5865-7656-0213-F68D23BAE066}"/>
              </a:ext>
            </a:extLst>
          </p:cNvPr>
          <p:cNvSpPr>
            <a:spLocks noGrp="1" noChangeArrowheads="1"/>
          </p:cNvSpPr>
          <p:nvPr>
            <p:ph type="title"/>
          </p:nvPr>
        </p:nvSpPr>
        <p:spPr/>
        <p:txBody>
          <a:bodyPr/>
          <a:lstStyle/>
          <a:p>
            <a:r>
              <a:rPr lang="en-GB" altLang="en-US" dirty="0"/>
              <a:t>Errors - Defects - Failures</a:t>
            </a:r>
          </a:p>
        </p:txBody>
      </p:sp>
      <p:sp>
        <p:nvSpPr>
          <p:cNvPr id="305155" name="Rectangle 3">
            <a:extLst>
              <a:ext uri="{FF2B5EF4-FFF2-40B4-BE49-F238E27FC236}">
                <a16:creationId xmlns="" xmlns:a16="http://schemas.microsoft.com/office/drawing/2014/main" id="{9D7575A1-911B-BB5F-5012-716E14208850}"/>
              </a:ext>
            </a:extLst>
          </p:cNvPr>
          <p:cNvSpPr>
            <a:spLocks noChangeArrowheads="1"/>
          </p:cNvSpPr>
          <p:nvPr/>
        </p:nvSpPr>
        <p:spPr bwMode="auto">
          <a:xfrm>
            <a:off x="334297" y="1716239"/>
            <a:ext cx="2438400" cy="835025"/>
          </a:xfrm>
          <a:prstGeom prst="rect">
            <a:avLst/>
          </a:prstGeom>
          <a:no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A person makes</a:t>
            </a:r>
          </a:p>
          <a:p>
            <a:pPr algn="ctr"/>
            <a:r>
              <a:rPr lang="en-GB" altLang="en-US" dirty="0">
                <a:solidFill>
                  <a:schemeClr val="tx1">
                    <a:lumMod val="75000"/>
                    <a:lumOff val="25000"/>
                  </a:schemeClr>
                </a:solidFill>
                <a:latin typeface="+mn-lt"/>
              </a:rPr>
              <a:t>an error ...</a:t>
            </a:r>
          </a:p>
        </p:txBody>
      </p:sp>
      <p:sp>
        <p:nvSpPr>
          <p:cNvPr id="305156" name="Rectangle 4">
            <a:extLst>
              <a:ext uri="{FF2B5EF4-FFF2-40B4-BE49-F238E27FC236}">
                <a16:creationId xmlns="" xmlns:a16="http://schemas.microsoft.com/office/drawing/2014/main" id="{866129ED-4D18-FEAE-8D56-C2BE57129F7C}"/>
              </a:ext>
            </a:extLst>
          </p:cNvPr>
          <p:cNvSpPr>
            <a:spLocks noChangeArrowheads="1"/>
          </p:cNvSpPr>
          <p:nvPr/>
        </p:nvSpPr>
        <p:spPr bwMode="auto">
          <a:xfrm>
            <a:off x="3276600" y="3246437"/>
            <a:ext cx="2743200" cy="120015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 that creates a</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defect in the</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software ...</a:t>
            </a:r>
          </a:p>
        </p:txBody>
      </p:sp>
      <p:sp>
        <p:nvSpPr>
          <p:cNvPr id="305158" name="Freeform 6">
            <a:extLst>
              <a:ext uri="{FF2B5EF4-FFF2-40B4-BE49-F238E27FC236}">
                <a16:creationId xmlns="" xmlns:a16="http://schemas.microsoft.com/office/drawing/2014/main" id="{D43A14F7-6A93-C6D2-F572-63512E6CDB1E}"/>
              </a:ext>
            </a:extLst>
          </p:cNvPr>
          <p:cNvSpPr>
            <a:spLocks/>
          </p:cNvSpPr>
          <p:nvPr/>
        </p:nvSpPr>
        <p:spPr bwMode="auto">
          <a:xfrm>
            <a:off x="2133600" y="2590800"/>
            <a:ext cx="1143000" cy="1371600"/>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9" name="Freeform 7">
            <a:extLst>
              <a:ext uri="{FF2B5EF4-FFF2-40B4-BE49-F238E27FC236}">
                <a16:creationId xmlns="" xmlns:a16="http://schemas.microsoft.com/office/drawing/2014/main" id="{0D4F9CCA-FE71-C71D-3E04-6F1508E3901E}"/>
              </a:ext>
            </a:extLst>
          </p:cNvPr>
          <p:cNvSpPr>
            <a:spLocks/>
          </p:cNvSpPr>
          <p:nvPr/>
        </p:nvSpPr>
        <p:spPr bwMode="auto">
          <a:xfrm>
            <a:off x="5918721" y="4516501"/>
            <a:ext cx="1212656" cy="1274699"/>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7" name="Rectangle 5">
            <a:extLst>
              <a:ext uri="{FF2B5EF4-FFF2-40B4-BE49-F238E27FC236}">
                <a16:creationId xmlns="" xmlns:a16="http://schemas.microsoft.com/office/drawing/2014/main" id="{5D384A56-6511-67D6-F17D-1D797AE86F67}"/>
              </a:ext>
            </a:extLst>
          </p:cNvPr>
          <p:cNvSpPr>
            <a:spLocks noChangeArrowheads="1"/>
          </p:cNvSpPr>
          <p:nvPr/>
        </p:nvSpPr>
        <p:spPr bwMode="auto">
          <a:xfrm>
            <a:off x="7175995" y="5057109"/>
            <a:ext cx="2590800" cy="1200150"/>
          </a:xfrm>
          <a:prstGeom prst="rect">
            <a:avLst/>
          </a:prstGeom>
          <a:solidFill>
            <a:srgbClr val="F5F8F9"/>
          </a:solid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chemeClr val="tx1">
                    <a:lumMod val="75000"/>
                    <a:lumOff val="25000"/>
                  </a:schemeClr>
                </a:solidFill>
                <a:latin typeface="+mn-lt"/>
              </a:rPr>
              <a:t>… that can cause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a failure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in operation</a:t>
            </a:r>
          </a:p>
        </p:txBody>
      </p:sp>
      <p:pic>
        <p:nvPicPr>
          <p:cNvPr id="3" name="Picture 2" descr="Icon&#10;&#10;Description automatically generated">
            <a:extLst>
              <a:ext uri="{FF2B5EF4-FFF2-40B4-BE49-F238E27FC236}">
                <a16:creationId xmlns="" xmlns:a16="http://schemas.microsoft.com/office/drawing/2014/main" id="{52345251-071C-BC4D-782E-1576D578D2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041" y="2596356"/>
            <a:ext cx="1665288" cy="1665288"/>
          </a:xfrm>
          <a:prstGeom prst="rect">
            <a:avLst/>
          </a:prstGeom>
        </p:spPr>
      </p:pic>
      <p:pic>
        <p:nvPicPr>
          <p:cNvPr id="5" name="Picture 4">
            <a:extLst>
              <a:ext uri="{FF2B5EF4-FFF2-40B4-BE49-F238E27FC236}">
                <a16:creationId xmlns="" xmlns:a16="http://schemas.microsoft.com/office/drawing/2014/main" id="{10F9C20A-77E5-7DD9-5120-B16B791858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692922" y="4499295"/>
            <a:ext cx="1910556" cy="1902757"/>
          </a:xfrm>
          <a:prstGeom prst="rect">
            <a:avLst/>
          </a:prstGeom>
        </p:spPr>
      </p:pic>
      <p:pic>
        <p:nvPicPr>
          <p:cNvPr id="12" name="Picture 11">
            <a:extLst>
              <a:ext uri="{FF2B5EF4-FFF2-40B4-BE49-F238E27FC236}">
                <a16:creationId xmlns="" xmlns:a16="http://schemas.microsoft.com/office/drawing/2014/main" id="{22B25524-F0EE-8DFB-0A58-38230DCD25E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20017" y="3143905"/>
            <a:ext cx="1902757" cy="1902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305155"/>
                                        </p:tgtEl>
                                        <p:attrNameLst>
                                          <p:attrName>style.visibility</p:attrName>
                                        </p:attrNameLst>
                                      </p:cBhvr>
                                      <p:to>
                                        <p:strVal val="visible"/>
                                      </p:to>
                                    </p:set>
                                    <p:animEffect transition="in" filter="wipe(left)">
                                      <p:cBhvr>
                                        <p:cTn id="11" dur="500"/>
                                        <p:tgtEl>
                                          <p:spTgt spid="3051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5158"/>
                                        </p:tgtEl>
                                        <p:attrNameLst>
                                          <p:attrName>style.visibility</p:attrName>
                                        </p:attrNameLst>
                                      </p:cBhvr>
                                      <p:to>
                                        <p:strVal val="visible"/>
                                      </p:to>
                                    </p:set>
                                    <p:animEffect transition="in" filter="wipe(left)">
                                      <p:cBhvr>
                                        <p:cTn id="16" dur="500"/>
                                        <p:tgtEl>
                                          <p:spTgt spid="305158"/>
                                        </p:tgtEl>
                                      </p:cBhvr>
                                    </p:animEffect>
                                  </p:childTnLst>
                                </p:cTn>
                              </p:par>
                            </p:childTnLst>
                          </p:cTn>
                        </p:par>
                        <p:par>
                          <p:cTn id="17" fill="hold">
                            <p:stCondLst>
                              <p:cond delay="500"/>
                            </p:stCondLst>
                            <p:childTnLst>
                              <p:par>
                                <p:cTn id="18" presetID="22" presetClass="entr" presetSubtype="8" fill="hold" grpId="1" nodeType="afterEffect">
                                  <p:stCondLst>
                                    <p:cond delay="0"/>
                                  </p:stCondLst>
                                  <p:childTnLst>
                                    <p:set>
                                      <p:cBhvr>
                                        <p:cTn id="19" dur="1" fill="hold">
                                          <p:stCondLst>
                                            <p:cond delay="0"/>
                                          </p:stCondLst>
                                        </p:cTn>
                                        <p:tgtEl>
                                          <p:spTgt spid="305156"/>
                                        </p:tgtEl>
                                        <p:attrNameLst>
                                          <p:attrName>style.visibility</p:attrName>
                                        </p:attrNameLst>
                                      </p:cBhvr>
                                      <p:to>
                                        <p:strVal val="visible"/>
                                      </p:to>
                                    </p:set>
                                    <p:animEffect transition="in" filter="wipe(left)">
                                      <p:cBhvr>
                                        <p:cTn id="20" dur="500"/>
                                        <p:tgtEl>
                                          <p:spTgt spid="305156"/>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5159"/>
                                        </p:tgtEl>
                                        <p:attrNameLst>
                                          <p:attrName>style.visibility</p:attrName>
                                        </p:attrNameLst>
                                      </p:cBhvr>
                                      <p:to>
                                        <p:strVal val="visible"/>
                                      </p:to>
                                    </p:set>
                                    <p:animEffect transition="in" filter="wipe(left)">
                                      <p:cBhvr>
                                        <p:cTn id="29" dur="500"/>
                                        <p:tgtEl>
                                          <p:spTgt spid="305159"/>
                                        </p:tgtEl>
                                      </p:cBhvr>
                                    </p:animEffect>
                                  </p:childTnLst>
                                </p:cTn>
                              </p:par>
                            </p:childTnLst>
                          </p:cTn>
                        </p:par>
                        <p:par>
                          <p:cTn id="30" fill="hold">
                            <p:stCondLst>
                              <p:cond delay="500"/>
                            </p:stCondLst>
                            <p:childTnLst>
                              <p:par>
                                <p:cTn id="31" presetID="22" presetClass="entr" presetSubtype="8" fill="hold" grpId="1" nodeType="afterEffect">
                                  <p:stCondLst>
                                    <p:cond delay="0"/>
                                  </p:stCondLst>
                                  <p:childTnLst>
                                    <p:set>
                                      <p:cBhvr>
                                        <p:cTn id="32" dur="1" fill="hold">
                                          <p:stCondLst>
                                            <p:cond delay="0"/>
                                          </p:stCondLst>
                                        </p:cTn>
                                        <p:tgtEl>
                                          <p:spTgt spid="305157"/>
                                        </p:tgtEl>
                                        <p:attrNameLst>
                                          <p:attrName>style.visibility</p:attrName>
                                        </p:attrNameLst>
                                      </p:cBhvr>
                                      <p:to>
                                        <p:strVal val="visible"/>
                                      </p:to>
                                    </p:set>
                                    <p:animEffect transition="in" filter="wipe(left)">
                                      <p:cBhvr>
                                        <p:cTn id="33" dur="500"/>
                                        <p:tgtEl>
                                          <p:spTgt spid="305157"/>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autoUpdateAnimBg="0"/>
      <p:bldP spid="305155" grpId="1" animBg="1"/>
      <p:bldP spid="305156" grpId="0" animBg="1" autoUpdateAnimBg="0"/>
      <p:bldP spid="305156" grpId="1" animBg="1"/>
      <p:bldP spid="305158" grpId="0" animBg="1"/>
      <p:bldP spid="305159" grpId="0" animBg="1"/>
      <p:bldP spid="305157" grpId="0" animBg="1" autoUpdateAnimBg="0"/>
      <p:bldP spid="30515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AED806E-E9DA-F145-BC48-C3C2206F67FA}"/>
              </a:ext>
            </a:extLst>
          </p:cNvPr>
          <p:cNvSpPr>
            <a:spLocks noGrp="1"/>
          </p:cNvSpPr>
          <p:nvPr>
            <p:ph type="title"/>
          </p:nvPr>
        </p:nvSpPr>
        <p:spPr/>
        <p:txBody>
          <a:bodyPr/>
          <a:lstStyle/>
          <a:p>
            <a:r>
              <a:rPr lang="en-GB" altLang="en-US"/>
              <a:t>Errors - Defects - Failures</a:t>
            </a:r>
            <a:endParaRPr lang="en-GB"/>
          </a:p>
        </p:txBody>
      </p:sp>
      <p:sp>
        <p:nvSpPr>
          <p:cNvPr id="5" name="Content Placeholder 4">
            <a:extLst>
              <a:ext uri="{FF2B5EF4-FFF2-40B4-BE49-F238E27FC236}">
                <a16:creationId xmlns="" xmlns:a16="http://schemas.microsoft.com/office/drawing/2014/main" id="{5712FAA2-68A3-E653-D4FB-2EF726839CC2}"/>
              </a:ext>
            </a:extLst>
          </p:cNvPr>
          <p:cNvSpPr>
            <a:spLocks noGrp="1"/>
          </p:cNvSpPr>
          <p:nvPr>
            <p:ph idx="1"/>
          </p:nvPr>
        </p:nvSpPr>
        <p:spPr/>
        <p:txBody>
          <a:bodyPr/>
          <a:lstStyle/>
          <a:p>
            <a:r>
              <a:rPr lang="en-GB" dirty="0"/>
              <a:t> Common thought: failures = result of "bug in the code"</a:t>
            </a:r>
          </a:p>
          <a:p>
            <a:r>
              <a:rPr lang="en-GB" dirty="0">
                <a:solidFill>
                  <a:srgbClr val="FF0000"/>
                </a:solidFill>
              </a:rPr>
              <a:t> 20% of defects in requirements, 25% in design</a:t>
            </a:r>
          </a:p>
        </p:txBody>
      </p:sp>
    </p:spTree>
    <p:extLst>
      <p:ext uri="{BB962C8B-B14F-4D97-AF65-F5344CB8AC3E}">
        <p14:creationId xmlns:p14="http://schemas.microsoft.com/office/powerpoint/2010/main" val="2659720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4">
            <a:extLst>
              <a:ext uri="{FF2B5EF4-FFF2-40B4-BE49-F238E27FC236}">
                <a16:creationId xmlns="" xmlns:a16="http://schemas.microsoft.com/office/drawing/2014/main" id="{838BBE0C-0FB7-4E52-6357-7751A3DE4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19200" y="1371600"/>
            <a:ext cx="7467600" cy="526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 xmlns:a16="http://schemas.microsoft.com/office/drawing/2014/main" id="{FEF6614B-7816-51D6-34EE-17B9611B644E}"/>
              </a:ext>
            </a:extLst>
          </p:cNvPr>
          <p:cNvSpPr>
            <a:spLocks noGrp="1"/>
          </p:cNvSpPr>
          <p:nvPr>
            <p:ph type="title"/>
          </p:nvPr>
        </p:nvSpPr>
        <p:spPr/>
        <p:txBody>
          <a:bodyPr/>
          <a:lstStyle/>
          <a:p>
            <a:r>
              <a:rPr lang="en-GB" altLang="en-US" dirty="0"/>
              <a:t>Errors - Defects - Failures</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01878A-D6C2-75D1-560D-82E81C4265C1}"/>
              </a:ext>
            </a:extLst>
          </p:cNvPr>
          <p:cNvSpPr>
            <a:spLocks noGrp="1"/>
          </p:cNvSpPr>
          <p:nvPr>
            <p:ph type="title"/>
          </p:nvPr>
        </p:nvSpPr>
        <p:spPr/>
        <p:txBody>
          <a:bodyPr/>
          <a:lstStyle/>
          <a:p>
            <a:r>
              <a:rPr lang="en-GB" altLang="en-US" dirty="0"/>
              <a:t>Errors - Defects - Failures</a:t>
            </a:r>
            <a:endParaRPr lang="en-GB" dirty="0"/>
          </a:p>
        </p:txBody>
      </p:sp>
      <p:grpSp>
        <p:nvGrpSpPr>
          <p:cNvPr id="5" name="Group 4">
            <a:extLst>
              <a:ext uri="{FF2B5EF4-FFF2-40B4-BE49-F238E27FC236}">
                <a16:creationId xmlns="" xmlns:a16="http://schemas.microsoft.com/office/drawing/2014/main" id="{23991CA5-4418-BBA6-EA59-2E087841B72B}"/>
              </a:ext>
            </a:extLst>
          </p:cNvPr>
          <p:cNvGrpSpPr/>
          <p:nvPr/>
        </p:nvGrpSpPr>
        <p:grpSpPr>
          <a:xfrm>
            <a:off x="756875" y="3287916"/>
            <a:ext cx="2112459" cy="1267475"/>
            <a:chOff x="7067" y="789372"/>
            <a:chExt cx="2112459" cy="1267475"/>
          </a:xfrm>
        </p:grpSpPr>
        <p:sp>
          <p:nvSpPr>
            <p:cNvPr id="12" name="Rounded Rectangle 11">
              <a:extLst>
                <a:ext uri="{FF2B5EF4-FFF2-40B4-BE49-F238E27FC236}">
                  <a16:creationId xmlns="" xmlns:a16="http://schemas.microsoft.com/office/drawing/2014/main" id="{A4F65A68-8B57-5FFD-C8A9-A9C6CEFF214B}"/>
                </a:ext>
              </a:extLst>
            </p:cNvPr>
            <p:cNvSpPr/>
            <p:nvPr/>
          </p:nvSpPr>
          <p:spPr>
            <a:xfrm>
              <a:off x="7067" y="789372"/>
              <a:ext cx="2112459" cy="1267475"/>
            </a:xfrm>
            <a:prstGeom prst="roundRect">
              <a:avLst>
                <a:gd name="adj" fmla="val 10000"/>
              </a:avLst>
            </a:prstGeom>
            <a:solidFill>
              <a:srgbClr val="7897AB"/>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 xmlns:a16="http://schemas.microsoft.com/office/drawing/2014/main" id="{23C6868E-C66A-F0DC-FDEF-84A14C1BDF50}"/>
                </a:ext>
              </a:extLst>
            </p:cNvPr>
            <p:cNvSpPr txBox="1"/>
            <p:nvPr/>
          </p:nvSpPr>
          <p:spPr>
            <a:xfrm>
              <a:off x="44190"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Error</a:t>
              </a:r>
            </a:p>
          </p:txBody>
        </p:sp>
      </p:grpSp>
      <p:grpSp>
        <p:nvGrpSpPr>
          <p:cNvPr id="6" name="Group 5">
            <a:extLst>
              <a:ext uri="{FF2B5EF4-FFF2-40B4-BE49-F238E27FC236}">
                <a16:creationId xmlns="" xmlns:a16="http://schemas.microsoft.com/office/drawing/2014/main" id="{282DC4D2-DB1E-9899-86A3-5F7271E98095}"/>
              </a:ext>
            </a:extLst>
          </p:cNvPr>
          <p:cNvGrpSpPr/>
          <p:nvPr/>
        </p:nvGrpSpPr>
        <p:grpSpPr>
          <a:xfrm>
            <a:off x="3657600" y="3287916"/>
            <a:ext cx="2112459" cy="1267475"/>
            <a:chOff x="2964511" y="789372"/>
            <a:chExt cx="2112459" cy="1267475"/>
          </a:xfrm>
        </p:grpSpPr>
        <p:sp>
          <p:nvSpPr>
            <p:cNvPr id="10" name="Rounded Rectangle 9">
              <a:extLst>
                <a:ext uri="{FF2B5EF4-FFF2-40B4-BE49-F238E27FC236}">
                  <a16:creationId xmlns="" xmlns:a16="http://schemas.microsoft.com/office/drawing/2014/main" id="{ED557197-13DE-547D-1D03-B733BCB8F1A3}"/>
                </a:ext>
              </a:extLst>
            </p:cNvPr>
            <p:cNvSpPr/>
            <p:nvPr/>
          </p:nvSpPr>
          <p:spPr>
            <a:xfrm>
              <a:off x="2964511" y="789372"/>
              <a:ext cx="2112459" cy="1267475"/>
            </a:xfrm>
            <a:prstGeom prst="roundRect">
              <a:avLst>
                <a:gd name="adj" fmla="val 10000"/>
              </a:avLst>
            </a:prstGeom>
            <a:solidFill>
              <a:srgbClr val="D4AFB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a:extLst>
                <a:ext uri="{FF2B5EF4-FFF2-40B4-BE49-F238E27FC236}">
                  <a16:creationId xmlns="" xmlns:a16="http://schemas.microsoft.com/office/drawing/2014/main" id="{78508F7B-D856-A7D6-893B-85910727448E}"/>
                </a:ext>
              </a:extLst>
            </p:cNvPr>
            <p:cNvSpPr txBox="1"/>
            <p:nvPr/>
          </p:nvSpPr>
          <p:spPr>
            <a:xfrm>
              <a:off x="3001634"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lumMod val="75000"/>
                      <a:lumOff val="25000"/>
                    </a:schemeClr>
                  </a:solidFill>
                </a:rPr>
                <a:t>Defect</a:t>
              </a:r>
            </a:p>
          </p:txBody>
        </p:sp>
      </p:grpSp>
      <p:grpSp>
        <p:nvGrpSpPr>
          <p:cNvPr id="7" name="Group 6">
            <a:extLst>
              <a:ext uri="{FF2B5EF4-FFF2-40B4-BE49-F238E27FC236}">
                <a16:creationId xmlns="" xmlns:a16="http://schemas.microsoft.com/office/drawing/2014/main" id="{9A005601-F135-111E-F96C-F41BD3259564}"/>
              </a:ext>
            </a:extLst>
          </p:cNvPr>
          <p:cNvGrpSpPr/>
          <p:nvPr/>
        </p:nvGrpSpPr>
        <p:grpSpPr>
          <a:xfrm>
            <a:off x="7226410" y="2167540"/>
            <a:ext cx="2112459" cy="1267475"/>
            <a:chOff x="5921954" y="789372"/>
            <a:chExt cx="2112459" cy="1267475"/>
          </a:xfrm>
        </p:grpSpPr>
        <p:sp>
          <p:nvSpPr>
            <p:cNvPr id="8" name="Rounded Rectangle 7">
              <a:extLst>
                <a:ext uri="{FF2B5EF4-FFF2-40B4-BE49-F238E27FC236}">
                  <a16:creationId xmlns="" xmlns:a16="http://schemas.microsoft.com/office/drawing/2014/main" id="{B0C3B46C-3B55-FC7B-9551-DBA0DB8FFDC7}"/>
                </a:ext>
              </a:extLst>
            </p:cNvPr>
            <p:cNvSpPr/>
            <p:nvPr/>
          </p:nvSpPr>
          <p:spPr>
            <a:xfrm>
              <a:off x="5921954" y="789372"/>
              <a:ext cx="2112459" cy="1267475"/>
            </a:xfrm>
            <a:prstGeom prst="roundRect">
              <a:avLst>
                <a:gd name="adj" fmla="val 10000"/>
              </a:avLst>
            </a:prstGeom>
            <a:solidFill>
              <a:srgbClr val="655D8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8">
              <a:extLst>
                <a:ext uri="{FF2B5EF4-FFF2-40B4-BE49-F238E27FC236}">
                  <a16:creationId xmlns="" xmlns:a16="http://schemas.microsoft.com/office/drawing/2014/main" id="{BF59ECB1-DE6D-0BB9-8AA0-2D6D56C492A9}"/>
                </a:ext>
              </a:extLst>
            </p:cNvPr>
            <p:cNvSpPr txBox="1"/>
            <p:nvPr/>
          </p:nvSpPr>
          <p:spPr>
            <a:xfrm>
              <a:off x="5959077"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Failure</a:t>
              </a:r>
            </a:p>
          </p:txBody>
        </p:sp>
      </p:grpSp>
      <p:grpSp>
        <p:nvGrpSpPr>
          <p:cNvPr id="14" name="Group 13">
            <a:extLst>
              <a:ext uri="{FF2B5EF4-FFF2-40B4-BE49-F238E27FC236}">
                <a16:creationId xmlns="" xmlns:a16="http://schemas.microsoft.com/office/drawing/2014/main" id="{9B9F553E-D162-9863-E466-CE6B8AEA745D}"/>
              </a:ext>
            </a:extLst>
          </p:cNvPr>
          <p:cNvGrpSpPr/>
          <p:nvPr/>
        </p:nvGrpSpPr>
        <p:grpSpPr>
          <a:xfrm>
            <a:off x="7226409" y="4648200"/>
            <a:ext cx="2112459" cy="1267475"/>
            <a:chOff x="6143124" y="941772"/>
            <a:chExt cx="2112459" cy="1267475"/>
          </a:xfrm>
        </p:grpSpPr>
        <p:sp>
          <p:nvSpPr>
            <p:cNvPr id="15" name="Rounded Rectangle 14">
              <a:extLst>
                <a:ext uri="{FF2B5EF4-FFF2-40B4-BE49-F238E27FC236}">
                  <a16:creationId xmlns="" xmlns:a16="http://schemas.microsoft.com/office/drawing/2014/main" id="{5A6C6DC7-8F21-1120-F9D5-541DEC093F15}"/>
                </a:ext>
              </a:extLst>
            </p:cNvPr>
            <p:cNvSpPr/>
            <p:nvPr/>
          </p:nvSpPr>
          <p:spPr>
            <a:xfrm>
              <a:off x="6143124" y="941772"/>
              <a:ext cx="2112459" cy="1267475"/>
            </a:xfrm>
            <a:prstGeom prst="roundRect">
              <a:avLst>
                <a:gd name="adj" fmla="val 10000"/>
              </a:avLst>
            </a:prstGeom>
            <a:solidFill>
              <a:srgbClr val="52B2C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8">
              <a:extLst>
                <a:ext uri="{FF2B5EF4-FFF2-40B4-BE49-F238E27FC236}">
                  <a16:creationId xmlns="" xmlns:a16="http://schemas.microsoft.com/office/drawing/2014/main" id="{76C4C272-9A28-82BB-4B1F-3AD0C2E00240}"/>
                </a:ext>
              </a:extLst>
            </p:cNvPr>
            <p:cNvSpPr txBox="1"/>
            <p:nvPr/>
          </p:nvSpPr>
          <p:spPr>
            <a:xfrm>
              <a:off x="6186548" y="978894"/>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No Failure</a:t>
              </a:r>
            </a:p>
          </p:txBody>
        </p:sp>
      </p:grpSp>
      <p:cxnSp>
        <p:nvCxnSpPr>
          <p:cNvPr id="18" name="Straight Arrow Connector 17">
            <a:extLst>
              <a:ext uri="{FF2B5EF4-FFF2-40B4-BE49-F238E27FC236}">
                <a16:creationId xmlns="" xmlns:a16="http://schemas.microsoft.com/office/drawing/2014/main" id="{DC2C122E-16CA-352B-A8DB-67ED69E44317}"/>
              </a:ext>
            </a:extLst>
          </p:cNvPr>
          <p:cNvCxnSpPr>
            <a:cxnSpLocks/>
            <a:stCxn id="12" idx="3"/>
            <a:endCxn id="11" idx="1"/>
          </p:cNvCxnSpPr>
          <p:nvPr/>
        </p:nvCxnSpPr>
        <p:spPr>
          <a:xfrm>
            <a:off x="2869334" y="3921654"/>
            <a:ext cx="825389" cy="0"/>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26242D1-C7DF-E4E4-4209-BFD81417F7AF}"/>
              </a:ext>
            </a:extLst>
          </p:cNvPr>
          <p:cNvCxnSpPr>
            <a:cxnSpLocks/>
            <a:stCxn id="11" idx="3"/>
            <a:endCxn id="9" idx="1"/>
          </p:cNvCxnSpPr>
          <p:nvPr/>
        </p:nvCxnSpPr>
        <p:spPr>
          <a:xfrm flipV="1">
            <a:off x="5732936" y="2801278"/>
            <a:ext cx="1530597" cy="1120376"/>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226BCB1D-B983-EC83-48C6-52F74726C26B}"/>
              </a:ext>
            </a:extLst>
          </p:cNvPr>
          <p:cNvCxnSpPr>
            <a:cxnSpLocks/>
            <a:stCxn id="11" idx="3"/>
            <a:endCxn id="16" idx="1"/>
          </p:cNvCxnSpPr>
          <p:nvPr/>
        </p:nvCxnSpPr>
        <p:spPr>
          <a:xfrm>
            <a:off x="5732936" y="3921654"/>
            <a:ext cx="1536897" cy="1360283"/>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885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2B389D3B-0508-5B6E-95EE-CDB18B66A887}"/>
              </a:ext>
            </a:extLst>
          </p:cNvPr>
          <p:cNvSpPr>
            <a:spLocks noGrp="1" noChangeArrowheads="1"/>
          </p:cNvSpPr>
          <p:nvPr>
            <p:ph type="title"/>
          </p:nvPr>
        </p:nvSpPr>
        <p:spPr/>
        <p:txBody>
          <a:bodyPr/>
          <a:lstStyle/>
          <a:p>
            <a:r>
              <a:rPr lang="en-GB" altLang="en-US" dirty="0"/>
              <a:t>Reliability vs. Faults</a:t>
            </a:r>
          </a:p>
        </p:txBody>
      </p:sp>
      <p:sp>
        <p:nvSpPr>
          <p:cNvPr id="119811" name="Rectangle 3">
            <a:extLst>
              <a:ext uri="{FF2B5EF4-FFF2-40B4-BE49-F238E27FC236}">
                <a16:creationId xmlns="" xmlns:a16="http://schemas.microsoft.com/office/drawing/2014/main" id="{5CB13141-088E-1538-47A5-18121AB34242}"/>
              </a:ext>
            </a:extLst>
          </p:cNvPr>
          <p:cNvSpPr>
            <a:spLocks noGrp="1" noChangeArrowheads="1"/>
          </p:cNvSpPr>
          <p:nvPr>
            <p:ph idx="1"/>
          </p:nvPr>
        </p:nvSpPr>
        <p:spPr>
          <a:xfrm>
            <a:off x="817060" y="1579157"/>
            <a:ext cx="8407906" cy="4597277"/>
          </a:xfrm>
        </p:spPr>
        <p:txBody>
          <a:bodyPr/>
          <a:lstStyle/>
          <a:p>
            <a:pPr marL="0" indent="0">
              <a:buNone/>
              <a:defRPr/>
            </a:pPr>
            <a:r>
              <a:rPr lang="en-GB" altLang="en-US" sz="2600" dirty="0">
                <a:solidFill>
                  <a:srgbClr val="C00000"/>
                </a:solidFill>
              </a:rPr>
              <a:t>Reliability</a:t>
            </a:r>
            <a:r>
              <a:rPr lang="en-GB" altLang="en-US" sz="2600" dirty="0"/>
              <a:t>: the probability that software </a:t>
            </a:r>
            <a:r>
              <a:rPr lang="en-GB" altLang="en-US" sz="2600" u="sng" dirty="0"/>
              <a:t>will not </a:t>
            </a:r>
            <a:r>
              <a:rPr lang="en-GB" altLang="en-US" sz="2600" dirty="0"/>
              <a:t>cause the failure of the system for a specified time under specified conditions.</a:t>
            </a:r>
          </a:p>
          <a:p>
            <a:pPr marL="577850" indent="-173038">
              <a:lnSpc>
                <a:spcPct val="160000"/>
              </a:lnSpc>
              <a:spcBef>
                <a:spcPts val="1200"/>
              </a:spcBef>
              <a:defRPr/>
            </a:pPr>
            <a:r>
              <a:rPr lang="en-GB" altLang="en-US" sz="2500" dirty="0"/>
              <a:t>Can a system be fault-free? (zero faults, right first time)</a:t>
            </a:r>
          </a:p>
          <a:p>
            <a:pPr marL="577850" indent="-173038">
              <a:lnSpc>
                <a:spcPct val="160000"/>
              </a:lnSpc>
              <a:spcBef>
                <a:spcPts val="1200"/>
              </a:spcBef>
              <a:defRPr/>
            </a:pPr>
            <a:r>
              <a:rPr lang="en-GB" altLang="en-US" sz="2500" dirty="0"/>
              <a:t>Can a software system be reliable but still have faults?</a:t>
            </a:r>
          </a:p>
          <a:p>
            <a:pPr marL="577850" indent="-173038">
              <a:lnSpc>
                <a:spcPct val="160000"/>
              </a:lnSpc>
              <a:spcBef>
                <a:spcPts val="1200"/>
              </a:spcBef>
              <a:defRPr/>
            </a:pPr>
            <a:r>
              <a:rPr lang="en-GB" altLang="en-US" sz="2500" dirty="0"/>
              <a:t>Is a “fault-free” software application always reliable?</a:t>
            </a:r>
          </a:p>
        </p:txBody>
      </p:sp>
      <p:grpSp>
        <p:nvGrpSpPr>
          <p:cNvPr id="119816" name="Group 8">
            <a:extLst>
              <a:ext uri="{FF2B5EF4-FFF2-40B4-BE49-F238E27FC236}">
                <a16:creationId xmlns="" xmlns:a16="http://schemas.microsoft.com/office/drawing/2014/main" id="{87629545-C148-7317-2AB8-4D42438390FD}"/>
              </a:ext>
            </a:extLst>
          </p:cNvPr>
          <p:cNvGrpSpPr>
            <a:grpSpLocks/>
          </p:cNvGrpSpPr>
          <p:nvPr/>
        </p:nvGrpSpPr>
        <p:grpSpPr bwMode="auto">
          <a:xfrm>
            <a:off x="8833352" y="3282156"/>
            <a:ext cx="255588" cy="293688"/>
            <a:chOff x="4068" y="441"/>
            <a:chExt cx="161" cy="185"/>
          </a:xfrm>
        </p:grpSpPr>
        <p:sp>
          <p:nvSpPr>
            <p:cNvPr id="23562" name="Line 9">
              <a:extLst>
                <a:ext uri="{FF2B5EF4-FFF2-40B4-BE49-F238E27FC236}">
                  <a16:creationId xmlns="" xmlns:a16="http://schemas.microsoft.com/office/drawing/2014/main" id="{7D41DF92-3E9E-0879-8532-56A98DC154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3" name="Line 10">
              <a:extLst>
                <a:ext uri="{FF2B5EF4-FFF2-40B4-BE49-F238E27FC236}">
                  <a16:creationId xmlns="" xmlns:a16="http://schemas.microsoft.com/office/drawing/2014/main" id="{62076613-78A9-0823-9725-1F5B9DCA4F2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19" name="Group 11">
            <a:extLst>
              <a:ext uri="{FF2B5EF4-FFF2-40B4-BE49-F238E27FC236}">
                <a16:creationId xmlns="" xmlns:a16="http://schemas.microsoft.com/office/drawing/2014/main" id="{65597757-6956-D663-6B60-C7BD5F844D1F}"/>
              </a:ext>
            </a:extLst>
          </p:cNvPr>
          <p:cNvGrpSpPr>
            <a:grpSpLocks/>
          </p:cNvGrpSpPr>
          <p:nvPr/>
        </p:nvGrpSpPr>
        <p:grpSpPr bwMode="auto">
          <a:xfrm>
            <a:off x="8720729" y="4009145"/>
            <a:ext cx="307975" cy="319088"/>
            <a:chOff x="4100" y="173"/>
            <a:chExt cx="194" cy="201"/>
          </a:xfrm>
        </p:grpSpPr>
        <p:sp>
          <p:nvSpPr>
            <p:cNvPr id="23560" name="Line 12">
              <a:extLst>
                <a:ext uri="{FF2B5EF4-FFF2-40B4-BE49-F238E27FC236}">
                  <a16:creationId xmlns="" xmlns:a16="http://schemas.microsoft.com/office/drawing/2014/main" id="{461A10F5-E710-2BE7-B5A8-B1042151DA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1" name="Line 13">
              <a:extLst>
                <a:ext uri="{FF2B5EF4-FFF2-40B4-BE49-F238E27FC236}">
                  <a16:creationId xmlns="" xmlns:a16="http://schemas.microsoft.com/office/drawing/2014/main" id="{EA5726A0-B3AC-DB2A-D0D3-E2417CED446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22" name="Group 14">
            <a:extLst>
              <a:ext uri="{FF2B5EF4-FFF2-40B4-BE49-F238E27FC236}">
                <a16:creationId xmlns="" xmlns:a16="http://schemas.microsoft.com/office/drawing/2014/main" id="{1B1F77AC-B549-9BF4-9E8C-D185A3543CF9}"/>
              </a:ext>
            </a:extLst>
          </p:cNvPr>
          <p:cNvGrpSpPr>
            <a:grpSpLocks/>
          </p:cNvGrpSpPr>
          <p:nvPr/>
        </p:nvGrpSpPr>
        <p:grpSpPr bwMode="auto">
          <a:xfrm>
            <a:off x="8571821" y="4848812"/>
            <a:ext cx="255588" cy="293688"/>
            <a:chOff x="4068" y="441"/>
            <a:chExt cx="161" cy="185"/>
          </a:xfrm>
        </p:grpSpPr>
        <p:sp>
          <p:nvSpPr>
            <p:cNvPr id="23558" name="Line 15">
              <a:extLst>
                <a:ext uri="{FF2B5EF4-FFF2-40B4-BE49-F238E27FC236}">
                  <a16:creationId xmlns="" xmlns:a16="http://schemas.microsoft.com/office/drawing/2014/main" id="{242F6B54-7374-302E-8D83-ED2EFAB3DB1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9" name="Line 16">
              <a:extLst>
                <a:ext uri="{FF2B5EF4-FFF2-40B4-BE49-F238E27FC236}">
                  <a16:creationId xmlns="" xmlns:a16="http://schemas.microsoft.com/office/drawing/2014/main" id="{ABEDCF2F-3381-EC7B-38B8-D868498CB734}"/>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dissolve">
                                      <p:cBhvr>
                                        <p:cTn id="7" dur="500"/>
                                        <p:tgtEl>
                                          <p:spTgt spid="119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9819"/>
                                        </p:tgtEl>
                                        <p:attrNameLst>
                                          <p:attrName>style.visibility</p:attrName>
                                        </p:attrNameLst>
                                      </p:cBhvr>
                                      <p:to>
                                        <p:strVal val="visible"/>
                                      </p:to>
                                    </p:set>
                                    <p:animEffect transition="in" filter="dissolve">
                                      <p:cBhvr>
                                        <p:cTn id="12" dur="500"/>
                                        <p:tgtEl>
                                          <p:spTgt spid="119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9822"/>
                                        </p:tgtEl>
                                        <p:attrNameLst>
                                          <p:attrName>style.visibility</p:attrName>
                                        </p:attrNameLst>
                                      </p:cBhvr>
                                      <p:to>
                                        <p:strVal val="visible"/>
                                      </p:to>
                                    </p:set>
                                    <p:animEffect transition="in" filter="dissolve">
                                      <p:cBhvr>
                                        <p:cTn id="17" dur="500"/>
                                        <p:tgtEl>
                                          <p:spTgt spid="119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 xmlns:a16="http://schemas.microsoft.com/office/drawing/2014/main"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t>Software is written by </a:t>
            </a:r>
            <a:r>
              <a:rPr lang="en-GB" altLang="en-US" i="1" dirty="0">
                <a:solidFill>
                  <a:srgbClr val="FF0000"/>
                </a:solidFill>
              </a:rPr>
              <a:t>human beings</a:t>
            </a:r>
          </a:p>
          <a:p>
            <a:pPr lvl="1">
              <a:defRPr/>
            </a:pPr>
            <a:r>
              <a:rPr lang="en-GB" altLang="en-US" dirty="0"/>
              <a:t>who know something, but not everything</a:t>
            </a:r>
          </a:p>
          <a:p>
            <a:pPr lvl="1">
              <a:defRPr/>
            </a:pPr>
            <a:r>
              <a:rPr lang="en-GB" altLang="en-US" dirty="0"/>
              <a:t>who have skills, but aren’t perfect</a:t>
            </a:r>
          </a:p>
          <a:p>
            <a:pPr lvl="1">
              <a:defRPr/>
            </a:pPr>
            <a:r>
              <a:rPr lang="en-GB" altLang="en-US" dirty="0"/>
              <a:t>who do make mistakes (errors)</a:t>
            </a:r>
          </a:p>
          <a:p>
            <a:pPr>
              <a:defRPr/>
            </a:pPr>
            <a:r>
              <a:rPr lang="en-GB" altLang="en-US" dirty="0"/>
              <a:t>Under increasing pressure to deliver to strict </a:t>
            </a:r>
            <a:r>
              <a:rPr lang="en-GB" altLang="en-US" i="1" dirty="0">
                <a:solidFill>
                  <a:srgbClr val="FF0000"/>
                </a:solidFill>
              </a:rPr>
              <a:t>deadlines</a:t>
            </a:r>
          </a:p>
          <a:p>
            <a:pPr lvl="1">
              <a:defRPr/>
            </a:pPr>
            <a:r>
              <a:rPr lang="en-GB" altLang="en-US" dirty="0"/>
              <a:t>no time to check but assumptions may be wrong</a:t>
            </a:r>
          </a:p>
          <a:p>
            <a:pPr lvl="1">
              <a:defRPr/>
            </a:pPr>
            <a:r>
              <a:rPr lang="en-GB" altLang="en-US" dirty="0"/>
              <a:t>systems may be incomplete</a:t>
            </a:r>
          </a:p>
          <a:p>
            <a:pPr>
              <a:defRPr/>
            </a:pPr>
            <a:r>
              <a:rPr lang="en-GB" altLang="en-US" dirty="0"/>
              <a:t>if you have ever written software ...</a:t>
            </a:r>
          </a:p>
          <a:p>
            <a:pPr lvl="1">
              <a:defRPr/>
            </a:pPr>
            <a:endParaRPr lang="en-GB"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 xmlns:a16="http://schemas.microsoft.com/office/drawing/2014/main"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solidFill>
                  <a:srgbClr val="FF0000"/>
                </a:solidFill>
              </a:rPr>
              <a:t>Time pressure</a:t>
            </a:r>
          </a:p>
          <a:p>
            <a:pPr>
              <a:defRPr/>
            </a:pPr>
            <a:r>
              <a:rPr lang="en-GB" altLang="en-US" dirty="0">
                <a:solidFill>
                  <a:srgbClr val="FF0000"/>
                </a:solidFill>
              </a:rPr>
              <a:t> Human fallibility</a:t>
            </a:r>
          </a:p>
          <a:p>
            <a:pPr>
              <a:defRPr/>
            </a:pPr>
            <a:r>
              <a:rPr lang="en-GB" altLang="en-US" dirty="0">
                <a:solidFill>
                  <a:srgbClr val="FF0000"/>
                </a:solidFill>
              </a:rPr>
              <a:t> Lack of experience</a:t>
            </a:r>
          </a:p>
          <a:p>
            <a:pPr>
              <a:defRPr/>
            </a:pPr>
            <a:r>
              <a:rPr lang="en-GB" altLang="en-US" dirty="0">
                <a:solidFill>
                  <a:srgbClr val="FF0000"/>
                </a:solidFill>
              </a:rPr>
              <a:t> Miscommunication</a:t>
            </a:r>
          </a:p>
          <a:p>
            <a:pPr>
              <a:defRPr/>
            </a:pPr>
            <a:r>
              <a:rPr lang="en-GB" altLang="en-US" dirty="0">
                <a:solidFill>
                  <a:srgbClr val="FF0000"/>
                </a:solidFill>
              </a:rPr>
              <a:t> Complexity of work products</a:t>
            </a:r>
          </a:p>
          <a:p>
            <a:pPr>
              <a:defRPr/>
            </a:pPr>
            <a:r>
              <a:rPr lang="en-GB" altLang="en-US" dirty="0">
                <a:solidFill>
                  <a:srgbClr val="FF0000"/>
                </a:solidFill>
              </a:rPr>
              <a:t> System interactions</a:t>
            </a:r>
          </a:p>
          <a:p>
            <a:pPr>
              <a:defRPr/>
            </a:pPr>
            <a:r>
              <a:rPr lang="en-GB" altLang="en-US" dirty="0">
                <a:solidFill>
                  <a:srgbClr val="FF0000"/>
                </a:solidFill>
              </a:rPr>
              <a:t> New technologies</a:t>
            </a:r>
          </a:p>
          <a:p>
            <a:pPr>
              <a:defRPr/>
            </a:pPr>
            <a:r>
              <a:rPr lang="en-GB" altLang="en-US" dirty="0">
                <a:solidFill>
                  <a:srgbClr val="FF0000"/>
                </a:solidFill>
              </a:rPr>
              <a:t> Environmental conditions</a:t>
            </a:r>
          </a:p>
          <a:p>
            <a:pPr lvl="1">
              <a:defRPr/>
            </a:pPr>
            <a:endParaRPr lang="en-GB" altLang="en-US" dirty="0"/>
          </a:p>
        </p:txBody>
      </p:sp>
    </p:spTree>
    <p:extLst>
      <p:ext uri="{BB962C8B-B14F-4D97-AF65-F5344CB8AC3E}">
        <p14:creationId xmlns:p14="http://schemas.microsoft.com/office/powerpoint/2010/main" val="3747076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a:extLst>
              <a:ext uri="{FF2B5EF4-FFF2-40B4-BE49-F238E27FC236}">
                <a16:creationId xmlns="" xmlns:a16="http://schemas.microsoft.com/office/drawing/2014/main" id="{6DE46183-259D-3FFE-BCA2-6B3CAA306EA4}"/>
              </a:ext>
            </a:extLst>
          </p:cNvPr>
          <p:cNvSpPr>
            <a:spLocks noGrp="1" noChangeArrowheads="1"/>
          </p:cNvSpPr>
          <p:nvPr>
            <p:ph type="title"/>
          </p:nvPr>
        </p:nvSpPr>
        <p:spPr/>
        <p:txBody>
          <a:bodyPr/>
          <a:lstStyle/>
          <a:p>
            <a:r>
              <a:rPr lang="en-GB" altLang="en-US"/>
              <a:t>What do software faults cost?</a:t>
            </a:r>
          </a:p>
        </p:txBody>
      </p:sp>
      <p:graphicFrame>
        <p:nvGraphicFramePr>
          <p:cNvPr id="2" name="Chart 1">
            <a:extLst>
              <a:ext uri="{FF2B5EF4-FFF2-40B4-BE49-F238E27FC236}">
                <a16:creationId xmlns="" xmlns:a16="http://schemas.microsoft.com/office/drawing/2014/main" id="{699A7350-9AD0-E1DC-A5A1-5A4A24E7128F}"/>
              </a:ext>
            </a:extLst>
          </p:cNvPr>
          <p:cNvGraphicFramePr/>
          <p:nvPr>
            <p:extLst>
              <p:ext uri="{D42A27DB-BD31-4B8C-83A1-F6EECF244321}">
                <p14:modId xmlns:p14="http://schemas.microsoft.com/office/powerpoint/2010/main" val="1497007327"/>
              </p:ext>
            </p:extLst>
          </p:nvPr>
        </p:nvGraphicFramePr>
        <p:xfrm>
          <a:off x="1524000" y="1600200"/>
          <a:ext cx="7239000" cy="494133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 xmlns:a16="http://schemas.microsoft.com/office/drawing/2014/main" id="{2115F0AC-ADA2-DB30-0538-15AA7E03211B}"/>
              </a:ext>
            </a:extLst>
          </p:cNvPr>
          <p:cNvSpPr txBox="1"/>
          <p:nvPr/>
        </p:nvSpPr>
        <p:spPr>
          <a:xfrm>
            <a:off x="2133600" y="525780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1X</a:t>
            </a:r>
          </a:p>
        </p:txBody>
      </p:sp>
      <p:sp>
        <p:nvSpPr>
          <p:cNvPr id="6" name="TextBox 5">
            <a:extLst>
              <a:ext uri="{FF2B5EF4-FFF2-40B4-BE49-F238E27FC236}">
                <a16:creationId xmlns="" xmlns:a16="http://schemas.microsoft.com/office/drawing/2014/main" id="{35F8A45D-0564-4B1E-C41B-A7739AA73506}"/>
              </a:ext>
            </a:extLst>
          </p:cNvPr>
          <p:cNvSpPr txBox="1"/>
          <p:nvPr/>
        </p:nvSpPr>
        <p:spPr>
          <a:xfrm>
            <a:off x="3561328" y="538549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2X</a:t>
            </a:r>
          </a:p>
        </p:txBody>
      </p:sp>
      <p:sp>
        <p:nvSpPr>
          <p:cNvPr id="7" name="TextBox 6">
            <a:extLst>
              <a:ext uri="{FF2B5EF4-FFF2-40B4-BE49-F238E27FC236}">
                <a16:creationId xmlns="" xmlns:a16="http://schemas.microsoft.com/office/drawing/2014/main" id="{E554C06B-02A5-6FB6-D3D3-B89C5535FC69}"/>
              </a:ext>
            </a:extLst>
          </p:cNvPr>
          <p:cNvSpPr txBox="1"/>
          <p:nvPr/>
        </p:nvSpPr>
        <p:spPr>
          <a:xfrm>
            <a:off x="4953000" y="51170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4X</a:t>
            </a:r>
          </a:p>
        </p:txBody>
      </p:sp>
      <p:sp>
        <p:nvSpPr>
          <p:cNvPr id="8" name="TextBox 7">
            <a:extLst>
              <a:ext uri="{FF2B5EF4-FFF2-40B4-BE49-F238E27FC236}">
                <a16:creationId xmlns="" xmlns:a16="http://schemas.microsoft.com/office/drawing/2014/main" id="{51820CEA-6DF9-E17D-0B0C-6450527066A5}"/>
              </a:ext>
            </a:extLst>
          </p:cNvPr>
          <p:cNvSpPr txBox="1"/>
          <p:nvPr/>
        </p:nvSpPr>
        <p:spPr>
          <a:xfrm>
            <a:off x="6324600" y="48122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8X</a:t>
            </a:r>
          </a:p>
        </p:txBody>
      </p:sp>
      <p:sp>
        <p:nvSpPr>
          <p:cNvPr id="9" name="TextBox 8">
            <a:extLst>
              <a:ext uri="{FF2B5EF4-FFF2-40B4-BE49-F238E27FC236}">
                <a16:creationId xmlns="" xmlns:a16="http://schemas.microsoft.com/office/drawing/2014/main" id="{985EC7F8-6E01-72BA-9ADF-DEA320F2C1BD}"/>
              </a:ext>
            </a:extLst>
          </p:cNvPr>
          <p:cNvSpPr txBox="1"/>
          <p:nvPr/>
        </p:nvSpPr>
        <p:spPr>
          <a:xfrm>
            <a:off x="7620000" y="3962400"/>
            <a:ext cx="53893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16X</a:t>
            </a:r>
          </a:p>
        </p:txBody>
      </p:sp>
      <p:sp>
        <p:nvSpPr>
          <p:cNvPr id="10" name="TextBox 9">
            <a:extLst>
              <a:ext uri="{FF2B5EF4-FFF2-40B4-BE49-F238E27FC236}">
                <a16:creationId xmlns="" xmlns:a16="http://schemas.microsoft.com/office/drawing/2014/main" id="{64A131A6-4686-BF0D-0915-D8AD54623B44}"/>
              </a:ext>
            </a:extLst>
          </p:cNvPr>
          <p:cNvSpPr txBox="1"/>
          <p:nvPr/>
        </p:nvSpPr>
        <p:spPr>
          <a:xfrm rot="16200000">
            <a:off x="622262" y="3629856"/>
            <a:ext cx="1654620"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Cost to Repair</a:t>
            </a:r>
          </a:p>
        </p:txBody>
      </p:sp>
      <p:cxnSp>
        <p:nvCxnSpPr>
          <p:cNvPr id="12" name="Straight Connector 11">
            <a:extLst>
              <a:ext uri="{FF2B5EF4-FFF2-40B4-BE49-F238E27FC236}">
                <a16:creationId xmlns="" xmlns:a16="http://schemas.microsoft.com/office/drawing/2014/main" id="{0EE89A98-EECD-00CE-C710-C02BBA4243D7}"/>
              </a:ext>
            </a:extLst>
          </p:cNvPr>
          <p:cNvCxnSpPr>
            <a:cxnSpLocks/>
          </p:cNvCxnSpPr>
          <p:nvPr/>
        </p:nvCxnSpPr>
        <p:spPr>
          <a:xfrm>
            <a:off x="1670223" y="1905000"/>
            <a:ext cx="0" cy="384982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 xmlns:a16="http://schemas.microsoft.com/office/drawing/2014/main" id="{387C6651-4188-3C1B-3BE4-1E1F9D4A951C}"/>
              </a:ext>
            </a:extLst>
          </p:cNvPr>
          <p:cNvSpPr>
            <a:spLocks noGrp="1" noChangeArrowheads="1"/>
          </p:cNvSpPr>
          <p:nvPr>
            <p:ph type="title"/>
          </p:nvPr>
        </p:nvSpPr>
        <p:spPr/>
        <p:txBody>
          <a:bodyPr/>
          <a:lstStyle/>
          <a:p>
            <a:r>
              <a:rPr lang="en-GB" altLang="en-US"/>
              <a:t>So why is testing necessary?</a:t>
            </a:r>
          </a:p>
        </p:txBody>
      </p:sp>
      <p:sp>
        <p:nvSpPr>
          <p:cNvPr id="137219" name="Rectangle 3">
            <a:extLst>
              <a:ext uri="{FF2B5EF4-FFF2-40B4-BE49-F238E27FC236}">
                <a16:creationId xmlns="" xmlns:a16="http://schemas.microsoft.com/office/drawing/2014/main" id="{2D23D2A7-6F4C-DC93-CA6F-DE6F86F332F3}"/>
              </a:ext>
            </a:extLst>
          </p:cNvPr>
          <p:cNvSpPr>
            <a:spLocks noGrp="1" noChangeArrowheads="1"/>
          </p:cNvSpPr>
          <p:nvPr>
            <p:ph idx="1"/>
          </p:nvPr>
        </p:nvSpPr>
        <p:spPr/>
        <p:txBody>
          <a:bodyPr/>
          <a:lstStyle/>
          <a:p>
            <a:pPr>
              <a:spcBef>
                <a:spcPts val="600"/>
              </a:spcBef>
              <a:buFont typeface="Arial" panose="020B0604020202020204" pitchFamily="34" charset="0"/>
              <a:buChar char="•"/>
              <a:defRPr/>
            </a:pPr>
            <a:r>
              <a:rPr lang="en-GB" altLang="en-US" dirty="0"/>
              <a:t>because software is likely to have faults</a:t>
            </a:r>
          </a:p>
          <a:p>
            <a:pPr>
              <a:spcBef>
                <a:spcPts val="600"/>
              </a:spcBef>
              <a:buFont typeface="Arial" panose="020B0604020202020204" pitchFamily="34" charset="0"/>
              <a:buChar char="•"/>
              <a:defRPr/>
            </a:pPr>
            <a:r>
              <a:rPr lang="en-GB" altLang="en-US" dirty="0"/>
              <a:t>to learn about the reliability of the software</a:t>
            </a:r>
          </a:p>
          <a:p>
            <a:pPr>
              <a:spcBef>
                <a:spcPts val="600"/>
              </a:spcBef>
              <a:buFont typeface="Arial" panose="020B0604020202020204" pitchFamily="34" charset="0"/>
              <a:buChar char="•"/>
              <a:defRPr/>
            </a:pPr>
            <a:r>
              <a:rPr lang="en-GB" altLang="en-US" dirty="0"/>
              <a:t>to fill the time between delivery of the software and the release date</a:t>
            </a:r>
          </a:p>
          <a:p>
            <a:pPr>
              <a:spcBef>
                <a:spcPts val="600"/>
              </a:spcBef>
              <a:buFont typeface="Arial" panose="020B0604020202020204" pitchFamily="34" charset="0"/>
              <a:buChar char="•"/>
              <a:defRPr/>
            </a:pPr>
            <a:r>
              <a:rPr lang="en-GB" altLang="en-US" dirty="0"/>
              <a:t>to prove that the software has no faults</a:t>
            </a:r>
          </a:p>
          <a:p>
            <a:pPr>
              <a:spcBef>
                <a:spcPts val="600"/>
              </a:spcBef>
              <a:buFont typeface="Arial" panose="020B0604020202020204" pitchFamily="34" charset="0"/>
              <a:buChar char="•"/>
              <a:defRPr/>
            </a:pPr>
            <a:r>
              <a:rPr lang="en-GB" altLang="en-US" dirty="0"/>
              <a:t>because testing is included in the project plan</a:t>
            </a:r>
          </a:p>
          <a:p>
            <a:pPr>
              <a:spcBef>
                <a:spcPts val="600"/>
              </a:spcBef>
              <a:buFont typeface="Arial" panose="020B0604020202020204" pitchFamily="34" charset="0"/>
              <a:buChar char="•"/>
              <a:defRPr/>
            </a:pPr>
            <a:r>
              <a:rPr lang="en-GB" altLang="en-US" dirty="0"/>
              <a:t>because failures can be very expensive</a:t>
            </a:r>
          </a:p>
          <a:p>
            <a:pPr>
              <a:spcBef>
                <a:spcPts val="600"/>
              </a:spcBef>
              <a:buFont typeface="Arial" panose="020B0604020202020204" pitchFamily="34" charset="0"/>
              <a:buChar char="•"/>
              <a:defRPr/>
            </a:pPr>
            <a:r>
              <a:rPr lang="en-GB" altLang="en-US" dirty="0"/>
              <a:t>to avoid being sued by customers</a:t>
            </a:r>
          </a:p>
          <a:p>
            <a:pPr>
              <a:spcBef>
                <a:spcPts val="600"/>
              </a:spcBef>
              <a:buFont typeface="Arial" panose="020B0604020202020204" pitchFamily="34" charset="0"/>
              <a:buChar char="•"/>
              <a:defRPr/>
            </a:pPr>
            <a:r>
              <a:rPr lang="en-GB" altLang="en-US" dirty="0"/>
              <a:t>to stay in business</a:t>
            </a:r>
          </a:p>
        </p:txBody>
      </p:sp>
      <p:grpSp>
        <p:nvGrpSpPr>
          <p:cNvPr id="137220" name="Group 4">
            <a:extLst>
              <a:ext uri="{FF2B5EF4-FFF2-40B4-BE49-F238E27FC236}">
                <a16:creationId xmlns="" xmlns:a16="http://schemas.microsoft.com/office/drawing/2014/main" id="{35535A68-E946-5E62-5578-A9CD139AC930}"/>
              </a:ext>
            </a:extLst>
          </p:cNvPr>
          <p:cNvGrpSpPr>
            <a:grpSpLocks/>
          </p:cNvGrpSpPr>
          <p:nvPr/>
        </p:nvGrpSpPr>
        <p:grpSpPr bwMode="auto">
          <a:xfrm>
            <a:off x="6092825" y="1585912"/>
            <a:ext cx="307975" cy="319088"/>
            <a:chOff x="4100" y="173"/>
            <a:chExt cx="194" cy="201"/>
          </a:xfrm>
        </p:grpSpPr>
        <p:sp>
          <p:nvSpPr>
            <p:cNvPr id="35865" name="Line 5">
              <a:extLst>
                <a:ext uri="{FF2B5EF4-FFF2-40B4-BE49-F238E27FC236}">
                  <a16:creationId xmlns="" xmlns:a16="http://schemas.microsoft.com/office/drawing/2014/main" id="{8114DEB8-194E-3705-05F3-BA3BF5D6267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6" name="Line 6">
              <a:extLst>
                <a:ext uri="{FF2B5EF4-FFF2-40B4-BE49-F238E27FC236}">
                  <a16:creationId xmlns="" xmlns:a16="http://schemas.microsoft.com/office/drawing/2014/main" id="{741106B9-D8C2-0A90-540E-65A0E8843CF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3" name="Group 7">
            <a:extLst>
              <a:ext uri="{FF2B5EF4-FFF2-40B4-BE49-F238E27FC236}">
                <a16:creationId xmlns="" xmlns:a16="http://schemas.microsoft.com/office/drawing/2014/main" id="{2A61B221-8BE6-5C88-E52A-90AE10665280}"/>
              </a:ext>
            </a:extLst>
          </p:cNvPr>
          <p:cNvGrpSpPr>
            <a:grpSpLocks/>
          </p:cNvGrpSpPr>
          <p:nvPr/>
        </p:nvGrpSpPr>
        <p:grpSpPr bwMode="auto">
          <a:xfrm>
            <a:off x="1752600" y="3033962"/>
            <a:ext cx="255588" cy="293688"/>
            <a:chOff x="4068" y="441"/>
            <a:chExt cx="161" cy="185"/>
          </a:xfrm>
        </p:grpSpPr>
        <p:sp>
          <p:nvSpPr>
            <p:cNvPr id="35863" name="Line 8">
              <a:extLst>
                <a:ext uri="{FF2B5EF4-FFF2-40B4-BE49-F238E27FC236}">
                  <a16:creationId xmlns="" xmlns:a16="http://schemas.microsoft.com/office/drawing/2014/main" id="{C6B7EE58-1C5E-98D5-B8C9-FE6E28638B09}"/>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4" name="Line 9">
              <a:extLst>
                <a:ext uri="{FF2B5EF4-FFF2-40B4-BE49-F238E27FC236}">
                  <a16:creationId xmlns="" xmlns:a16="http://schemas.microsoft.com/office/drawing/2014/main" id="{AE0599D5-4B0A-DA1B-8F75-B20AE89E4362}"/>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6" name="Group 10">
            <a:extLst>
              <a:ext uri="{FF2B5EF4-FFF2-40B4-BE49-F238E27FC236}">
                <a16:creationId xmlns="" xmlns:a16="http://schemas.microsoft.com/office/drawing/2014/main" id="{2FDC68C8-FA34-FD1F-A128-9D3F288C5580}"/>
              </a:ext>
            </a:extLst>
          </p:cNvPr>
          <p:cNvGrpSpPr>
            <a:grpSpLocks/>
          </p:cNvGrpSpPr>
          <p:nvPr/>
        </p:nvGrpSpPr>
        <p:grpSpPr bwMode="auto">
          <a:xfrm>
            <a:off x="6638676" y="2086416"/>
            <a:ext cx="307975" cy="319088"/>
            <a:chOff x="4100" y="173"/>
            <a:chExt cx="194" cy="201"/>
          </a:xfrm>
        </p:grpSpPr>
        <p:sp>
          <p:nvSpPr>
            <p:cNvPr id="35861" name="Line 11">
              <a:extLst>
                <a:ext uri="{FF2B5EF4-FFF2-40B4-BE49-F238E27FC236}">
                  <a16:creationId xmlns="" xmlns:a16="http://schemas.microsoft.com/office/drawing/2014/main" id="{7014ADD2-0F62-1D95-B775-B42435E5EFBB}"/>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2" name="Line 12">
              <a:extLst>
                <a:ext uri="{FF2B5EF4-FFF2-40B4-BE49-F238E27FC236}">
                  <a16:creationId xmlns="" xmlns:a16="http://schemas.microsoft.com/office/drawing/2014/main" id="{E5784A1E-CC27-EA7D-8ED6-EAD4208F14B1}"/>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32" name="Group 16">
            <a:extLst>
              <a:ext uri="{FF2B5EF4-FFF2-40B4-BE49-F238E27FC236}">
                <a16:creationId xmlns="" xmlns:a16="http://schemas.microsoft.com/office/drawing/2014/main" id="{9BD2DF7A-245F-0BB3-76AE-6E41F128465F}"/>
              </a:ext>
            </a:extLst>
          </p:cNvPr>
          <p:cNvGrpSpPr>
            <a:grpSpLocks/>
          </p:cNvGrpSpPr>
          <p:nvPr/>
        </p:nvGrpSpPr>
        <p:grpSpPr bwMode="auto">
          <a:xfrm>
            <a:off x="5334000" y="4959755"/>
            <a:ext cx="307975" cy="319088"/>
            <a:chOff x="4100" y="173"/>
            <a:chExt cx="194" cy="201"/>
          </a:xfrm>
        </p:grpSpPr>
        <p:sp>
          <p:nvSpPr>
            <p:cNvPr id="35859" name="Line 17">
              <a:extLst>
                <a:ext uri="{FF2B5EF4-FFF2-40B4-BE49-F238E27FC236}">
                  <a16:creationId xmlns="" xmlns:a16="http://schemas.microsoft.com/office/drawing/2014/main" id="{8500734A-06A9-400B-246E-E6C93B9AF7BC}"/>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0" name="Line 18">
              <a:extLst>
                <a:ext uri="{FF2B5EF4-FFF2-40B4-BE49-F238E27FC236}">
                  <a16:creationId xmlns="" xmlns:a16="http://schemas.microsoft.com/office/drawing/2014/main" id="{D584F844-48FE-BAD4-9FFC-24D3E02ABD6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grpSp>
        <p:nvGrpSpPr>
          <p:cNvPr id="137235" name="Group 19">
            <a:extLst>
              <a:ext uri="{FF2B5EF4-FFF2-40B4-BE49-F238E27FC236}">
                <a16:creationId xmlns="" xmlns:a16="http://schemas.microsoft.com/office/drawing/2014/main" id="{914ABEC0-C5D6-B23F-136D-C6E422B211EF}"/>
              </a:ext>
            </a:extLst>
          </p:cNvPr>
          <p:cNvGrpSpPr>
            <a:grpSpLocks/>
          </p:cNvGrpSpPr>
          <p:nvPr/>
        </p:nvGrpSpPr>
        <p:grpSpPr bwMode="auto">
          <a:xfrm>
            <a:off x="6015673" y="4396045"/>
            <a:ext cx="307975" cy="319088"/>
            <a:chOff x="4100" y="173"/>
            <a:chExt cx="194" cy="201"/>
          </a:xfrm>
        </p:grpSpPr>
        <p:sp>
          <p:nvSpPr>
            <p:cNvPr id="35857" name="Line 20">
              <a:extLst>
                <a:ext uri="{FF2B5EF4-FFF2-40B4-BE49-F238E27FC236}">
                  <a16:creationId xmlns="" xmlns:a16="http://schemas.microsoft.com/office/drawing/2014/main" id="{994E16D6-F1C5-10F5-9CFA-5B6437FEF0D5}"/>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8" name="Line 21">
              <a:extLst>
                <a:ext uri="{FF2B5EF4-FFF2-40B4-BE49-F238E27FC236}">
                  <a16:creationId xmlns="" xmlns:a16="http://schemas.microsoft.com/office/drawing/2014/main" id="{0C861A0E-D32C-B064-B93D-C02CA18EDCE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1" name="Group 25">
            <a:extLst>
              <a:ext uri="{FF2B5EF4-FFF2-40B4-BE49-F238E27FC236}">
                <a16:creationId xmlns="" xmlns:a16="http://schemas.microsoft.com/office/drawing/2014/main" id="{01D22456-0591-E687-ABE5-76745697DEF2}"/>
              </a:ext>
            </a:extLst>
          </p:cNvPr>
          <p:cNvGrpSpPr>
            <a:grpSpLocks/>
          </p:cNvGrpSpPr>
          <p:nvPr/>
        </p:nvGrpSpPr>
        <p:grpSpPr bwMode="auto">
          <a:xfrm>
            <a:off x="6091873" y="3548071"/>
            <a:ext cx="255588" cy="293688"/>
            <a:chOff x="4068" y="441"/>
            <a:chExt cx="161" cy="185"/>
          </a:xfrm>
        </p:grpSpPr>
        <p:sp>
          <p:nvSpPr>
            <p:cNvPr id="35855" name="Line 26">
              <a:extLst>
                <a:ext uri="{FF2B5EF4-FFF2-40B4-BE49-F238E27FC236}">
                  <a16:creationId xmlns="" xmlns:a16="http://schemas.microsoft.com/office/drawing/2014/main" id="{465EC34D-A5CD-0EBD-C204-0009EA192B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6" name="Line 27">
              <a:extLst>
                <a:ext uri="{FF2B5EF4-FFF2-40B4-BE49-F238E27FC236}">
                  <a16:creationId xmlns="" xmlns:a16="http://schemas.microsoft.com/office/drawing/2014/main" id="{1868C002-1BD5-C3AE-2701-66CECA4D19F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4" name="Group 28">
            <a:extLst>
              <a:ext uri="{FF2B5EF4-FFF2-40B4-BE49-F238E27FC236}">
                <a16:creationId xmlns="" xmlns:a16="http://schemas.microsoft.com/office/drawing/2014/main" id="{7AC30B5B-FDA9-77F9-74C0-B1DA9ABDAA57}"/>
              </a:ext>
            </a:extLst>
          </p:cNvPr>
          <p:cNvGrpSpPr>
            <a:grpSpLocks/>
          </p:cNvGrpSpPr>
          <p:nvPr/>
        </p:nvGrpSpPr>
        <p:grpSpPr bwMode="auto">
          <a:xfrm>
            <a:off x="6850811" y="3961811"/>
            <a:ext cx="255588" cy="293688"/>
            <a:chOff x="4068" y="441"/>
            <a:chExt cx="161" cy="185"/>
          </a:xfrm>
        </p:grpSpPr>
        <p:sp>
          <p:nvSpPr>
            <p:cNvPr id="35853" name="Line 29">
              <a:extLst>
                <a:ext uri="{FF2B5EF4-FFF2-40B4-BE49-F238E27FC236}">
                  <a16:creationId xmlns="" xmlns:a16="http://schemas.microsoft.com/office/drawing/2014/main" id="{1169E37F-CB99-D8FE-C92D-B33A7865FAC1}"/>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4" name="Line 30">
              <a:extLst>
                <a:ext uri="{FF2B5EF4-FFF2-40B4-BE49-F238E27FC236}">
                  <a16:creationId xmlns="" xmlns:a16="http://schemas.microsoft.com/office/drawing/2014/main" id="{58AF8A59-AE51-7171-C74E-2D11F28CFF0A}"/>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7" name="Group 31">
            <a:extLst>
              <a:ext uri="{FF2B5EF4-FFF2-40B4-BE49-F238E27FC236}">
                <a16:creationId xmlns="" xmlns:a16="http://schemas.microsoft.com/office/drawing/2014/main" id="{AA34275B-3E3D-05AE-6E4D-206A30FC9DC8}"/>
              </a:ext>
            </a:extLst>
          </p:cNvPr>
          <p:cNvGrpSpPr>
            <a:grpSpLocks/>
          </p:cNvGrpSpPr>
          <p:nvPr/>
        </p:nvGrpSpPr>
        <p:grpSpPr bwMode="auto">
          <a:xfrm>
            <a:off x="3505200" y="5410200"/>
            <a:ext cx="307975" cy="319088"/>
            <a:chOff x="4100" y="173"/>
            <a:chExt cx="194" cy="201"/>
          </a:xfrm>
        </p:grpSpPr>
        <p:sp>
          <p:nvSpPr>
            <p:cNvPr id="35851" name="Line 32">
              <a:extLst>
                <a:ext uri="{FF2B5EF4-FFF2-40B4-BE49-F238E27FC236}">
                  <a16:creationId xmlns="" xmlns:a16="http://schemas.microsoft.com/office/drawing/2014/main" id="{DBD3E348-953D-E377-B954-0D064C0A0343}"/>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2" name="Line 33">
              <a:extLst>
                <a:ext uri="{FF2B5EF4-FFF2-40B4-BE49-F238E27FC236}">
                  <a16:creationId xmlns="" xmlns:a16="http://schemas.microsoft.com/office/drawing/2014/main" id="{DBDF28CA-2361-C8B9-7A8E-8DC0BB481C7E}"/>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72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7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7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72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72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72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7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 xmlns:a16="http://schemas.microsoft.com/office/drawing/2014/main" id="{3B21B486-55D8-7586-FB51-3F77A5B82734}"/>
              </a:ext>
            </a:extLst>
          </p:cNvPr>
          <p:cNvSpPr>
            <a:spLocks noGrp="1"/>
          </p:cNvSpPr>
          <p:nvPr>
            <p:ph idx="1"/>
          </p:nvPr>
        </p:nvSpPr>
        <p:spPr>
          <a:xfrm>
            <a:off x="762156" y="1579157"/>
            <a:ext cx="8305644" cy="1316443"/>
          </a:xfrm>
        </p:spPr>
        <p:txBody>
          <a:bodyPr/>
          <a:lstStyle/>
          <a:p>
            <a:r>
              <a:rPr lang="en-GB" dirty="0"/>
              <a:t> </a:t>
            </a:r>
            <a:r>
              <a:rPr lang="en-GB" dirty="0">
                <a:solidFill>
                  <a:srgbClr val="C00000"/>
                </a:solidFill>
              </a:rPr>
              <a:t>Root cause</a:t>
            </a:r>
            <a:r>
              <a:rPr lang="en-GB" dirty="0"/>
              <a:t>: </a:t>
            </a:r>
            <a:r>
              <a:rPr lang="en-GB" u="sng" dirty="0"/>
              <a:t>a source of a defect </a:t>
            </a:r>
            <a:r>
              <a:rPr lang="en-GB" dirty="0"/>
              <a:t>such that if it is removed, the occurrence of the defect type is decreased or removed.</a:t>
            </a:r>
          </a:p>
        </p:txBody>
      </p:sp>
      <p:pic>
        <p:nvPicPr>
          <p:cNvPr id="5" name="Picture 4">
            <a:extLst>
              <a:ext uri="{FF2B5EF4-FFF2-40B4-BE49-F238E27FC236}">
                <a16:creationId xmlns="" xmlns:a16="http://schemas.microsoft.com/office/drawing/2014/main" id="{2BA4F480-E169-53C6-B4A9-1CF9E38E30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562600" y="2819400"/>
            <a:ext cx="3981030" cy="3317525"/>
          </a:xfrm>
          <a:prstGeom prst="rect">
            <a:avLst/>
          </a:prstGeom>
        </p:spPr>
      </p:pic>
      <p:sp>
        <p:nvSpPr>
          <p:cNvPr id="8" name="Content Placeholder 2">
            <a:extLst>
              <a:ext uri="{FF2B5EF4-FFF2-40B4-BE49-F238E27FC236}">
                <a16:creationId xmlns="" xmlns:a16="http://schemas.microsoft.com/office/drawing/2014/main" id="{85322304-ECF3-60C4-A8BF-D738DB4E87C8}"/>
              </a:ext>
            </a:extLst>
          </p:cNvPr>
          <p:cNvSpPr txBox="1">
            <a:spLocks/>
          </p:cNvSpPr>
          <p:nvPr/>
        </p:nvSpPr>
        <p:spPr>
          <a:xfrm>
            <a:off x="762156" y="2702275"/>
            <a:ext cx="4800444" cy="3048000"/>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solidFill>
                  <a:srgbClr val="FF0000"/>
                </a:solidFill>
              </a:rPr>
              <a:t>Root cause analysis </a:t>
            </a:r>
            <a:r>
              <a:rPr lang="en-GB" dirty="0"/>
              <a:t>can lead to </a:t>
            </a:r>
            <a:r>
              <a:rPr lang="en-GB" u="sng" dirty="0">
                <a:solidFill>
                  <a:schemeClr val="tx1"/>
                </a:solidFill>
              </a:rPr>
              <a:t>process improvements </a:t>
            </a:r>
            <a:r>
              <a:rPr lang="en-GB" dirty="0"/>
              <a:t>that prevent a significant number of future defects from being introduced.</a:t>
            </a:r>
          </a:p>
        </p:txBody>
      </p:sp>
    </p:spTree>
    <p:extLst>
      <p:ext uri="{BB962C8B-B14F-4D97-AF65-F5344CB8AC3E}">
        <p14:creationId xmlns:p14="http://schemas.microsoft.com/office/powerpoint/2010/main" val="81224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a:extLst>
              <a:ext uri="{FF2B5EF4-FFF2-40B4-BE49-F238E27FC236}">
                <a16:creationId xmlns="" xmlns:a16="http://schemas.microsoft.com/office/drawing/2014/main" id="{12875B80-3413-394C-9A94-3F56C3592FD2}"/>
              </a:ext>
            </a:extLst>
          </p:cNvPr>
          <p:cNvSpPr>
            <a:spLocks noGrp="1" noChangeArrowheads="1"/>
          </p:cNvSpPr>
          <p:nvPr>
            <p:ph type="title"/>
          </p:nvPr>
        </p:nvSpPr>
        <p:spPr/>
        <p:txBody>
          <a:bodyPr/>
          <a:lstStyle/>
          <a:p>
            <a:r>
              <a:rPr lang="en-GB" dirty="0"/>
              <a:t>What is Testing?: </a:t>
            </a:r>
            <a:r>
              <a:rPr lang="en-GB" altLang="en-US" dirty="0"/>
              <a:t>Safety-critical systems</a:t>
            </a:r>
          </a:p>
        </p:txBody>
      </p:sp>
      <p:sp>
        <p:nvSpPr>
          <p:cNvPr id="238595" name="Rectangle 1027">
            <a:extLst>
              <a:ext uri="{FF2B5EF4-FFF2-40B4-BE49-F238E27FC236}">
                <a16:creationId xmlns="" xmlns:a16="http://schemas.microsoft.com/office/drawing/2014/main" id="{8F9C325E-285C-6B36-CEF0-87C8C822FD9C}"/>
              </a:ext>
            </a:extLst>
          </p:cNvPr>
          <p:cNvSpPr>
            <a:spLocks noGrp="1" noChangeArrowheads="1"/>
          </p:cNvSpPr>
          <p:nvPr>
            <p:ph idx="1"/>
          </p:nvPr>
        </p:nvSpPr>
        <p:spPr/>
        <p:txBody>
          <a:bodyPr/>
          <a:lstStyle/>
          <a:p>
            <a:pPr>
              <a:defRPr/>
            </a:pPr>
            <a:r>
              <a:rPr lang="en-GB" altLang="en-US" dirty="0"/>
              <a:t>Software faults can cause death or injury</a:t>
            </a:r>
          </a:p>
          <a:p>
            <a:pPr lvl="1">
              <a:defRPr/>
            </a:pPr>
            <a:r>
              <a:rPr lang="en-GB" altLang="en-US" dirty="0"/>
              <a:t>radiation treatment kills patients (Therac-25)</a:t>
            </a:r>
          </a:p>
          <a:p>
            <a:pPr lvl="1">
              <a:defRPr/>
            </a:pPr>
            <a:r>
              <a:rPr lang="en-GB" altLang="en-US" dirty="0"/>
              <a:t>train driver killed</a:t>
            </a:r>
          </a:p>
          <a:p>
            <a:pPr lvl="1">
              <a:defRPr/>
            </a:pPr>
            <a:r>
              <a:rPr lang="en-GB" altLang="en-US" dirty="0"/>
              <a:t>aircraft crashes (Airbus &amp; Korean Airlines)</a:t>
            </a:r>
          </a:p>
          <a:p>
            <a:pPr lvl="1">
              <a:defRPr/>
            </a:pPr>
            <a:r>
              <a:rPr lang="en-GB" altLang="en-US" dirty="0"/>
              <a:t>bank system overdraft letters cause suicide</a:t>
            </a:r>
          </a:p>
          <a:p>
            <a:pPr marL="461962" lvl="1" indent="0">
              <a:buFontTx/>
              <a:buNone/>
              <a:defRPr/>
            </a:pPr>
            <a:r>
              <a:rPr lang="en-US" dirty="0">
                <a:hlinkClick r:id="rId3"/>
              </a:rPr>
              <a:t>Debt lad’s suicide note …on letter from bank – The Sun</a:t>
            </a:r>
            <a:endParaRPr lang="en-GB" altLang="en-US" dirty="0"/>
          </a:p>
        </p:txBody>
      </p:sp>
    </p:spTree>
    <p:extLst>
      <p:ext uri="{BB962C8B-B14F-4D97-AF65-F5344CB8AC3E}">
        <p14:creationId xmlns:p14="http://schemas.microsoft.com/office/powerpoint/2010/main" val="3936590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 xmlns:a16="http://schemas.microsoft.com/office/drawing/2014/main" id="{3B21B486-55D8-7586-FB51-3F77A5B82734}"/>
              </a:ext>
            </a:extLst>
          </p:cNvPr>
          <p:cNvSpPr>
            <a:spLocks noGrp="1"/>
          </p:cNvSpPr>
          <p:nvPr>
            <p:ph idx="1"/>
          </p:nvPr>
        </p:nvSpPr>
        <p:spPr>
          <a:xfrm>
            <a:off x="762155" y="1579157"/>
            <a:ext cx="8543925" cy="2230843"/>
          </a:xfrm>
        </p:spPr>
        <p:txBody>
          <a:bodyPr>
            <a:normAutofit/>
          </a:bodyPr>
          <a:lstStyle/>
          <a:p>
            <a:pPr marL="0" indent="0">
              <a:buNone/>
            </a:pPr>
            <a:r>
              <a:rPr lang="en-GB" dirty="0"/>
              <a:t>For example, suppose incorrect interest payments, due to a single line of incorrect code, result in customer complaints</a:t>
            </a:r>
          </a:p>
          <a:p>
            <a:pPr marL="0" indent="0">
              <a:buNone/>
            </a:pPr>
            <a:r>
              <a:rPr lang="en-GB" dirty="0"/>
              <a:t>The defective code was written for a </a:t>
            </a:r>
            <a:r>
              <a:rPr lang="en-GB" i="1" dirty="0"/>
              <a:t>user story </a:t>
            </a:r>
            <a:r>
              <a:rPr lang="en-GB" dirty="0"/>
              <a:t>which was ambiguous, due to the product owner’s misunderstanding of how to calculate interest.</a:t>
            </a:r>
          </a:p>
        </p:txBody>
      </p:sp>
      <p:sp>
        <p:nvSpPr>
          <p:cNvPr id="4" name="Content Placeholder 2">
            <a:extLst>
              <a:ext uri="{FF2B5EF4-FFF2-40B4-BE49-F238E27FC236}">
                <a16:creationId xmlns="" xmlns:a16="http://schemas.microsoft.com/office/drawing/2014/main" id="{16773AFD-EDF3-3180-36EE-1F10AE13BD38}"/>
              </a:ext>
            </a:extLst>
          </p:cNvPr>
          <p:cNvSpPr txBox="1">
            <a:spLocks/>
          </p:cNvSpPr>
          <p:nvPr/>
        </p:nvSpPr>
        <p:spPr>
          <a:xfrm>
            <a:off x="2960549" y="4011021"/>
            <a:ext cx="6716851" cy="2480793"/>
          </a:xfrm>
          <a:prstGeom prst="rect">
            <a:avLst/>
          </a:prstGeom>
          <a:solidFill>
            <a:schemeClr val="bg1">
              <a:lumMod val="85000"/>
            </a:schemeClr>
          </a:solidFill>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Failure: incorrect calculations for customers</a:t>
            </a:r>
          </a:p>
          <a:p>
            <a:r>
              <a:rPr lang="en-GB" dirty="0"/>
              <a:t> Defect: the wrong calculation in the code</a:t>
            </a:r>
          </a:p>
          <a:p>
            <a:r>
              <a:rPr lang="en-GB" dirty="0"/>
              <a:t> Root cause: the product owner’s lack of knowledge on interest calculation</a:t>
            </a:r>
          </a:p>
          <a:p>
            <a:r>
              <a:rPr lang="en-GB" dirty="0"/>
              <a:t> </a:t>
            </a:r>
            <a:r>
              <a:rPr lang="en-GB" dirty="0">
                <a:solidFill>
                  <a:srgbClr val="FF0000"/>
                </a:solidFill>
              </a:rPr>
              <a:t>Effect: customer complaints</a:t>
            </a:r>
          </a:p>
        </p:txBody>
      </p:sp>
      <p:sp>
        <p:nvSpPr>
          <p:cNvPr id="7" name="Bent Arrow 6">
            <a:extLst>
              <a:ext uri="{FF2B5EF4-FFF2-40B4-BE49-F238E27FC236}">
                <a16:creationId xmlns="" xmlns:a16="http://schemas.microsoft.com/office/drawing/2014/main" id="{0B1A0606-F688-6FF5-8630-7307AAB55B46}"/>
              </a:ext>
            </a:extLst>
          </p:cNvPr>
          <p:cNvSpPr/>
          <p:nvPr/>
        </p:nvSpPr>
        <p:spPr>
          <a:xfrm flipV="1">
            <a:off x="1524000" y="3842208"/>
            <a:ext cx="1300159" cy="1189248"/>
          </a:xfrm>
          <a:prstGeom prst="bentArrow">
            <a:avLst>
              <a:gd name="adj1" fmla="val 25000"/>
              <a:gd name="adj2" fmla="val 24569"/>
              <a:gd name="adj3" fmla="val 37079"/>
              <a:gd name="adj4" fmla="val 44613"/>
            </a:avLst>
          </a:prstGeom>
          <a:solidFill>
            <a:srgbClr val="7897AB"/>
          </a:solidFill>
          <a:ln>
            <a:solidFill>
              <a:srgbClr val="D985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2838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226CF-CFC5-8C2D-5C54-1B360F8B52DC}"/>
              </a:ext>
            </a:extLst>
          </p:cNvPr>
          <p:cNvSpPr>
            <a:spLocks noGrp="1"/>
          </p:cNvSpPr>
          <p:nvPr>
            <p:ph type="title"/>
          </p:nvPr>
        </p:nvSpPr>
        <p:spPr/>
        <p:txBody>
          <a:bodyPr/>
          <a:lstStyle/>
          <a:p>
            <a:r>
              <a:rPr lang="en-GB" dirty="0"/>
              <a:t>Question</a:t>
            </a:r>
          </a:p>
        </p:txBody>
      </p:sp>
      <p:sp>
        <p:nvSpPr>
          <p:cNvPr id="6" name="Content Placeholder 5">
            <a:extLst>
              <a:ext uri="{FF2B5EF4-FFF2-40B4-BE49-F238E27FC236}">
                <a16:creationId xmlns="" xmlns:a16="http://schemas.microsoft.com/office/drawing/2014/main" id="{927ED80D-809A-925F-DACA-3A8B9AA4D5B3}"/>
              </a:ext>
            </a:extLst>
          </p:cNvPr>
          <p:cNvSpPr>
            <a:spLocks noGrp="1"/>
          </p:cNvSpPr>
          <p:nvPr>
            <p:ph idx="1"/>
          </p:nvPr>
        </p:nvSpPr>
        <p:spPr>
          <a:xfrm>
            <a:off x="762156" y="1579157"/>
            <a:ext cx="8610444" cy="4597277"/>
          </a:xfrm>
        </p:spPr>
        <p:txBody>
          <a:bodyPr>
            <a:normAutofit/>
          </a:bodyPr>
          <a:lstStyle/>
          <a:p>
            <a:pPr marL="0" indent="0">
              <a:buNone/>
            </a:pPr>
            <a:r>
              <a:rPr lang="en-GB" b="1" dirty="0"/>
              <a:t>Which one of the statements below describes a failure discovered during testing or in production? </a:t>
            </a:r>
          </a:p>
          <a:p>
            <a:pPr marL="736600" indent="-457200">
              <a:buFont typeface="+mj-lt"/>
              <a:buAutoNum type="alphaUcPeriod"/>
            </a:pPr>
            <a:r>
              <a:rPr lang="en-GB" dirty="0">
                <a:solidFill>
                  <a:srgbClr val="FF0000"/>
                </a:solidFill>
              </a:rPr>
              <a:t>The product crashed when the user selected an option in a dialog box</a:t>
            </a:r>
          </a:p>
          <a:p>
            <a:pPr marL="736600" indent="-457200">
              <a:buFont typeface="+mj-lt"/>
              <a:buAutoNum type="alphaUcPeriod"/>
            </a:pPr>
            <a:r>
              <a:rPr lang="en-GB" dirty="0"/>
              <a:t>The wrong version of one source code file was included in the build</a:t>
            </a:r>
          </a:p>
          <a:p>
            <a:pPr marL="736600" indent="-457200">
              <a:buFont typeface="+mj-lt"/>
              <a:buAutoNum type="alphaUcPeriod"/>
            </a:pPr>
            <a:r>
              <a:rPr lang="en-GB" dirty="0"/>
              <a:t>The computation algorithm used the wrong input variables</a:t>
            </a:r>
          </a:p>
          <a:p>
            <a:pPr marL="736600" indent="-457200">
              <a:buFont typeface="+mj-lt"/>
              <a:buAutoNum type="alphaUcPeriod"/>
            </a:pPr>
            <a:r>
              <a:rPr lang="en-GB" dirty="0"/>
              <a:t>The developer misinterpreted the requirement for the algorithm</a:t>
            </a:r>
          </a:p>
          <a:p>
            <a:pPr marL="0" indent="0">
              <a:buNone/>
            </a:pPr>
            <a:endParaRPr lang="en-GB" dirty="0"/>
          </a:p>
        </p:txBody>
      </p:sp>
    </p:spTree>
    <p:extLst>
      <p:ext uri="{BB962C8B-B14F-4D97-AF65-F5344CB8AC3E}">
        <p14:creationId xmlns:p14="http://schemas.microsoft.com/office/powerpoint/2010/main" val="77730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A8D48-126B-2860-82AF-46C742411E7F}"/>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4AD60376-66D0-04D4-4FED-1DEA88791904}"/>
              </a:ext>
            </a:extLst>
          </p:cNvPr>
          <p:cNvSpPr>
            <a:spLocks noGrp="1"/>
          </p:cNvSpPr>
          <p:nvPr>
            <p:ph idx="1"/>
          </p:nvPr>
        </p:nvSpPr>
        <p:spPr/>
        <p:txBody>
          <a:bodyPr>
            <a:normAutofit/>
          </a:bodyPr>
          <a:lstStyle/>
          <a:p>
            <a:pPr marL="0" indent="0">
              <a:lnSpc>
                <a:spcPct val="120000"/>
              </a:lnSpc>
              <a:buNone/>
            </a:pPr>
            <a:r>
              <a:rPr lang="en-GB" b="1" dirty="0"/>
              <a:t>From your comprehension of Root cause analysis, choose the correct answer:</a:t>
            </a:r>
          </a:p>
          <a:p>
            <a:pPr marL="457200" indent="-457200">
              <a:lnSpc>
                <a:spcPct val="120000"/>
              </a:lnSpc>
              <a:buFont typeface="+mj-lt"/>
              <a:buAutoNum type="alphaUcPeriod"/>
            </a:pPr>
            <a:r>
              <a:rPr lang="en-GB" dirty="0"/>
              <a:t>Root cause analysis can be applied in software environment only</a:t>
            </a:r>
          </a:p>
          <a:p>
            <a:pPr marL="457200" indent="-457200">
              <a:lnSpc>
                <a:spcPct val="120000"/>
              </a:lnSpc>
              <a:buFont typeface="+mj-lt"/>
              <a:buAutoNum type="alphaUcPeriod"/>
            </a:pPr>
            <a:r>
              <a:rPr lang="en-GB" dirty="0"/>
              <a:t>Root causes of defects are the earliest actions that contributed to creating the defect but it will destroy the process</a:t>
            </a:r>
          </a:p>
          <a:p>
            <a:pPr marL="457200" indent="-457200">
              <a:lnSpc>
                <a:spcPct val="120000"/>
              </a:lnSpc>
              <a:buFont typeface="+mj-lt"/>
              <a:buAutoNum type="alphaUcPeriod"/>
            </a:pPr>
            <a:r>
              <a:rPr lang="en-GB" dirty="0">
                <a:solidFill>
                  <a:srgbClr val="FF0000"/>
                </a:solidFill>
              </a:rPr>
              <a:t>Root cause analysis can be applied in all life cycle steps and can prevent a significant number of future defects from being introduced</a:t>
            </a:r>
          </a:p>
        </p:txBody>
      </p:sp>
    </p:spTree>
    <p:extLst>
      <p:ext uri="{BB962C8B-B14F-4D97-AF65-F5344CB8AC3E}">
        <p14:creationId xmlns:p14="http://schemas.microsoft.com/office/powerpoint/2010/main" val="43109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1419CA2-9633-6CEC-F369-2B7376C99FA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4AD60376-66D0-04D4-4FED-1DEA88791904}"/>
              </a:ext>
            </a:extLst>
          </p:cNvPr>
          <p:cNvSpPr>
            <a:spLocks noGrp="1"/>
          </p:cNvSpPr>
          <p:nvPr>
            <p:ph idx="1"/>
          </p:nvPr>
        </p:nvSpPr>
        <p:spPr/>
        <p:txBody>
          <a:bodyPr>
            <a:normAutofit/>
          </a:bodyPr>
          <a:lstStyle/>
          <a:p>
            <a:pPr marL="0" indent="0">
              <a:lnSpc>
                <a:spcPct val="120000"/>
              </a:lnSpc>
              <a:buNone/>
            </a:pPr>
            <a:r>
              <a:rPr lang="en-GB" b="1" dirty="0"/>
              <a:t>Which of the following is a correct statement?</a:t>
            </a:r>
          </a:p>
          <a:p>
            <a:pPr marL="733425" indent="-457200">
              <a:lnSpc>
                <a:spcPct val="120000"/>
              </a:lnSpc>
              <a:buFont typeface="+mj-lt"/>
              <a:buAutoNum type="alphaUcPeriod"/>
            </a:pPr>
            <a:r>
              <a:rPr lang="en-GB" dirty="0"/>
              <a:t>A developer makes an error which results in a failure that may be seen as a fault when the software is executed</a:t>
            </a:r>
          </a:p>
          <a:p>
            <a:pPr marL="733425" indent="-457200">
              <a:lnSpc>
                <a:spcPct val="120000"/>
              </a:lnSpc>
              <a:buFont typeface="+mj-lt"/>
              <a:buAutoNum type="alphaUcPeriod"/>
            </a:pPr>
            <a:r>
              <a:rPr lang="en-GB" dirty="0"/>
              <a:t>A developer has a failure which results in a defect that may be seen as a mistake during dynamic testing</a:t>
            </a:r>
          </a:p>
          <a:p>
            <a:pPr marL="733425" indent="-457200">
              <a:lnSpc>
                <a:spcPct val="120000"/>
              </a:lnSpc>
              <a:buFont typeface="+mj-lt"/>
              <a:buAutoNum type="alphaUcPeriod"/>
            </a:pPr>
            <a:r>
              <a:rPr lang="en-GB" dirty="0">
                <a:solidFill>
                  <a:srgbClr val="FF0000"/>
                </a:solidFill>
              </a:rPr>
              <a:t>A developer makes a mistake which causes a defect that may be seen as a failure during dynamic testing</a:t>
            </a:r>
          </a:p>
          <a:p>
            <a:pPr marL="733425" indent="-457200">
              <a:lnSpc>
                <a:spcPct val="120000"/>
              </a:lnSpc>
              <a:buFont typeface="+mj-lt"/>
              <a:buAutoNum type="alphaUcPeriod"/>
            </a:pPr>
            <a:r>
              <a:rPr lang="en-GB" dirty="0"/>
              <a:t>A developer makes a mistake which causes a bug that may be seen as a defect when the software is executed</a:t>
            </a:r>
          </a:p>
        </p:txBody>
      </p:sp>
    </p:spTree>
    <p:extLst>
      <p:ext uri="{BB962C8B-B14F-4D97-AF65-F5344CB8AC3E}">
        <p14:creationId xmlns:p14="http://schemas.microsoft.com/office/powerpoint/2010/main" val="314077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F3B5BCC-3592-3D31-8377-9267E3C455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B1C8195E-7161-3CCE-F27A-E9337318174C}"/>
              </a:ext>
            </a:extLst>
          </p:cNvPr>
          <p:cNvSpPr>
            <a:spLocks noGrp="1"/>
          </p:cNvSpPr>
          <p:nvPr>
            <p:ph idx="1"/>
          </p:nvPr>
        </p:nvSpPr>
        <p:spPr/>
        <p:txBody>
          <a:bodyPr>
            <a:normAutofit fontScale="85000" lnSpcReduction="10000"/>
          </a:bodyPr>
          <a:lstStyle/>
          <a:p>
            <a:pPr marL="0" indent="0">
              <a:buNone/>
            </a:pPr>
            <a:r>
              <a:rPr lang="en-GB" b="1" dirty="0"/>
              <a:t>Which of the following statements are TRUE?</a:t>
            </a:r>
          </a:p>
          <a:p>
            <a:pPr marL="0" indent="0">
              <a:buNone/>
            </a:pPr>
            <a:r>
              <a:rPr lang="en-GB" dirty="0"/>
              <a:t>1 – </a:t>
            </a:r>
            <a:r>
              <a:rPr lang="en-GB" dirty="0">
                <a:solidFill>
                  <a:srgbClr val="FF0000"/>
                </a:solidFill>
              </a:rPr>
              <a:t>Software testing may be required to meet legal or contractual requirements</a:t>
            </a:r>
          </a:p>
          <a:p>
            <a:pPr marL="0" indent="0">
              <a:buNone/>
            </a:pPr>
            <a:r>
              <a:rPr lang="en-GB" dirty="0"/>
              <a:t>2 – Software testing is mainly needed to improve the quality of the developer’s work</a:t>
            </a:r>
          </a:p>
          <a:p>
            <a:pPr marL="0" indent="0">
              <a:buNone/>
            </a:pPr>
            <a:r>
              <a:rPr lang="en-GB" dirty="0"/>
              <a:t>3 </a:t>
            </a:r>
            <a:r>
              <a:rPr lang="en-GB" dirty="0">
                <a:solidFill>
                  <a:srgbClr val="FF0000"/>
                </a:solidFill>
              </a:rPr>
              <a:t>– Rigorous testing &amp; fixing of defects found can help reduce the risk of problems occurring in an operational environment</a:t>
            </a:r>
          </a:p>
          <a:p>
            <a:pPr marL="0" indent="0">
              <a:buNone/>
            </a:pPr>
            <a:r>
              <a:rPr lang="en-GB" dirty="0"/>
              <a:t>4 – Rigorous testing is sometimes used to prove that all failures have been found</a:t>
            </a:r>
          </a:p>
          <a:p>
            <a:pPr marL="742950" indent="-457200">
              <a:buFont typeface="+mj-lt"/>
              <a:buAutoNum type="alphaUcPeriod"/>
            </a:pPr>
            <a:r>
              <a:rPr lang="en-GB" dirty="0"/>
              <a:t>2 &amp; 3 are true, 1 &amp; 4 are false</a:t>
            </a:r>
          </a:p>
          <a:p>
            <a:pPr marL="742950" indent="-457200">
              <a:buFont typeface="+mj-lt"/>
              <a:buAutoNum type="alphaUcPeriod"/>
            </a:pPr>
            <a:r>
              <a:rPr lang="en-GB" dirty="0"/>
              <a:t>1 &amp; 4 are true, 2 &amp; 3 are false</a:t>
            </a:r>
          </a:p>
          <a:p>
            <a:pPr marL="742950" indent="-457200">
              <a:buFont typeface="+mj-lt"/>
              <a:buAutoNum type="alphaUcPeriod"/>
            </a:pPr>
            <a:r>
              <a:rPr lang="en-GB" dirty="0">
                <a:solidFill>
                  <a:srgbClr val="FF0000"/>
                </a:solidFill>
              </a:rPr>
              <a:t>1 &amp; 3 are true, 2 &amp; 4 are false</a:t>
            </a:r>
          </a:p>
          <a:p>
            <a:pPr marL="742950" indent="-457200">
              <a:buFont typeface="+mj-lt"/>
              <a:buAutoNum type="alphaUcPeriod"/>
            </a:pPr>
            <a:r>
              <a:rPr lang="en-GB" dirty="0"/>
              <a:t>3 &amp; 4 are true, 1 &amp; 2 are false</a:t>
            </a:r>
          </a:p>
        </p:txBody>
      </p:sp>
    </p:spTree>
    <p:extLst>
      <p:ext uri="{BB962C8B-B14F-4D97-AF65-F5344CB8AC3E}">
        <p14:creationId xmlns:p14="http://schemas.microsoft.com/office/powerpoint/2010/main" val="285044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83CE5F23-8837-EBA5-8B3F-6B160F88DB4E}"/>
              </a:ext>
            </a:extLst>
          </p:cNvPr>
          <p:cNvSpPr/>
          <p:nvPr/>
        </p:nvSpPr>
        <p:spPr>
          <a:xfrm>
            <a:off x="840377" y="3219450"/>
            <a:ext cx="3045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90229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 xmlns:a16="http://schemas.microsoft.com/office/drawing/2014/main" id="{8C144C66-DEFD-8537-DC03-E30FBFFBAC58}"/>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8024D052-A9E1-89A8-37D5-6213F0CBB5E4}"/>
              </a:ext>
            </a:extLst>
          </p:cNvPr>
          <p:cNvSpPr>
            <a:spLocks noGrp="1" noChangeArrowheads="1"/>
          </p:cNvSpPr>
          <p:nvPr>
            <p:ph idx="1"/>
          </p:nvPr>
        </p:nvSpPr>
        <p:spPr/>
        <p:txBody>
          <a:bodyPr/>
          <a:lstStyle/>
          <a:p>
            <a:pPr marL="0" indent="0">
              <a:buNone/>
              <a:defRPr/>
            </a:pPr>
            <a:r>
              <a:rPr lang="en-US" altLang="en-US" sz="2800" dirty="0">
                <a:solidFill>
                  <a:srgbClr val="C00000"/>
                </a:solidFill>
              </a:rPr>
              <a:t>1. Testing shows the presence of defects</a:t>
            </a:r>
          </a:p>
          <a:p>
            <a:pPr marL="577850" indent="-173038">
              <a:spcBef>
                <a:spcPts val="600"/>
              </a:spcBef>
              <a:spcAft>
                <a:spcPts val="1200"/>
              </a:spcAft>
              <a:defRPr/>
            </a:pPr>
            <a:r>
              <a:rPr lang="en-US" altLang="en-US" dirty="0"/>
              <a:t> Testing can show that defects are present but cannot prove that there are no defects. </a:t>
            </a:r>
          </a:p>
          <a:p>
            <a:pPr marL="577850" indent="-173038">
              <a:spcBef>
                <a:spcPts val="600"/>
              </a:spcBef>
              <a:spcAft>
                <a:spcPts val="1200"/>
              </a:spcAft>
              <a:defRPr/>
            </a:pPr>
            <a:r>
              <a:rPr lang="en-US" altLang="en-US" dirty="0"/>
              <a:t> Testing reduces the probability of undiscovered defects remaining in the software but, even if no defects are found, it is not a proof of correctness.</a:t>
            </a:r>
          </a:p>
        </p:txBody>
      </p:sp>
    </p:spTree>
    <p:extLst>
      <p:ext uri="{BB962C8B-B14F-4D97-AF65-F5344CB8AC3E}">
        <p14:creationId xmlns:p14="http://schemas.microsoft.com/office/powerpoint/2010/main" val="2672922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 xmlns:a16="http://schemas.microsoft.com/office/drawing/2014/main" id="{A8E53F2B-E1BB-B146-950A-4CF1D19AF5EF}"/>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A2D33DBA-CEA4-35E0-2702-B5285BC27022}"/>
              </a:ext>
            </a:extLst>
          </p:cNvPr>
          <p:cNvSpPr>
            <a:spLocks noGrp="1" noChangeArrowheads="1"/>
          </p:cNvSpPr>
          <p:nvPr>
            <p:ph idx="1"/>
          </p:nvPr>
        </p:nvSpPr>
        <p:spPr>
          <a:xfrm>
            <a:off x="762156" y="1579157"/>
            <a:ext cx="8610444" cy="4597277"/>
          </a:xfrm>
        </p:spPr>
        <p:txBody>
          <a:bodyPr/>
          <a:lstStyle/>
          <a:p>
            <a:pPr marL="0" indent="0">
              <a:buNone/>
              <a:defRPr/>
            </a:pPr>
            <a:r>
              <a:rPr lang="en-US" altLang="en-US" sz="2800" dirty="0">
                <a:solidFill>
                  <a:srgbClr val="C00000"/>
                </a:solidFill>
              </a:rPr>
              <a:t>2. Exhaustive testing is impossible</a:t>
            </a:r>
          </a:p>
          <a:p>
            <a:pPr marL="534988" indent="-173038">
              <a:defRPr/>
            </a:pPr>
            <a:r>
              <a:rPr lang="en-US" dirty="0"/>
              <a:t> Testing everything (all combinations of inputs and preconditions) is not feasible except for trivial cases.</a:t>
            </a:r>
            <a:endParaRPr lang="en-US" altLang="en-US" dirty="0"/>
          </a:p>
        </p:txBody>
      </p:sp>
    </p:spTree>
    <p:extLst>
      <p:ext uri="{BB962C8B-B14F-4D97-AF65-F5344CB8AC3E}">
        <p14:creationId xmlns:p14="http://schemas.microsoft.com/office/powerpoint/2010/main" val="3742737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C57B84CF-89A6-461A-D95C-F1DE8C2CFB34}"/>
              </a:ext>
            </a:extLst>
          </p:cNvPr>
          <p:cNvSpPr>
            <a:spLocks noGrp="1" noChangeArrowheads="1"/>
          </p:cNvSpPr>
          <p:nvPr>
            <p:ph type="title"/>
          </p:nvPr>
        </p:nvSpPr>
        <p:spPr>
          <a:noFill/>
        </p:spPr>
        <p:txBody>
          <a:bodyPr lIns="94358" tIns="45552" rIns="94358" bIns="45552"/>
          <a:lstStyle/>
          <a:p>
            <a:pPr>
              <a:lnSpc>
                <a:spcPct val="98000"/>
              </a:lnSpc>
            </a:pPr>
            <a:r>
              <a:rPr lang="en-GB" altLang="en-US"/>
              <a:t>Why not just "test everything"?</a:t>
            </a:r>
          </a:p>
        </p:txBody>
      </p:sp>
      <p:grpSp>
        <p:nvGrpSpPr>
          <p:cNvPr id="138243" name="Group 3">
            <a:extLst>
              <a:ext uri="{FF2B5EF4-FFF2-40B4-BE49-F238E27FC236}">
                <a16:creationId xmlns="" xmlns:a16="http://schemas.microsoft.com/office/drawing/2014/main" id="{22F6A1B3-20DD-426E-4058-D0787EADB284}"/>
              </a:ext>
            </a:extLst>
          </p:cNvPr>
          <p:cNvGrpSpPr>
            <a:grpSpLocks/>
          </p:cNvGrpSpPr>
          <p:nvPr/>
        </p:nvGrpSpPr>
        <p:grpSpPr bwMode="auto">
          <a:xfrm>
            <a:off x="492928" y="1466155"/>
            <a:ext cx="1829754" cy="1609455"/>
            <a:chOff x="149" y="865"/>
            <a:chExt cx="1142" cy="967"/>
          </a:xfrm>
        </p:grpSpPr>
        <p:sp>
          <p:nvSpPr>
            <p:cNvPr id="37919" name="Rectangle 4">
              <a:extLst>
                <a:ext uri="{FF2B5EF4-FFF2-40B4-BE49-F238E27FC236}">
                  <a16:creationId xmlns="" xmlns:a16="http://schemas.microsoft.com/office/drawing/2014/main" id="{189C8A91-8BE6-1BF1-3E4C-58A5F6B4B88E}"/>
                </a:ext>
              </a:extLst>
            </p:cNvPr>
            <p:cNvSpPr>
              <a:spLocks noChangeArrowheads="1"/>
            </p:cNvSpPr>
            <p:nvPr/>
          </p:nvSpPr>
          <p:spPr bwMode="auto">
            <a:xfrm>
              <a:off x="349" y="1086"/>
              <a:ext cx="193"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0" name="Rectangle 5">
              <a:extLst>
                <a:ext uri="{FF2B5EF4-FFF2-40B4-BE49-F238E27FC236}">
                  <a16:creationId xmlns="" xmlns:a16="http://schemas.microsoft.com/office/drawing/2014/main" id="{934597EE-6739-43A7-6A95-3E81205BA7C7}"/>
                </a:ext>
              </a:extLst>
            </p:cNvPr>
            <p:cNvSpPr>
              <a:spLocks noChangeArrowheads="1"/>
            </p:cNvSpPr>
            <p:nvPr/>
          </p:nvSpPr>
          <p:spPr bwMode="auto">
            <a:xfrm>
              <a:off x="498" y="1264"/>
              <a:ext cx="194"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1" name="Rectangle 6">
              <a:extLst>
                <a:ext uri="{FF2B5EF4-FFF2-40B4-BE49-F238E27FC236}">
                  <a16:creationId xmlns="" xmlns:a16="http://schemas.microsoft.com/office/drawing/2014/main" id="{17AF18A9-27B0-A92E-39F8-65B7C72874FF}"/>
                </a:ext>
              </a:extLst>
            </p:cNvPr>
            <p:cNvSpPr>
              <a:spLocks noChangeArrowheads="1"/>
            </p:cNvSpPr>
            <p:nvPr/>
          </p:nvSpPr>
          <p:spPr bwMode="auto">
            <a:xfrm>
              <a:off x="798" y="1220"/>
              <a:ext cx="194" cy="127"/>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2" name="Rectangle 7">
              <a:extLst>
                <a:ext uri="{FF2B5EF4-FFF2-40B4-BE49-F238E27FC236}">
                  <a16:creationId xmlns="" xmlns:a16="http://schemas.microsoft.com/office/drawing/2014/main" id="{2FE08FCA-FE25-5B74-2E19-0A32A619F7EA}"/>
                </a:ext>
              </a:extLst>
            </p:cNvPr>
            <p:cNvSpPr>
              <a:spLocks noChangeArrowheads="1"/>
            </p:cNvSpPr>
            <p:nvPr/>
          </p:nvSpPr>
          <p:spPr bwMode="auto">
            <a:xfrm>
              <a:off x="748" y="998"/>
              <a:ext cx="193" cy="1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3" name="Oval 8">
              <a:extLst>
                <a:ext uri="{FF2B5EF4-FFF2-40B4-BE49-F238E27FC236}">
                  <a16:creationId xmlns="" xmlns:a16="http://schemas.microsoft.com/office/drawing/2014/main" id="{BB6668CE-B4A4-BE81-F462-DFCB8E426749}"/>
                </a:ext>
              </a:extLst>
            </p:cNvPr>
            <p:cNvSpPr>
              <a:spLocks noChangeArrowheads="1"/>
            </p:cNvSpPr>
            <p:nvPr/>
          </p:nvSpPr>
          <p:spPr bwMode="auto">
            <a:xfrm>
              <a:off x="149" y="865"/>
              <a:ext cx="1142" cy="70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4" name="Rectangle 9">
              <a:extLst>
                <a:ext uri="{FF2B5EF4-FFF2-40B4-BE49-F238E27FC236}">
                  <a16:creationId xmlns="" xmlns:a16="http://schemas.microsoft.com/office/drawing/2014/main" id="{B4886DAB-846E-45D6-2A42-A2AD0AC1AB74}"/>
                </a:ext>
              </a:extLst>
            </p:cNvPr>
            <p:cNvSpPr>
              <a:spLocks noChangeArrowheads="1"/>
            </p:cNvSpPr>
            <p:nvPr/>
          </p:nvSpPr>
          <p:spPr bwMode="auto">
            <a:xfrm>
              <a:off x="348" y="1642"/>
              <a:ext cx="7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000" dirty="0">
                  <a:solidFill>
                    <a:srgbClr val="0070C0"/>
                  </a:solidFill>
                  <a:latin typeface="Calibri" panose="020F0502020204030204" pitchFamily="34" charset="0"/>
                  <a:cs typeface="Calibri" panose="020F0502020204030204" pitchFamily="34" charset="0"/>
                </a:rPr>
                <a:t>20 screens</a:t>
              </a:r>
            </a:p>
          </p:txBody>
        </p:sp>
      </p:grpSp>
      <p:grpSp>
        <p:nvGrpSpPr>
          <p:cNvPr id="138250" name="Group 10">
            <a:extLst>
              <a:ext uri="{FF2B5EF4-FFF2-40B4-BE49-F238E27FC236}">
                <a16:creationId xmlns="" xmlns:a16="http://schemas.microsoft.com/office/drawing/2014/main" id="{25AFAC6B-1210-EC0A-E3EE-FBAC659B50B2}"/>
              </a:ext>
            </a:extLst>
          </p:cNvPr>
          <p:cNvGrpSpPr>
            <a:grpSpLocks/>
          </p:cNvGrpSpPr>
          <p:nvPr/>
        </p:nvGrpSpPr>
        <p:grpSpPr bwMode="auto">
          <a:xfrm>
            <a:off x="5208757" y="2423417"/>
            <a:ext cx="4392443" cy="1691383"/>
            <a:chOff x="3093" y="1440"/>
            <a:chExt cx="2742" cy="1016"/>
          </a:xfrm>
        </p:grpSpPr>
        <p:sp>
          <p:nvSpPr>
            <p:cNvPr id="37915" name="Rectangle 11">
              <a:extLst>
                <a:ext uri="{FF2B5EF4-FFF2-40B4-BE49-F238E27FC236}">
                  <a16:creationId xmlns="" xmlns:a16="http://schemas.microsoft.com/office/drawing/2014/main" id="{D49B3F8C-6E58-B3FD-81E3-134687EEA3AA}"/>
                </a:ext>
              </a:extLst>
            </p:cNvPr>
            <p:cNvSpPr>
              <a:spLocks noChangeArrowheads="1"/>
            </p:cNvSpPr>
            <p:nvPr/>
          </p:nvSpPr>
          <p:spPr bwMode="auto">
            <a:xfrm>
              <a:off x="3944" y="1442"/>
              <a:ext cx="1891" cy="216"/>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916" name="Line 12">
              <a:extLst>
                <a:ext uri="{FF2B5EF4-FFF2-40B4-BE49-F238E27FC236}">
                  <a16:creationId xmlns="" xmlns:a16="http://schemas.microsoft.com/office/drawing/2014/main" id="{C2451388-7F84-F33E-B9A4-23FB9952F78C}"/>
                </a:ext>
              </a:extLst>
            </p:cNvPr>
            <p:cNvSpPr>
              <a:spLocks noChangeShapeType="1"/>
            </p:cNvSpPr>
            <p:nvPr/>
          </p:nvSpPr>
          <p:spPr bwMode="auto">
            <a:xfrm flipV="1">
              <a:off x="3093" y="1440"/>
              <a:ext cx="847" cy="13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7" name="Line 13">
              <a:extLst>
                <a:ext uri="{FF2B5EF4-FFF2-40B4-BE49-F238E27FC236}">
                  <a16:creationId xmlns="" xmlns:a16="http://schemas.microsoft.com/office/drawing/2014/main" id="{18438E76-1217-2BA7-786E-939C9215DB8C}"/>
                </a:ext>
              </a:extLst>
            </p:cNvPr>
            <p:cNvSpPr>
              <a:spLocks noChangeShapeType="1"/>
            </p:cNvSpPr>
            <p:nvPr/>
          </p:nvSpPr>
          <p:spPr bwMode="auto">
            <a:xfrm>
              <a:off x="3094" y="1619"/>
              <a:ext cx="847" cy="4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8" name="Rectangle 14">
              <a:extLst>
                <a:ext uri="{FF2B5EF4-FFF2-40B4-BE49-F238E27FC236}">
                  <a16:creationId xmlns="" xmlns:a16="http://schemas.microsoft.com/office/drawing/2014/main" id="{7AA07AF6-B862-B46E-D9C1-C62E18D921C2}"/>
                </a:ext>
              </a:extLst>
            </p:cNvPr>
            <p:cNvSpPr>
              <a:spLocks noChangeArrowheads="1"/>
            </p:cNvSpPr>
            <p:nvPr/>
          </p:nvSpPr>
          <p:spPr bwMode="auto">
            <a:xfrm>
              <a:off x="3902" y="1716"/>
              <a:ext cx="1922" cy="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Average: 10 fields / screen</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2 types input / field</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(date as Jan 3 or 3/1)</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(number as integer or decimal)</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Around 100 possible values</a:t>
              </a:r>
            </a:p>
          </p:txBody>
        </p:sp>
      </p:grpSp>
      <mc:AlternateContent xmlns:mc="http://schemas.openxmlformats.org/markup-compatibility/2006" xmlns:a14="http://schemas.microsoft.com/office/drawing/2010/main">
        <mc:Choice Requires="a14">
          <p:sp>
            <p:nvSpPr>
              <p:cNvPr id="138255" name="Rectangle 15">
                <a:extLst>
                  <a:ext uri="{FF2B5EF4-FFF2-40B4-BE49-F238E27FC236}">
                    <a16:creationId xmlns="" xmlns:a16="http://schemas.microsoft.com/office/drawing/2014/main" id="{BED4B661-0616-E362-EDF3-F923937149F2}"/>
                  </a:ext>
                </a:extLst>
              </p:cNvPr>
              <p:cNvSpPr>
                <a:spLocks noChangeArrowheads="1"/>
              </p:cNvSpPr>
              <p:nvPr/>
            </p:nvSpPr>
            <p:spPr bwMode="auto">
              <a:xfrm>
                <a:off x="1122607" y="4352316"/>
                <a:ext cx="7407275" cy="1670319"/>
              </a:xfrm>
              <a:prstGeom prst="rect">
                <a:avLst/>
              </a:prstGeom>
              <a:solidFill>
                <a:srgbClr val="F5F8F9"/>
              </a:solidFill>
              <a:ln>
                <a:noFill/>
              </a:ln>
              <a:effectLst/>
            </p:spPr>
            <p:txBody>
              <a:bodyPr wrap="square" lIns="63447" tIns="26030" rIns="63447" bIns="26030">
                <a:spAutoFit/>
              </a:bodyPr>
              <a:lstStyle>
                <a:lvl1pPr marL="342900" indent="-342900">
                  <a:defRPr sz="2400">
                    <a:solidFill>
                      <a:schemeClr val="tx1"/>
                    </a:solidFill>
                    <a:latin typeface="Times New Roman" panose="02020603050405020304" pitchFamily="18" charset="0"/>
                  </a:defRPr>
                </a:lvl1pPr>
                <a:lvl2pPr marL="800100" indent="-339725">
                  <a:defRPr sz="2400">
                    <a:solidFill>
                      <a:schemeClr val="tx1"/>
                    </a:solidFill>
                    <a:latin typeface="Times New Roman" panose="02020603050405020304" pitchFamily="18" charset="0"/>
                  </a:defRPr>
                </a:lvl2pPr>
                <a:lvl3pPr marL="1257300" indent="-339725">
                  <a:defRPr sz="2400">
                    <a:solidFill>
                      <a:schemeClr val="tx1"/>
                    </a:solidFill>
                    <a:latin typeface="Times New Roman" panose="02020603050405020304" pitchFamily="18" charset="0"/>
                  </a:defRPr>
                </a:lvl3pPr>
                <a:lvl4pPr marL="1714500" indent="-339725">
                  <a:defRPr sz="2400">
                    <a:solidFill>
                      <a:schemeClr val="tx1"/>
                    </a:solidFill>
                    <a:latin typeface="Times New Roman" panose="02020603050405020304" pitchFamily="18" charset="0"/>
                  </a:defRPr>
                </a:lvl4pPr>
                <a:lvl5pPr marL="2171700" indent="-339725">
                  <a:defRPr sz="2400">
                    <a:solidFill>
                      <a:schemeClr val="tx1"/>
                    </a:solidFill>
                    <a:latin typeface="Times New Roman" panose="02020603050405020304" pitchFamily="18" charset="0"/>
                  </a:defRPr>
                </a:lvl5pPr>
                <a:lvl6pPr marL="2628900" indent="-339725" eaLnBrk="0" fontAlgn="base" hangingPunct="0">
                  <a:spcBef>
                    <a:spcPct val="0"/>
                  </a:spcBef>
                  <a:spcAft>
                    <a:spcPct val="0"/>
                  </a:spcAft>
                  <a:defRPr sz="2400">
                    <a:solidFill>
                      <a:schemeClr val="tx1"/>
                    </a:solidFill>
                    <a:latin typeface="Times New Roman" panose="02020603050405020304" pitchFamily="18" charset="0"/>
                  </a:defRPr>
                </a:lvl6pPr>
                <a:lvl7pPr marL="3086100" indent="-339725" eaLnBrk="0" fontAlgn="base" hangingPunct="0">
                  <a:spcBef>
                    <a:spcPct val="0"/>
                  </a:spcBef>
                  <a:spcAft>
                    <a:spcPct val="0"/>
                  </a:spcAft>
                  <a:defRPr sz="2400">
                    <a:solidFill>
                      <a:schemeClr val="tx1"/>
                    </a:solidFill>
                    <a:latin typeface="Times New Roman" panose="02020603050405020304" pitchFamily="18" charset="0"/>
                  </a:defRPr>
                </a:lvl7pPr>
                <a:lvl8pPr marL="3543300" indent="-339725" eaLnBrk="0" fontAlgn="base" hangingPunct="0">
                  <a:spcBef>
                    <a:spcPct val="0"/>
                  </a:spcBef>
                  <a:spcAft>
                    <a:spcPct val="0"/>
                  </a:spcAft>
                  <a:defRPr sz="2400">
                    <a:solidFill>
                      <a:schemeClr val="tx1"/>
                    </a:solidFill>
                    <a:latin typeface="Times New Roman" panose="02020603050405020304" pitchFamily="18" charset="0"/>
                  </a:defRPr>
                </a:lvl8pPr>
                <a:lvl9pPr marL="4000500" indent="-3397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Total for 'exhaustive' testing:</a:t>
                </a:r>
              </a:p>
              <a:p>
                <a:pPr lvl="1">
                  <a:lnSpc>
                    <a:spcPct val="88000"/>
                  </a:lnSpc>
                  <a:spcBef>
                    <a:spcPct val="43000"/>
                  </a:spcBef>
                  <a:defRPr/>
                </a:pPr>
                <a14:m>
                  <m:oMathPara xmlns:m="http://schemas.openxmlformats.org/officeDocument/2006/math">
                    <m:oMathParaPr>
                      <m:jc m:val="centerGroup"/>
                    </m:oMathParaPr>
                    <m:oMath xmlns:m="http://schemas.openxmlformats.org/officeDocument/2006/math">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20 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4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3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10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2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100 = </m:t>
                      </m:r>
                      <m:r>
                        <a:rPr lang="en-GB" altLang="en-US" i="1" dirty="0" smtClean="0">
                          <a:solidFill>
                            <a:srgbClr val="C00000"/>
                          </a:solidFill>
                          <a:latin typeface="Cambria Math" panose="02040503050406030204" pitchFamily="18" charset="0"/>
                          <a:cs typeface="Calibri" panose="020F0502020204030204" pitchFamily="34" charset="0"/>
                        </a:rPr>
                        <m:t>480,000 </m:t>
                      </m:r>
                      <m:r>
                        <m:rPr>
                          <m:sty m:val="p"/>
                        </m:rPr>
                        <a:rPr lang="en-GB" altLang="en-US" i="0" dirty="0">
                          <a:solidFill>
                            <a:srgbClr val="C00000"/>
                          </a:solidFill>
                          <a:latin typeface="Cambria Math" panose="02040503050406030204" pitchFamily="18" charset="0"/>
                          <a:cs typeface="Calibri" panose="020F0502020204030204" pitchFamily="34" charset="0"/>
                        </a:rPr>
                        <m:t>tests</m:t>
                      </m:r>
                    </m:oMath>
                  </m:oMathPara>
                </a14:m>
                <a:endParaRPr lang="en-GB" altLang="en-US" dirty="0">
                  <a:solidFill>
                    <a:schemeClr val="tx1">
                      <a:lumMod val="75000"/>
                      <a:lumOff val="25000"/>
                    </a:schemeClr>
                  </a:solidFill>
                  <a:latin typeface="Calibri" panose="020F0502020204030204" pitchFamily="34" charset="0"/>
                  <a:cs typeface="Calibri" panose="020F0502020204030204" pitchFamily="34" charset="0"/>
                </a:endParaRP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If </a:t>
                </a:r>
                <a:r>
                  <a:rPr lang="en-GB" altLang="en-US" b="1" u="sng" dirty="0">
                    <a:solidFill>
                      <a:schemeClr val="tx1">
                        <a:lumMod val="75000"/>
                        <a:lumOff val="25000"/>
                      </a:schemeClr>
                    </a:solidFill>
                    <a:latin typeface="Calibri" panose="020F0502020204030204" pitchFamily="34" charset="0"/>
                    <a:cs typeface="Calibri" panose="020F0502020204030204" pitchFamily="34" charset="0"/>
                  </a:rPr>
                  <a:t>1 second</a:t>
                </a:r>
                <a:r>
                  <a:rPr lang="en-GB" altLang="en-US" b="1" dirty="0">
                    <a:solidFill>
                      <a:schemeClr val="tx1">
                        <a:lumMod val="75000"/>
                        <a:lumOff val="25000"/>
                      </a:schemeClr>
                    </a:solidFill>
                    <a:latin typeface="Calibri" panose="020F0502020204030204" pitchFamily="34" charset="0"/>
                    <a:cs typeface="Calibri" panose="020F0502020204030204" pitchFamily="34" charset="0"/>
                  </a:rPr>
                  <a:t> per test, 8000 mins, 133 hrs, </a:t>
                </a:r>
                <a:r>
                  <a:rPr lang="en-GB" altLang="en-US" b="1" dirty="0">
                    <a:solidFill>
                      <a:srgbClr val="C00000"/>
                    </a:solidFill>
                    <a:latin typeface="Calibri" panose="020F0502020204030204" pitchFamily="34" charset="0"/>
                    <a:cs typeface="Calibri" panose="020F0502020204030204" pitchFamily="34" charset="0"/>
                  </a:rPr>
                  <a:t>17.7 days</a:t>
                </a: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(not counting finger trouble, faults or retest)</a:t>
                </a:r>
              </a:p>
            </p:txBody>
          </p:sp>
        </mc:Choice>
        <mc:Fallback xmlns="">
          <p:sp>
            <p:nvSpPr>
              <p:cNvPr id="138255" name="Rectangle 15">
                <a:extLst>
                  <a:ext uri="{FF2B5EF4-FFF2-40B4-BE49-F238E27FC236}">
                    <a16:creationId xmlns:a16="http://schemas.microsoft.com/office/drawing/2014/main" id="{BED4B661-0616-E362-EDF3-F923937149F2}"/>
                  </a:ext>
                </a:extLst>
              </p:cNvPr>
              <p:cNvSpPr>
                <a:spLocks noRot="1" noChangeAspect="1" noMove="1" noResize="1" noEditPoints="1" noAdjustHandles="1" noChangeArrowheads="1" noChangeShapeType="1" noTextEdit="1"/>
              </p:cNvSpPr>
              <p:nvPr/>
            </p:nvSpPr>
            <p:spPr bwMode="auto">
              <a:xfrm>
                <a:off x="1122607" y="4352316"/>
                <a:ext cx="7407275" cy="1670319"/>
              </a:xfrm>
              <a:prstGeom prst="rect">
                <a:avLst/>
              </a:prstGeom>
              <a:blipFill>
                <a:blip r:embed="rId3"/>
                <a:stretch>
                  <a:fillRect l="-1712" t="-6015" b="-8271"/>
                </a:stretch>
              </a:blipFill>
              <a:ln>
                <a:noFill/>
              </a:ln>
              <a:effectLst/>
            </p:spPr>
            <p:txBody>
              <a:bodyPr/>
              <a:lstStyle/>
              <a:p>
                <a:r>
                  <a:rPr lang="en-GB">
                    <a:noFill/>
                  </a:rPr>
                  <a:t> </a:t>
                </a:r>
              </a:p>
            </p:txBody>
          </p:sp>
        </mc:Fallback>
      </mc:AlternateContent>
      <p:grpSp>
        <p:nvGrpSpPr>
          <p:cNvPr id="2" name="Group 1">
            <a:extLst>
              <a:ext uri="{FF2B5EF4-FFF2-40B4-BE49-F238E27FC236}">
                <a16:creationId xmlns="" xmlns:a16="http://schemas.microsoft.com/office/drawing/2014/main" id="{53FD1479-0A5F-F1A5-31D3-E4D4988F4549}"/>
              </a:ext>
            </a:extLst>
          </p:cNvPr>
          <p:cNvGrpSpPr/>
          <p:nvPr/>
        </p:nvGrpSpPr>
        <p:grpSpPr>
          <a:xfrm>
            <a:off x="1849607" y="1683642"/>
            <a:ext cx="3992562" cy="1846263"/>
            <a:chOff x="1849607" y="1683642"/>
            <a:chExt cx="3992562" cy="1846263"/>
          </a:xfrm>
        </p:grpSpPr>
        <p:grpSp>
          <p:nvGrpSpPr>
            <p:cNvPr id="138256" name="Group 16">
              <a:extLst>
                <a:ext uri="{FF2B5EF4-FFF2-40B4-BE49-F238E27FC236}">
                  <a16:creationId xmlns="" xmlns:a16="http://schemas.microsoft.com/office/drawing/2014/main" id="{D166667B-27D0-EB8A-1A6E-898289C7C1FB}"/>
                </a:ext>
              </a:extLst>
            </p:cNvPr>
            <p:cNvGrpSpPr>
              <a:grpSpLocks/>
            </p:cNvGrpSpPr>
            <p:nvPr/>
          </p:nvGrpSpPr>
          <p:grpSpPr bwMode="auto">
            <a:xfrm>
              <a:off x="1849607" y="1683642"/>
              <a:ext cx="3992562" cy="1846263"/>
              <a:chOff x="996" y="996"/>
              <a:chExt cx="2492" cy="1109"/>
            </a:xfrm>
          </p:grpSpPr>
          <p:sp>
            <p:nvSpPr>
              <p:cNvPr id="37894" name="Line 17">
                <a:extLst>
                  <a:ext uri="{FF2B5EF4-FFF2-40B4-BE49-F238E27FC236}">
                    <a16:creationId xmlns="" xmlns:a16="http://schemas.microsoft.com/office/drawing/2014/main" id="{BE730760-4D90-0513-1687-2298D862FD89}"/>
                  </a:ext>
                </a:extLst>
              </p:cNvPr>
              <p:cNvSpPr>
                <a:spLocks noChangeShapeType="1"/>
              </p:cNvSpPr>
              <p:nvPr/>
            </p:nvSpPr>
            <p:spPr bwMode="auto">
              <a:xfrm flipV="1">
                <a:off x="996" y="996"/>
                <a:ext cx="547" cy="220"/>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5" name="Line 18">
                <a:extLst>
                  <a:ext uri="{FF2B5EF4-FFF2-40B4-BE49-F238E27FC236}">
                    <a16:creationId xmlns="" xmlns:a16="http://schemas.microsoft.com/office/drawing/2014/main" id="{C3DE9185-2914-6F44-1473-2E69927CA0D3}"/>
                  </a:ext>
                </a:extLst>
              </p:cNvPr>
              <p:cNvSpPr>
                <a:spLocks noChangeShapeType="1"/>
              </p:cNvSpPr>
              <p:nvPr/>
            </p:nvSpPr>
            <p:spPr bwMode="auto">
              <a:xfrm>
                <a:off x="997" y="1351"/>
                <a:ext cx="547" cy="754"/>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6" name="Rectangle 19">
                <a:extLst>
                  <a:ext uri="{FF2B5EF4-FFF2-40B4-BE49-F238E27FC236}">
                    <a16:creationId xmlns="" xmlns:a16="http://schemas.microsoft.com/office/drawing/2014/main" id="{B9428E91-3D83-741F-DD84-2B7E80568552}"/>
                  </a:ext>
                </a:extLst>
              </p:cNvPr>
              <p:cNvSpPr>
                <a:spLocks noChangeArrowheads="1"/>
              </p:cNvSpPr>
              <p:nvPr/>
            </p:nvSpPr>
            <p:spPr bwMode="auto">
              <a:xfrm>
                <a:off x="1547" y="998"/>
                <a:ext cx="1941" cy="1104"/>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7" name="Rectangle 20">
                <a:extLst>
                  <a:ext uri="{FF2B5EF4-FFF2-40B4-BE49-F238E27FC236}">
                    <a16:creationId xmlns="" xmlns:a16="http://schemas.microsoft.com/office/drawing/2014/main" id="{AAABE3AF-D886-E91D-8378-C3995A165FAF}"/>
                  </a:ext>
                </a:extLst>
              </p:cNvPr>
              <p:cNvSpPr>
                <a:spLocks noChangeArrowheads="1"/>
              </p:cNvSpPr>
              <p:nvPr/>
            </p:nvSpPr>
            <p:spPr bwMode="auto">
              <a:xfrm>
                <a:off x="15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898" name="Rectangle 21">
                <a:extLst>
                  <a:ext uri="{FF2B5EF4-FFF2-40B4-BE49-F238E27FC236}">
                    <a16:creationId xmlns="" xmlns:a16="http://schemas.microsoft.com/office/drawing/2014/main" id="{B2239158-FB90-E6BA-71EE-9663E5863E83}"/>
                  </a:ext>
                </a:extLst>
              </p:cNvPr>
              <p:cNvSpPr>
                <a:spLocks noChangeArrowheads="1"/>
              </p:cNvSpPr>
              <p:nvPr/>
            </p:nvSpPr>
            <p:spPr bwMode="auto">
              <a:xfrm>
                <a:off x="1846" y="998"/>
                <a:ext cx="295" cy="39"/>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9" name="Rectangle 22">
                <a:extLst>
                  <a:ext uri="{FF2B5EF4-FFF2-40B4-BE49-F238E27FC236}">
                    <a16:creationId xmlns="" xmlns:a16="http://schemas.microsoft.com/office/drawing/2014/main" id="{22E4AD0A-B43F-5FF9-E56C-4CAA7B31E639}"/>
                  </a:ext>
                </a:extLst>
              </p:cNvPr>
              <p:cNvSpPr>
                <a:spLocks noChangeArrowheads="1"/>
              </p:cNvSpPr>
              <p:nvPr/>
            </p:nvSpPr>
            <p:spPr bwMode="auto">
              <a:xfrm>
                <a:off x="21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0" name="Rectangle 23">
                <a:extLst>
                  <a:ext uri="{FF2B5EF4-FFF2-40B4-BE49-F238E27FC236}">
                    <a16:creationId xmlns="" xmlns:a16="http://schemas.microsoft.com/office/drawing/2014/main" id="{3A528D3F-8B22-D11D-BD42-0422A45DC1CB}"/>
                  </a:ext>
                </a:extLst>
              </p:cNvPr>
              <p:cNvSpPr>
                <a:spLocks noChangeArrowheads="1"/>
              </p:cNvSpPr>
              <p:nvPr/>
            </p:nvSpPr>
            <p:spPr bwMode="auto">
              <a:xfrm>
                <a:off x="2446"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1" name="Rectangle 24">
                <a:extLst>
                  <a:ext uri="{FF2B5EF4-FFF2-40B4-BE49-F238E27FC236}">
                    <a16:creationId xmlns="" xmlns:a16="http://schemas.microsoft.com/office/drawing/2014/main" id="{A4EA1494-6F46-5900-4D08-DAC056946EC0}"/>
                  </a:ext>
                </a:extLst>
              </p:cNvPr>
              <p:cNvSpPr>
                <a:spLocks noChangeArrowheads="1"/>
              </p:cNvSpPr>
              <p:nvPr/>
            </p:nvSpPr>
            <p:spPr bwMode="auto">
              <a:xfrm>
                <a:off x="1846" y="1042"/>
                <a:ext cx="295" cy="261"/>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2" name="Line 25">
                <a:extLst>
                  <a:ext uri="{FF2B5EF4-FFF2-40B4-BE49-F238E27FC236}">
                    <a16:creationId xmlns="" xmlns:a16="http://schemas.microsoft.com/office/drawing/2014/main" id="{E5ADB812-427A-E269-D50E-DF59B2354D13}"/>
                  </a:ext>
                </a:extLst>
              </p:cNvPr>
              <p:cNvSpPr>
                <a:spLocks noChangeShapeType="1"/>
              </p:cNvSpPr>
              <p:nvPr/>
            </p:nvSpPr>
            <p:spPr bwMode="auto">
              <a:xfrm>
                <a:off x="1896" y="1083"/>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3" name="Line 26">
                <a:extLst>
                  <a:ext uri="{FF2B5EF4-FFF2-40B4-BE49-F238E27FC236}">
                    <a16:creationId xmlns="" xmlns:a16="http://schemas.microsoft.com/office/drawing/2014/main" id="{90101BF4-E734-F95C-9EAE-D10D959EDE8C}"/>
                  </a:ext>
                </a:extLst>
              </p:cNvPr>
              <p:cNvSpPr>
                <a:spLocks noChangeShapeType="1"/>
              </p:cNvSpPr>
              <p:nvPr/>
            </p:nvSpPr>
            <p:spPr bwMode="auto">
              <a:xfrm>
                <a:off x="1896" y="1172"/>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4" name="Line 27">
                <a:extLst>
                  <a:ext uri="{FF2B5EF4-FFF2-40B4-BE49-F238E27FC236}">
                    <a16:creationId xmlns="" xmlns:a16="http://schemas.microsoft.com/office/drawing/2014/main" id="{17D1F1C7-6E13-9D88-672A-44D8D00DA79B}"/>
                  </a:ext>
                </a:extLst>
              </p:cNvPr>
              <p:cNvSpPr>
                <a:spLocks noChangeShapeType="1"/>
              </p:cNvSpPr>
              <p:nvPr/>
            </p:nvSpPr>
            <p:spPr bwMode="auto">
              <a:xfrm>
                <a:off x="1896" y="1261"/>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5" name="Rectangle 28">
                <a:extLst>
                  <a:ext uri="{FF2B5EF4-FFF2-40B4-BE49-F238E27FC236}">
                    <a16:creationId xmlns="" xmlns:a16="http://schemas.microsoft.com/office/drawing/2014/main" id="{56A23DBD-4F0A-526D-E33B-29EDFB9BE7B6}"/>
                  </a:ext>
                </a:extLst>
              </p:cNvPr>
              <p:cNvSpPr>
                <a:spLocks noChangeArrowheads="1"/>
              </p:cNvSpPr>
              <p:nvPr/>
            </p:nvSpPr>
            <p:spPr bwMode="auto">
              <a:xfrm>
                <a:off x="1697" y="1531"/>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6" name="Rectangle 29">
                <a:extLst>
                  <a:ext uri="{FF2B5EF4-FFF2-40B4-BE49-F238E27FC236}">
                    <a16:creationId xmlns="" xmlns:a16="http://schemas.microsoft.com/office/drawing/2014/main" id="{79DF743D-AAAA-C1EB-39A1-58A05D602E04}"/>
                  </a:ext>
                </a:extLst>
              </p:cNvPr>
              <p:cNvSpPr>
                <a:spLocks noChangeArrowheads="1"/>
              </p:cNvSpPr>
              <p:nvPr/>
            </p:nvSpPr>
            <p:spPr bwMode="auto">
              <a:xfrm>
                <a:off x="1697" y="1619"/>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7" name="Rectangle 30">
                <a:extLst>
                  <a:ext uri="{FF2B5EF4-FFF2-40B4-BE49-F238E27FC236}">
                    <a16:creationId xmlns="" xmlns:a16="http://schemas.microsoft.com/office/drawing/2014/main" id="{9BFA121E-9DC3-6848-B9A3-68AB4ED76DC1}"/>
                  </a:ext>
                </a:extLst>
              </p:cNvPr>
              <p:cNvSpPr>
                <a:spLocks noChangeArrowheads="1"/>
              </p:cNvSpPr>
              <p:nvPr/>
            </p:nvSpPr>
            <p:spPr bwMode="auto">
              <a:xfrm>
                <a:off x="1697" y="1708"/>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8" name="Rectangle 31">
                <a:extLst>
                  <a:ext uri="{FF2B5EF4-FFF2-40B4-BE49-F238E27FC236}">
                    <a16:creationId xmlns="" xmlns:a16="http://schemas.microsoft.com/office/drawing/2014/main" id="{971CEF80-2177-D504-99C2-88D1BACDE598}"/>
                  </a:ext>
                </a:extLst>
              </p:cNvPr>
              <p:cNvSpPr>
                <a:spLocks noChangeArrowheads="1"/>
              </p:cNvSpPr>
              <p:nvPr/>
            </p:nvSpPr>
            <p:spPr bwMode="auto">
              <a:xfrm>
                <a:off x="2696" y="1442"/>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9" name="Rectangle 32">
                <a:extLst>
                  <a:ext uri="{FF2B5EF4-FFF2-40B4-BE49-F238E27FC236}">
                    <a16:creationId xmlns="" xmlns:a16="http://schemas.microsoft.com/office/drawing/2014/main" id="{0815316C-A1E1-2468-EF04-EEBAA822CDCC}"/>
                  </a:ext>
                </a:extLst>
              </p:cNvPr>
              <p:cNvSpPr>
                <a:spLocks noChangeArrowheads="1"/>
              </p:cNvSpPr>
              <p:nvPr/>
            </p:nvSpPr>
            <p:spPr bwMode="auto">
              <a:xfrm>
                <a:off x="2696" y="1663"/>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0" name="Rectangle 33">
                <a:extLst>
                  <a:ext uri="{FF2B5EF4-FFF2-40B4-BE49-F238E27FC236}">
                    <a16:creationId xmlns="" xmlns:a16="http://schemas.microsoft.com/office/drawing/2014/main" id="{D39FE525-85AD-80C3-5646-8AFE41B1C3FB}"/>
                  </a:ext>
                </a:extLst>
              </p:cNvPr>
              <p:cNvSpPr>
                <a:spLocks noChangeArrowheads="1"/>
              </p:cNvSpPr>
              <p:nvPr/>
            </p:nvSpPr>
            <p:spPr bwMode="auto">
              <a:xfrm>
                <a:off x="1697" y="1929"/>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1" name="Rectangle 34">
                <a:extLst>
                  <a:ext uri="{FF2B5EF4-FFF2-40B4-BE49-F238E27FC236}">
                    <a16:creationId xmlns="" xmlns:a16="http://schemas.microsoft.com/office/drawing/2014/main" id="{762B8C05-64EB-AC91-7835-CEF287B4C139}"/>
                  </a:ext>
                </a:extLst>
              </p:cNvPr>
              <p:cNvSpPr>
                <a:spLocks noChangeArrowheads="1"/>
              </p:cNvSpPr>
              <p:nvPr/>
            </p:nvSpPr>
            <p:spPr bwMode="auto">
              <a:xfrm>
                <a:off x="2696" y="1575"/>
                <a:ext cx="393" cy="39"/>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2" name="Rectangle 35">
                <a:extLst>
                  <a:ext uri="{FF2B5EF4-FFF2-40B4-BE49-F238E27FC236}">
                    <a16:creationId xmlns="" xmlns:a16="http://schemas.microsoft.com/office/drawing/2014/main" id="{0F2EC9B8-C5FF-095E-9C22-CC911C817779}"/>
                  </a:ext>
                </a:extLst>
              </p:cNvPr>
              <p:cNvSpPr>
                <a:spLocks noChangeArrowheads="1"/>
              </p:cNvSpPr>
              <p:nvPr/>
            </p:nvSpPr>
            <p:spPr bwMode="auto">
              <a:xfrm>
                <a:off x="2696" y="1797"/>
                <a:ext cx="39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3" name="Rectangle 36">
                <a:extLst>
                  <a:ext uri="{FF2B5EF4-FFF2-40B4-BE49-F238E27FC236}">
                    <a16:creationId xmlns="" xmlns:a16="http://schemas.microsoft.com/office/drawing/2014/main" id="{02D033EC-5AF7-FF29-3A77-0867CE6AAC58}"/>
                  </a:ext>
                </a:extLst>
              </p:cNvPr>
              <p:cNvSpPr>
                <a:spLocks noChangeArrowheads="1"/>
              </p:cNvSpPr>
              <p:nvPr/>
            </p:nvSpPr>
            <p:spPr bwMode="auto">
              <a:xfrm>
                <a:off x="2696" y="1885"/>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4" name="Rectangle 37">
                <a:extLst>
                  <a:ext uri="{FF2B5EF4-FFF2-40B4-BE49-F238E27FC236}">
                    <a16:creationId xmlns="" xmlns:a16="http://schemas.microsoft.com/office/drawing/2014/main" id="{F8C282F6-D944-EFA5-F05A-91C8B7BD6E0B}"/>
                  </a:ext>
                </a:extLst>
              </p:cNvPr>
              <p:cNvSpPr>
                <a:spLocks noChangeArrowheads="1"/>
              </p:cNvSpPr>
              <p:nvPr/>
            </p:nvSpPr>
            <p:spPr bwMode="auto">
              <a:xfrm>
                <a:off x="2203" y="1095"/>
                <a:ext cx="110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err="1">
                    <a:solidFill>
                      <a:srgbClr val="D885A3"/>
                    </a:solidFill>
                    <a:latin typeface="Calibri" panose="020F0502020204030204" pitchFamily="34" charset="0"/>
                    <a:cs typeface="Calibri" panose="020F0502020204030204" pitchFamily="34" charset="0"/>
                  </a:rPr>
                  <a:t>Avr</a:t>
                </a:r>
                <a:r>
                  <a:rPr lang="en-GB" altLang="en-US" sz="1800" dirty="0">
                    <a:solidFill>
                      <a:srgbClr val="D885A3"/>
                    </a:solidFill>
                    <a:latin typeface="Calibri" panose="020F0502020204030204" pitchFamily="34" charset="0"/>
                    <a:cs typeface="Calibri" panose="020F0502020204030204" pitchFamily="34" charset="0"/>
                  </a:rPr>
                  <a:t>. 4 menus</a:t>
                </a:r>
              </a:p>
              <a:p>
                <a:pPr>
                  <a:lnSpc>
                    <a:spcPct val="85000"/>
                  </a:lnSpc>
                </a:pPr>
                <a:r>
                  <a:rPr lang="en-GB" altLang="en-US" sz="1800" dirty="0">
                    <a:solidFill>
                      <a:srgbClr val="D885A3"/>
                    </a:solidFill>
                    <a:latin typeface="Calibri" panose="020F0502020204030204" pitchFamily="34" charset="0"/>
                    <a:cs typeface="Calibri" panose="020F0502020204030204" pitchFamily="34" charset="0"/>
                  </a:rPr>
                  <a:t>3 options / menu</a:t>
                </a:r>
              </a:p>
            </p:txBody>
          </p:sp>
        </p:grpSp>
        <p:sp>
          <p:nvSpPr>
            <p:cNvPr id="3" name="Rectangle 30">
              <a:extLst>
                <a:ext uri="{FF2B5EF4-FFF2-40B4-BE49-F238E27FC236}">
                  <a16:creationId xmlns="" xmlns:a16="http://schemas.microsoft.com/office/drawing/2014/main" id="{CD82C908-0D65-58A0-5815-1F8D90EA3ACA}"/>
                </a:ext>
              </a:extLst>
            </p:cNvPr>
            <p:cNvSpPr>
              <a:spLocks noChangeArrowheads="1"/>
            </p:cNvSpPr>
            <p:nvPr/>
          </p:nvSpPr>
          <p:spPr bwMode="auto">
            <a:xfrm>
              <a:off x="2972715" y="3057102"/>
              <a:ext cx="389323" cy="632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8250"/>
                                        </p:tgtEl>
                                        <p:attrNameLst>
                                          <p:attrName>style.visibility</p:attrName>
                                        </p:attrNameLst>
                                      </p:cBhvr>
                                      <p:to>
                                        <p:strVal val="visible"/>
                                      </p:to>
                                    </p:set>
                                    <p:animEffect transition="in" filter="wipe(left)">
                                      <p:cBhvr>
                                        <p:cTn id="17" dur="500"/>
                                        <p:tgtEl>
                                          <p:spTgt spid="1382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8255"/>
                                        </p:tgtEl>
                                        <p:attrNameLst>
                                          <p:attrName>style.visibility</p:attrName>
                                        </p:attrNameLst>
                                      </p:cBhvr>
                                      <p:to>
                                        <p:strVal val="visible"/>
                                      </p:to>
                                    </p:set>
                                    <p:animEffect transition="in" filter="wipe(left)">
                                      <p:cBhvr>
                                        <p:cTn id="22" dur="500"/>
                                        <p:tgtEl>
                                          <p:spTgt spid="138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C3023624-0993-6E7E-BBBD-CFCD186B1D3F}"/>
              </a:ext>
            </a:extLst>
          </p:cNvPr>
          <p:cNvSpPr>
            <a:spLocks noGrp="1" noChangeArrowheads="1"/>
          </p:cNvSpPr>
          <p:nvPr>
            <p:ph type="title"/>
          </p:nvPr>
        </p:nvSpPr>
        <p:spPr/>
        <p:txBody>
          <a:bodyPr/>
          <a:lstStyle/>
          <a:p>
            <a:r>
              <a:rPr lang="en-GB" altLang="en-US" dirty="0"/>
              <a:t>Exhaustive testing?</a:t>
            </a:r>
          </a:p>
        </p:txBody>
      </p:sp>
      <p:sp>
        <p:nvSpPr>
          <p:cNvPr id="141315" name="Rectangle 3">
            <a:extLst>
              <a:ext uri="{FF2B5EF4-FFF2-40B4-BE49-F238E27FC236}">
                <a16:creationId xmlns="" xmlns:a16="http://schemas.microsoft.com/office/drawing/2014/main" id="{91B07762-5A2D-56D4-0715-902409CA3EA9}"/>
              </a:ext>
            </a:extLst>
          </p:cNvPr>
          <p:cNvSpPr>
            <a:spLocks noGrp="1" noChangeArrowheads="1"/>
          </p:cNvSpPr>
          <p:nvPr>
            <p:ph idx="1"/>
          </p:nvPr>
        </p:nvSpPr>
        <p:spPr/>
        <p:txBody>
          <a:bodyPr/>
          <a:lstStyle/>
          <a:p>
            <a:pPr>
              <a:defRPr/>
            </a:pPr>
            <a:r>
              <a:rPr lang="en-GB" altLang="en-US" dirty="0"/>
              <a:t>What is exhaustive testing?</a:t>
            </a:r>
          </a:p>
          <a:p>
            <a:pPr lvl="1">
              <a:defRPr/>
            </a:pPr>
            <a:r>
              <a:rPr lang="en-GB" altLang="en-US" dirty="0"/>
              <a:t>when all the testers are exhausted</a:t>
            </a:r>
          </a:p>
          <a:p>
            <a:pPr lvl="1">
              <a:defRPr/>
            </a:pPr>
            <a:r>
              <a:rPr lang="en-GB" altLang="en-US" dirty="0"/>
              <a:t>when all the planned tests have been executed</a:t>
            </a:r>
          </a:p>
          <a:p>
            <a:pPr lvl="1">
              <a:defRPr/>
            </a:pPr>
            <a:r>
              <a:rPr lang="en-GB" altLang="en-US" dirty="0"/>
              <a:t>exercising all combinations of inputs and preconditions</a:t>
            </a:r>
          </a:p>
          <a:p>
            <a:pPr>
              <a:spcBef>
                <a:spcPts val="1800"/>
              </a:spcBef>
              <a:defRPr/>
            </a:pPr>
            <a:r>
              <a:rPr lang="en-GB" altLang="en-US" dirty="0"/>
              <a:t>How much time will exhaustive testing take?</a:t>
            </a:r>
          </a:p>
          <a:p>
            <a:pPr lvl="1">
              <a:defRPr/>
            </a:pPr>
            <a:r>
              <a:rPr lang="en-GB" altLang="en-US" dirty="0"/>
              <a:t>infinite time</a:t>
            </a:r>
          </a:p>
          <a:p>
            <a:pPr lvl="1">
              <a:defRPr/>
            </a:pPr>
            <a:r>
              <a:rPr lang="en-GB" altLang="en-US" dirty="0"/>
              <a:t>not much time</a:t>
            </a:r>
          </a:p>
          <a:p>
            <a:pPr lvl="1">
              <a:defRPr/>
            </a:pPr>
            <a:r>
              <a:rPr lang="en-GB" altLang="en-US" dirty="0"/>
              <a:t>impractical amount of time</a:t>
            </a:r>
          </a:p>
        </p:txBody>
      </p:sp>
      <p:grpSp>
        <p:nvGrpSpPr>
          <p:cNvPr id="141319" name="Group 7">
            <a:extLst>
              <a:ext uri="{FF2B5EF4-FFF2-40B4-BE49-F238E27FC236}">
                <a16:creationId xmlns="" xmlns:a16="http://schemas.microsoft.com/office/drawing/2014/main" id="{7A44D187-A494-2FD0-6E71-D7F7966148EA}"/>
              </a:ext>
            </a:extLst>
          </p:cNvPr>
          <p:cNvGrpSpPr>
            <a:grpSpLocks/>
          </p:cNvGrpSpPr>
          <p:nvPr/>
        </p:nvGrpSpPr>
        <p:grpSpPr bwMode="auto">
          <a:xfrm>
            <a:off x="3194050" y="4465273"/>
            <a:ext cx="255588" cy="293688"/>
            <a:chOff x="4068" y="441"/>
            <a:chExt cx="161" cy="185"/>
          </a:xfrm>
        </p:grpSpPr>
        <p:sp>
          <p:nvSpPr>
            <p:cNvPr id="39955" name="Line 8">
              <a:extLst>
                <a:ext uri="{FF2B5EF4-FFF2-40B4-BE49-F238E27FC236}">
                  <a16:creationId xmlns="" xmlns:a16="http://schemas.microsoft.com/office/drawing/2014/main" id="{A621424B-130F-551E-E6C7-0D2421378413}"/>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6" name="Line 9">
              <a:extLst>
                <a:ext uri="{FF2B5EF4-FFF2-40B4-BE49-F238E27FC236}">
                  <a16:creationId xmlns="" xmlns:a16="http://schemas.microsoft.com/office/drawing/2014/main" id="{1B2EC53A-3207-708C-4326-083992F2B0CD}"/>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5" name="Group 13">
            <a:extLst>
              <a:ext uri="{FF2B5EF4-FFF2-40B4-BE49-F238E27FC236}">
                <a16:creationId xmlns="" xmlns:a16="http://schemas.microsoft.com/office/drawing/2014/main" id="{2A042A89-FB1B-F5DF-A3A6-4DC731BDB569}"/>
              </a:ext>
            </a:extLst>
          </p:cNvPr>
          <p:cNvGrpSpPr>
            <a:grpSpLocks/>
          </p:cNvGrpSpPr>
          <p:nvPr/>
        </p:nvGrpSpPr>
        <p:grpSpPr bwMode="auto">
          <a:xfrm>
            <a:off x="2938462" y="4014831"/>
            <a:ext cx="255588" cy="293688"/>
            <a:chOff x="4068" y="441"/>
            <a:chExt cx="161" cy="185"/>
          </a:xfrm>
        </p:grpSpPr>
        <p:sp>
          <p:nvSpPr>
            <p:cNvPr id="39953" name="Line 14">
              <a:extLst>
                <a:ext uri="{FF2B5EF4-FFF2-40B4-BE49-F238E27FC236}">
                  <a16:creationId xmlns="" xmlns:a16="http://schemas.microsoft.com/office/drawing/2014/main" id="{928EB732-CCFF-8215-BABA-626FE1AD6696}"/>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4" name="Line 15">
              <a:extLst>
                <a:ext uri="{FF2B5EF4-FFF2-40B4-BE49-F238E27FC236}">
                  <a16:creationId xmlns="" xmlns:a16="http://schemas.microsoft.com/office/drawing/2014/main" id="{946BEFFD-E2F3-6B24-50B9-A7CD8D6866B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8" name="Group 16">
            <a:extLst>
              <a:ext uri="{FF2B5EF4-FFF2-40B4-BE49-F238E27FC236}">
                <a16:creationId xmlns="" xmlns:a16="http://schemas.microsoft.com/office/drawing/2014/main" id="{828FFD57-73C1-C6CE-2682-4564FE58E0AD}"/>
              </a:ext>
            </a:extLst>
          </p:cNvPr>
          <p:cNvGrpSpPr>
            <a:grpSpLocks/>
          </p:cNvGrpSpPr>
          <p:nvPr/>
        </p:nvGrpSpPr>
        <p:grpSpPr bwMode="auto">
          <a:xfrm>
            <a:off x="4658088" y="4786312"/>
            <a:ext cx="307975" cy="319088"/>
            <a:chOff x="4100" y="173"/>
            <a:chExt cx="194" cy="201"/>
          </a:xfrm>
        </p:grpSpPr>
        <p:sp>
          <p:nvSpPr>
            <p:cNvPr id="39951" name="Line 17">
              <a:extLst>
                <a:ext uri="{FF2B5EF4-FFF2-40B4-BE49-F238E27FC236}">
                  <a16:creationId xmlns="" xmlns:a16="http://schemas.microsoft.com/office/drawing/2014/main" id="{95912CE5-B77B-2420-0E76-0826EE9C50D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2" name="Line 18">
              <a:extLst>
                <a:ext uri="{FF2B5EF4-FFF2-40B4-BE49-F238E27FC236}">
                  <a16:creationId xmlns="" xmlns:a16="http://schemas.microsoft.com/office/drawing/2014/main" id="{40EEB915-E3D6-3332-2EB5-F5B0107CD887}"/>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1" name="Group 19">
            <a:extLst>
              <a:ext uri="{FF2B5EF4-FFF2-40B4-BE49-F238E27FC236}">
                <a16:creationId xmlns="" xmlns:a16="http://schemas.microsoft.com/office/drawing/2014/main" id="{1FBB40B5-773F-BDE2-B2E6-EA42EE7F585A}"/>
              </a:ext>
            </a:extLst>
          </p:cNvPr>
          <p:cNvGrpSpPr>
            <a:grpSpLocks/>
          </p:cNvGrpSpPr>
          <p:nvPr/>
        </p:nvGrpSpPr>
        <p:grpSpPr bwMode="auto">
          <a:xfrm>
            <a:off x="6858000" y="2514600"/>
            <a:ext cx="255588" cy="293688"/>
            <a:chOff x="4068" y="441"/>
            <a:chExt cx="161" cy="185"/>
          </a:xfrm>
        </p:grpSpPr>
        <p:sp>
          <p:nvSpPr>
            <p:cNvPr id="39949" name="Line 20">
              <a:extLst>
                <a:ext uri="{FF2B5EF4-FFF2-40B4-BE49-F238E27FC236}">
                  <a16:creationId xmlns="" xmlns:a16="http://schemas.microsoft.com/office/drawing/2014/main" id="{C7F5E2D9-B94B-D8E9-28F3-4D014E95FE17}"/>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0" name="Line 21">
              <a:extLst>
                <a:ext uri="{FF2B5EF4-FFF2-40B4-BE49-F238E27FC236}">
                  <a16:creationId xmlns="" xmlns:a16="http://schemas.microsoft.com/office/drawing/2014/main" id="{89BBDB71-02F8-E83F-8451-EA77D6ED9329}"/>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4" name="Group 22">
            <a:extLst>
              <a:ext uri="{FF2B5EF4-FFF2-40B4-BE49-F238E27FC236}">
                <a16:creationId xmlns="" xmlns:a16="http://schemas.microsoft.com/office/drawing/2014/main" id="{0FA745DE-C30C-A115-1A9C-A70837A8327C}"/>
              </a:ext>
            </a:extLst>
          </p:cNvPr>
          <p:cNvGrpSpPr>
            <a:grpSpLocks/>
          </p:cNvGrpSpPr>
          <p:nvPr/>
        </p:nvGrpSpPr>
        <p:grpSpPr bwMode="auto">
          <a:xfrm>
            <a:off x="7772400" y="2895600"/>
            <a:ext cx="307975" cy="319088"/>
            <a:chOff x="4100" y="173"/>
            <a:chExt cx="194" cy="201"/>
          </a:xfrm>
        </p:grpSpPr>
        <p:sp>
          <p:nvSpPr>
            <p:cNvPr id="39947" name="Line 23">
              <a:extLst>
                <a:ext uri="{FF2B5EF4-FFF2-40B4-BE49-F238E27FC236}">
                  <a16:creationId xmlns="" xmlns:a16="http://schemas.microsoft.com/office/drawing/2014/main" id="{8AA47DBF-2828-ABF2-65C6-484AEE1554C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8" name="Line 24">
              <a:extLst>
                <a:ext uri="{FF2B5EF4-FFF2-40B4-BE49-F238E27FC236}">
                  <a16:creationId xmlns="" xmlns:a16="http://schemas.microsoft.com/office/drawing/2014/main" id="{40A57180-86FA-36D7-6B6A-46976D143BC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7" name="Group 25">
            <a:extLst>
              <a:ext uri="{FF2B5EF4-FFF2-40B4-BE49-F238E27FC236}">
                <a16:creationId xmlns="" xmlns:a16="http://schemas.microsoft.com/office/drawing/2014/main" id="{E6262B0D-AE01-F58F-6641-5790827C927C}"/>
              </a:ext>
            </a:extLst>
          </p:cNvPr>
          <p:cNvGrpSpPr>
            <a:grpSpLocks/>
          </p:cNvGrpSpPr>
          <p:nvPr/>
        </p:nvGrpSpPr>
        <p:grpSpPr bwMode="auto">
          <a:xfrm>
            <a:off x="5472906" y="2057400"/>
            <a:ext cx="255588" cy="293688"/>
            <a:chOff x="4068" y="441"/>
            <a:chExt cx="161" cy="185"/>
          </a:xfrm>
        </p:grpSpPr>
        <p:sp>
          <p:nvSpPr>
            <p:cNvPr id="39945" name="Line 26">
              <a:extLst>
                <a:ext uri="{FF2B5EF4-FFF2-40B4-BE49-F238E27FC236}">
                  <a16:creationId xmlns="" xmlns:a16="http://schemas.microsoft.com/office/drawing/2014/main" id="{C81C15DE-7260-8ABC-1B04-E4B318D16DE0}"/>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6" name="Line 27">
              <a:extLst>
                <a:ext uri="{FF2B5EF4-FFF2-40B4-BE49-F238E27FC236}">
                  <a16:creationId xmlns="" xmlns:a16="http://schemas.microsoft.com/office/drawing/2014/main" id="{9DE922BF-D24A-ED66-7846-5AEFE73016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3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1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13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1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 xmlns:a16="http://schemas.microsoft.com/office/drawing/2014/main" id="{742FEA68-54B3-3737-8874-E4380CD2C1A6}"/>
              </a:ext>
            </a:extLst>
          </p:cNvPr>
          <p:cNvSpPr>
            <a:spLocks noGrp="1" noChangeArrowheads="1"/>
          </p:cNvSpPr>
          <p:nvPr>
            <p:ph type="title"/>
          </p:nvPr>
        </p:nvSpPr>
        <p:spPr/>
        <p:txBody>
          <a:bodyPr/>
          <a:lstStyle/>
          <a:p>
            <a:r>
              <a:rPr lang="en-GB" altLang="en-US" dirty="0"/>
              <a:t>What is Testing?</a:t>
            </a:r>
          </a:p>
        </p:txBody>
      </p:sp>
      <p:sp>
        <p:nvSpPr>
          <p:cNvPr id="116739" name="Rectangle 3">
            <a:extLst>
              <a:ext uri="{FF2B5EF4-FFF2-40B4-BE49-F238E27FC236}">
                <a16:creationId xmlns="" xmlns:a16="http://schemas.microsoft.com/office/drawing/2014/main" id="{AC0843A8-AD59-4882-4B2B-C613C06D1226}"/>
              </a:ext>
            </a:extLst>
          </p:cNvPr>
          <p:cNvSpPr>
            <a:spLocks noGrp="1" noChangeArrowheads="1"/>
          </p:cNvSpPr>
          <p:nvPr>
            <p:ph idx="1"/>
          </p:nvPr>
        </p:nvSpPr>
        <p:spPr/>
        <p:txBody>
          <a:bodyPr>
            <a:normAutofit/>
          </a:bodyPr>
          <a:lstStyle/>
          <a:p>
            <a:pPr>
              <a:defRPr/>
            </a:pPr>
            <a:r>
              <a:rPr lang="en-GB" altLang="en-US" dirty="0"/>
              <a:t>No generally accepted set of testing definitions used world-wide</a:t>
            </a:r>
          </a:p>
          <a:p>
            <a:pPr>
              <a:defRPr/>
            </a:pPr>
            <a:r>
              <a:rPr lang="en-GB" altLang="en-US" dirty="0"/>
              <a:t>New testing standard BS 7925-1</a:t>
            </a:r>
          </a:p>
          <a:p>
            <a:pPr lvl="1">
              <a:defRPr/>
            </a:pPr>
            <a:r>
              <a:rPr lang="en-GB" altLang="en-US" dirty="0"/>
              <a:t>Glossary of testing terms (emphasis on component testing)</a:t>
            </a:r>
          </a:p>
          <a:p>
            <a:pPr lvl="1">
              <a:defRPr/>
            </a:pPr>
            <a:r>
              <a:rPr lang="en-GB" altLang="en-US" dirty="0"/>
              <a:t>most recent</a:t>
            </a:r>
          </a:p>
          <a:p>
            <a:pPr lvl="1">
              <a:defRPr/>
            </a:pPr>
            <a:r>
              <a:rPr lang="en-GB" altLang="en-US" dirty="0"/>
              <a:t>developed by a working party of the BCS SIGIST</a:t>
            </a:r>
          </a:p>
          <a:p>
            <a:pPr lvl="1">
              <a:defRPr/>
            </a:pPr>
            <a:r>
              <a:rPr lang="en-GB" altLang="en-US" dirty="0"/>
              <a:t>adopted by the ISEB / ISTQB</a:t>
            </a:r>
          </a:p>
          <a:p>
            <a:pPr marL="461962" lvl="1" indent="0">
              <a:buFontTx/>
              <a:buNone/>
              <a:defRPr/>
            </a:pPr>
            <a:r>
              <a:rPr lang="en-US" dirty="0">
                <a:hlinkClick r:id="rId3"/>
              </a:rPr>
              <a:t>Working Draft of BS 7925-1 (testingstandards.co.uk)</a:t>
            </a:r>
            <a:endParaRPr lang="en-GB"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CE350CE3-C5C1-30B1-D5CE-EDFA3BCE19A4}"/>
              </a:ext>
            </a:extLst>
          </p:cNvPr>
          <p:cNvSpPr>
            <a:spLocks noGrp="1" noChangeArrowheads="1"/>
          </p:cNvSpPr>
          <p:nvPr>
            <p:ph type="title"/>
          </p:nvPr>
        </p:nvSpPr>
        <p:spPr/>
        <p:txBody>
          <a:bodyPr/>
          <a:lstStyle/>
          <a:p>
            <a:r>
              <a:rPr lang="en-GB" altLang="en-US"/>
              <a:t>How much testing is enough?</a:t>
            </a:r>
          </a:p>
        </p:txBody>
      </p:sp>
      <p:sp>
        <p:nvSpPr>
          <p:cNvPr id="142339" name="Rectangle 3">
            <a:extLst>
              <a:ext uri="{FF2B5EF4-FFF2-40B4-BE49-F238E27FC236}">
                <a16:creationId xmlns="" xmlns:a16="http://schemas.microsoft.com/office/drawing/2014/main" id="{180E83FA-D779-96F8-278E-E0DC0C5948A4}"/>
              </a:ext>
            </a:extLst>
          </p:cNvPr>
          <p:cNvSpPr>
            <a:spLocks noGrp="1" noChangeArrowheads="1"/>
          </p:cNvSpPr>
          <p:nvPr>
            <p:ph idx="1"/>
          </p:nvPr>
        </p:nvSpPr>
        <p:spPr/>
        <p:txBody>
          <a:bodyPr/>
          <a:lstStyle/>
          <a:p>
            <a:pPr>
              <a:defRPr/>
            </a:pPr>
            <a:r>
              <a:rPr lang="en-GB" altLang="en-US" dirty="0"/>
              <a:t> It's never enough</a:t>
            </a:r>
          </a:p>
          <a:p>
            <a:pPr>
              <a:defRPr/>
            </a:pPr>
            <a:r>
              <a:rPr lang="en-GB" altLang="en-US" dirty="0"/>
              <a:t> When you have done what you planned</a:t>
            </a:r>
          </a:p>
          <a:p>
            <a:pPr>
              <a:defRPr/>
            </a:pPr>
            <a:r>
              <a:rPr lang="en-GB" altLang="en-US" dirty="0"/>
              <a:t> When your customer/user is happy</a:t>
            </a:r>
          </a:p>
          <a:p>
            <a:pPr>
              <a:defRPr/>
            </a:pPr>
            <a:r>
              <a:rPr lang="en-GB" altLang="en-US" dirty="0"/>
              <a:t> When you have proved that the system works correctly</a:t>
            </a:r>
          </a:p>
          <a:p>
            <a:pPr>
              <a:defRPr/>
            </a:pPr>
            <a:r>
              <a:rPr lang="en-GB" altLang="en-US" dirty="0"/>
              <a:t> When you are confident that the system works correctly</a:t>
            </a:r>
          </a:p>
          <a:p>
            <a:pPr>
              <a:defRPr/>
            </a:pPr>
            <a:r>
              <a:rPr lang="en-GB" altLang="en-US" dirty="0"/>
              <a:t> It depends on the risks for your system</a:t>
            </a:r>
          </a:p>
        </p:txBody>
      </p:sp>
      <p:grpSp>
        <p:nvGrpSpPr>
          <p:cNvPr id="142340" name="Group 4">
            <a:extLst>
              <a:ext uri="{FF2B5EF4-FFF2-40B4-BE49-F238E27FC236}">
                <a16:creationId xmlns="" xmlns:a16="http://schemas.microsoft.com/office/drawing/2014/main" id="{57B1D026-254F-3AE6-1345-53CBD5736FF7}"/>
              </a:ext>
            </a:extLst>
          </p:cNvPr>
          <p:cNvGrpSpPr>
            <a:grpSpLocks/>
          </p:cNvGrpSpPr>
          <p:nvPr/>
        </p:nvGrpSpPr>
        <p:grpSpPr bwMode="auto">
          <a:xfrm>
            <a:off x="3554412" y="1687512"/>
            <a:ext cx="255588" cy="293688"/>
            <a:chOff x="4068" y="441"/>
            <a:chExt cx="161" cy="185"/>
          </a:xfrm>
        </p:grpSpPr>
        <p:sp>
          <p:nvSpPr>
            <p:cNvPr id="42006" name="Line 5">
              <a:extLst>
                <a:ext uri="{FF2B5EF4-FFF2-40B4-BE49-F238E27FC236}">
                  <a16:creationId xmlns="" xmlns:a16="http://schemas.microsoft.com/office/drawing/2014/main" id="{52BF1BE2-C0FC-7AFA-BCED-AC1801E69F4E}"/>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7" name="Line 6">
              <a:extLst>
                <a:ext uri="{FF2B5EF4-FFF2-40B4-BE49-F238E27FC236}">
                  <a16:creationId xmlns="" xmlns:a16="http://schemas.microsoft.com/office/drawing/2014/main" id="{DE4C08E6-0470-F716-093A-54676E07E8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6" name="Group 10">
            <a:extLst>
              <a:ext uri="{FF2B5EF4-FFF2-40B4-BE49-F238E27FC236}">
                <a16:creationId xmlns="" xmlns:a16="http://schemas.microsoft.com/office/drawing/2014/main" id="{ACE09F5C-BA80-3523-B327-3772BFC2D19A}"/>
              </a:ext>
            </a:extLst>
          </p:cNvPr>
          <p:cNvGrpSpPr>
            <a:grpSpLocks/>
          </p:cNvGrpSpPr>
          <p:nvPr/>
        </p:nvGrpSpPr>
        <p:grpSpPr bwMode="auto">
          <a:xfrm>
            <a:off x="6221412" y="2133600"/>
            <a:ext cx="255588" cy="293688"/>
            <a:chOff x="4068" y="441"/>
            <a:chExt cx="161" cy="185"/>
          </a:xfrm>
        </p:grpSpPr>
        <p:sp>
          <p:nvSpPr>
            <p:cNvPr id="42004" name="Line 11">
              <a:extLst>
                <a:ext uri="{FF2B5EF4-FFF2-40B4-BE49-F238E27FC236}">
                  <a16:creationId xmlns="" xmlns:a16="http://schemas.microsoft.com/office/drawing/2014/main" id="{6911C1BC-0426-B94C-98C3-7D5B525479C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5" name="Line 12">
              <a:extLst>
                <a:ext uri="{FF2B5EF4-FFF2-40B4-BE49-F238E27FC236}">
                  <a16:creationId xmlns="" xmlns:a16="http://schemas.microsoft.com/office/drawing/2014/main" id="{FB883072-9DC0-45A6-8980-7EA8B7A4A6E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9" name="Group 13">
            <a:extLst>
              <a:ext uri="{FF2B5EF4-FFF2-40B4-BE49-F238E27FC236}">
                <a16:creationId xmlns="" xmlns:a16="http://schemas.microsoft.com/office/drawing/2014/main" id="{84DC1AFA-C5E9-7042-4C6D-894A13208F64}"/>
              </a:ext>
            </a:extLst>
          </p:cNvPr>
          <p:cNvGrpSpPr>
            <a:grpSpLocks/>
          </p:cNvGrpSpPr>
          <p:nvPr/>
        </p:nvGrpSpPr>
        <p:grpSpPr bwMode="auto">
          <a:xfrm>
            <a:off x="8202612" y="3167969"/>
            <a:ext cx="255588" cy="293688"/>
            <a:chOff x="4068" y="441"/>
            <a:chExt cx="161" cy="185"/>
          </a:xfrm>
        </p:grpSpPr>
        <p:sp>
          <p:nvSpPr>
            <p:cNvPr id="42002" name="Line 14">
              <a:extLst>
                <a:ext uri="{FF2B5EF4-FFF2-40B4-BE49-F238E27FC236}">
                  <a16:creationId xmlns="" xmlns:a16="http://schemas.microsoft.com/office/drawing/2014/main" id="{9A500786-7E05-5111-FD1A-57765AC830B5}"/>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3" name="Line 15">
              <a:extLst>
                <a:ext uri="{FF2B5EF4-FFF2-40B4-BE49-F238E27FC236}">
                  <a16:creationId xmlns="" xmlns:a16="http://schemas.microsoft.com/office/drawing/2014/main" id="{489285C1-5718-5DE8-3EED-A7791A953317}"/>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58" name="Group 22">
            <a:extLst>
              <a:ext uri="{FF2B5EF4-FFF2-40B4-BE49-F238E27FC236}">
                <a16:creationId xmlns="" xmlns:a16="http://schemas.microsoft.com/office/drawing/2014/main" id="{C163B2D9-3C87-99F0-0EC1-6C804A7B152E}"/>
              </a:ext>
            </a:extLst>
          </p:cNvPr>
          <p:cNvGrpSpPr>
            <a:grpSpLocks/>
          </p:cNvGrpSpPr>
          <p:nvPr/>
        </p:nvGrpSpPr>
        <p:grpSpPr bwMode="auto">
          <a:xfrm>
            <a:off x="6016625" y="4165382"/>
            <a:ext cx="307975" cy="319088"/>
            <a:chOff x="4100" y="173"/>
            <a:chExt cx="194" cy="201"/>
          </a:xfrm>
        </p:grpSpPr>
        <p:sp>
          <p:nvSpPr>
            <p:cNvPr id="42000" name="Line 23">
              <a:extLst>
                <a:ext uri="{FF2B5EF4-FFF2-40B4-BE49-F238E27FC236}">
                  <a16:creationId xmlns="" xmlns:a16="http://schemas.microsoft.com/office/drawing/2014/main" id="{E3900DA5-C297-26A7-1EAE-3F695D8E8ECD}"/>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1" name="Line 24">
              <a:extLst>
                <a:ext uri="{FF2B5EF4-FFF2-40B4-BE49-F238E27FC236}">
                  <a16:creationId xmlns="" xmlns:a16="http://schemas.microsoft.com/office/drawing/2014/main" id="{E7906F81-EDA2-D0E8-4990-87536EA59685}"/>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1" name="Group 25">
            <a:extLst>
              <a:ext uri="{FF2B5EF4-FFF2-40B4-BE49-F238E27FC236}">
                <a16:creationId xmlns="" xmlns:a16="http://schemas.microsoft.com/office/drawing/2014/main" id="{5DDE6F06-7A7E-0D85-60F2-254190A0D8AB}"/>
              </a:ext>
            </a:extLst>
          </p:cNvPr>
          <p:cNvGrpSpPr>
            <a:grpSpLocks/>
          </p:cNvGrpSpPr>
          <p:nvPr/>
        </p:nvGrpSpPr>
        <p:grpSpPr bwMode="auto">
          <a:xfrm>
            <a:off x="5688012" y="2667000"/>
            <a:ext cx="255588" cy="293688"/>
            <a:chOff x="4068" y="441"/>
            <a:chExt cx="161" cy="185"/>
          </a:xfrm>
        </p:grpSpPr>
        <p:sp>
          <p:nvSpPr>
            <p:cNvPr id="41998" name="Line 26">
              <a:extLst>
                <a:ext uri="{FF2B5EF4-FFF2-40B4-BE49-F238E27FC236}">
                  <a16:creationId xmlns="" xmlns:a16="http://schemas.microsoft.com/office/drawing/2014/main" id="{B5CEC88B-5862-C3ED-176E-E825D7BD2F42}"/>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9" name="Line 27">
              <a:extLst>
                <a:ext uri="{FF2B5EF4-FFF2-40B4-BE49-F238E27FC236}">
                  <a16:creationId xmlns="" xmlns:a16="http://schemas.microsoft.com/office/drawing/2014/main" id="{9E18B6A7-46D8-ACB7-3B11-BF8B9C623AD0}"/>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4" name="Group 28">
            <a:extLst>
              <a:ext uri="{FF2B5EF4-FFF2-40B4-BE49-F238E27FC236}">
                <a16:creationId xmlns="" xmlns:a16="http://schemas.microsoft.com/office/drawing/2014/main" id="{14639860-EE41-37FD-7728-93029BB32D38}"/>
              </a:ext>
            </a:extLst>
          </p:cNvPr>
          <p:cNvGrpSpPr>
            <a:grpSpLocks/>
          </p:cNvGrpSpPr>
          <p:nvPr/>
        </p:nvGrpSpPr>
        <p:grpSpPr bwMode="auto">
          <a:xfrm>
            <a:off x="8290321" y="3728220"/>
            <a:ext cx="255588" cy="293688"/>
            <a:chOff x="4068" y="441"/>
            <a:chExt cx="161" cy="185"/>
          </a:xfrm>
        </p:grpSpPr>
        <p:sp>
          <p:nvSpPr>
            <p:cNvPr id="41996" name="Line 29">
              <a:extLst>
                <a:ext uri="{FF2B5EF4-FFF2-40B4-BE49-F238E27FC236}">
                  <a16:creationId xmlns="" xmlns:a16="http://schemas.microsoft.com/office/drawing/2014/main" id="{66480FFE-3F61-0D7D-866A-D87AF7D347E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7" name="Line 30">
              <a:extLst>
                <a:ext uri="{FF2B5EF4-FFF2-40B4-BE49-F238E27FC236}">
                  <a16:creationId xmlns="" xmlns:a16="http://schemas.microsoft.com/office/drawing/2014/main" id="{221BD41F-2A85-846B-737B-FAD586B8E68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7" name="Group 31">
            <a:extLst>
              <a:ext uri="{FF2B5EF4-FFF2-40B4-BE49-F238E27FC236}">
                <a16:creationId xmlns="" xmlns:a16="http://schemas.microsoft.com/office/drawing/2014/main" id="{399B0806-44ED-DAC4-0259-EF3A446CA4A8}"/>
              </a:ext>
            </a:extLst>
          </p:cNvPr>
          <p:cNvGrpSpPr>
            <a:grpSpLocks/>
          </p:cNvGrpSpPr>
          <p:nvPr/>
        </p:nvGrpSpPr>
        <p:grpSpPr bwMode="auto">
          <a:xfrm>
            <a:off x="8683625" y="3663132"/>
            <a:ext cx="307975" cy="319088"/>
            <a:chOff x="4100" y="173"/>
            <a:chExt cx="194" cy="201"/>
          </a:xfrm>
        </p:grpSpPr>
        <p:sp>
          <p:nvSpPr>
            <p:cNvPr id="41994" name="Line 32">
              <a:extLst>
                <a:ext uri="{FF2B5EF4-FFF2-40B4-BE49-F238E27FC236}">
                  <a16:creationId xmlns="" xmlns:a16="http://schemas.microsoft.com/office/drawing/2014/main" id="{B496841E-5161-331E-88CD-B81C7D5F48AE}"/>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5" name="Line 33">
              <a:extLst>
                <a:ext uri="{FF2B5EF4-FFF2-40B4-BE49-F238E27FC236}">
                  <a16:creationId xmlns="" xmlns:a16="http://schemas.microsoft.com/office/drawing/2014/main" id="{F2710689-0C33-DC92-8646-E73536C293F0}"/>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2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23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23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23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2364"/>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1000"/>
                                  </p:stCondLst>
                                  <p:childTnLst>
                                    <p:set>
                                      <p:cBhvr>
                                        <p:cTn id="25" dur="1" fill="hold">
                                          <p:stCondLst>
                                            <p:cond delay="499"/>
                                          </p:stCondLst>
                                        </p:cTn>
                                        <p:tgtEl>
                                          <p:spTgt spid="14236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4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a:extLst>
              <a:ext uri="{FF2B5EF4-FFF2-40B4-BE49-F238E27FC236}">
                <a16:creationId xmlns="" xmlns:a16="http://schemas.microsoft.com/office/drawing/2014/main" id="{9EA6C04B-ABAE-2A7B-C7B9-4DC0116FE42C}"/>
              </a:ext>
            </a:extLst>
          </p:cNvPr>
          <p:cNvSpPr>
            <a:spLocks noGrp="1" noChangeArrowheads="1"/>
          </p:cNvSpPr>
          <p:nvPr>
            <p:ph type="title"/>
          </p:nvPr>
        </p:nvSpPr>
        <p:spPr/>
        <p:txBody>
          <a:bodyPr/>
          <a:lstStyle/>
          <a:p>
            <a:r>
              <a:rPr lang="en-GB" altLang="en-US"/>
              <a:t>How much testing?</a:t>
            </a:r>
          </a:p>
        </p:txBody>
      </p:sp>
      <p:sp>
        <p:nvSpPr>
          <p:cNvPr id="143363" name="Rectangle 3">
            <a:extLst>
              <a:ext uri="{FF2B5EF4-FFF2-40B4-BE49-F238E27FC236}">
                <a16:creationId xmlns="" xmlns:a16="http://schemas.microsoft.com/office/drawing/2014/main" id="{6204B12E-C841-E391-EF45-6F4AC4471798}"/>
              </a:ext>
            </a:extLst>
          </p:cNvPr>
          <p:cNvSpPr>
            <a:spLocks noGrp="1" noChangeArrowheads="1"/>
          </p:cNvSpPr>
          <p:nvPr>
            <p:ph idx="1"/>
          </p:nvPr>
        </p:nvSpPr>
        <p:spPr/>
        <p:txBody>
          <a:bodyPr/>
          <a:lstStyle/>
          <a:p>
            <a:pPr marL="0" indent="0">
              <a:buNone/>
              <a:defRPr/>
            </a:pPr>
            <a:r>
              <a:rPr lang="en-GB" altLang="en-US" dirty="0"/>
              <a:t>It depends on </a:t>
            </a:r>
            <a:r>
              <a:rPr lang="en-GB" altLang="en-US" sz="4000" b="1" dirty="0">
                <a:solidFill>
                  <a:srgbClr val="C00000"/>
                </a:solidFill>
                <a:latin typeface="Calibri" panose="020F0502020204030204" pitchFamily="34" charset="0"/>
                <a:ea typeface="Roboto" panose="02000000000000000000" pitchFamily="2" charset="0"/>
                <a:cs typeface="Calibri" panose="020F0502020204030204" pitchFamily="34" charset="0"/>
              </a:rPr>
              <a:t>RISK</a:t>
            </a:r>
            <a:endParaRPr lang="en-GB" altLang="en-US" b="1" dirty="0">
              <a:solidFill>
                <a:srgbClr val="C00000"/>
              </a:solidFill>
              <a:latin typeface="Calibri" panose="020F0502020204030204" pitchFamily="34" charset="0"/>
              <a:ea typeface="Roboto" panose="02000000000000000000" pitchFamily="2" charset="0"/>
              <a:cs typeface="Calibri" panose="020F0502020204030204" pitchFamily="34" charset="0"/>
            </a:endParaRPr>
          </a:p>
          <a:p>
            <a:pPr>
              <a:defRPr/>
            </a:pPr>
            <a:r>
              <a:rPr lang="en-GB" altLang="en-US" dirty="0"/>
              <a:t> Risk of missing important faults</a:t>
            </a:r>
          </a:p>
          <a:p>
            <a:pPr>
              <a:defRPr/>
            </a:pPr>
            <a:r>
              <a:rPr lang="en-GB" altLang="en-US" dirty="0"/>
              <a:t> Risk of incurring failure costs</a:t>
            </a:r>
          </a:p>
          <a:p>
            <a:pPr>
              <a:defRPr/>
            </a:pPr>
            <a:r>
              <a:rPr lang="en-GB" altLang="en-US" dirty="0"/>
              <a:t> Risk of releasing untested or under-tested software</a:t>
            </a:r>
          </a:p>
          <a:p>
            <a:pPr>
              <a:defRPr/>
            </a:pPr>
            <a:r>
              <a:rPr lang="en-GB" altLang="en-US" dirty="0"/>
              <a:t> Risk of losing credibility and market share</a:t>
            </a:r>
          </a:p>
          <a:p>
            <a:pPr>
              <a:defRPr/>
            </a:pPr>
            <a:r>
              <a:rPr lang="en-GB" altLang="en-US" dirty="0"/>
              <a:t> Risk of missing a market window</a:t>
            </a:r>
          </a:p>
          <a:p>
            <a:pPr>
              <a:defRPr/>
            </a:pPr>
            <a:r>
              <a:rPr lang="en-GB" altLang="en-US" dirty="0"/>
              <a:t> Risk of over-testing, ineffective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wipe(left)">
                                      <p:cBhvr>
                                        <p:cTn id="12" dur="500"/>
                                        <p:tgtEl>
                                          <p:spTgt spid="14336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wipe(left)">
                                      <p:cBhvr>
                                        <p:cTn id="15" dur="500"/>
                                        <p:tgtEl>
                                          <p:spTgt spid="14336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wipe(left)">
                                      <p:cBhvr>
                                        <p:cTn id="18" dur="500"/>
                                        <p:tgtEl>
                                          <p:spTgt spid="14336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wipe(left)">
                                      <p:cBhvr>
                                        <p:cTn id="21" dur="500"/>
                                        <p:tgtEl>
                                          <p:spTgt spid="14336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43363">
                                            <p:txEl>
                                              <p:pRg st="5" end="5"/>
                                            </p:txEl>
                                          </p:spTgt>
                                        </p:tgtEl>
                                        <p:attrNameLst>
                                          <p:attrName>style.visibility</p:attrName>
                                        </p:attrNameLst>
                                      </p:cBhvr>
                                      <p:to>
                                        <p:strVal val="visible"/>
                                      </p:to>
                                    </p:set>
                                    <p:animEffect transition="in" filter="wipe(left)">
                                      <p:cBhvr>
                                        <p:cTn id="24" dur="500"/>
                                        <p:tgtEl>
                                          <p:spTgt spid="14336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43363">
                                            <p:txEl>
                                              <p:pRg st="6" end="6"/>
                                            </p:txEl>
                                          </p:spTgt>
                                        </p:tgtEl>
                                        <p:attrNameLst>
                                          <p:attrName>style.visibility</p:attrName>
                                        </p:attrNameLst>
                                      </p:cBhvr>
                                      <p:to>
                                        <p:strVal val="visible"/>
                                      </p:to>
                                    </p:set>
                                    <p:animEffect transition="in" filter="wipe(left)">
                                      <p:cBhvr>
                                        <p:cTn id="27"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1" name="Rectangle 7">
            <a:extLst>
              <a:ext uri="{FF2B5EF4-FFF2-40B4-BE49-F238E27FC236}">
                <a16:creationId xmlns="" xmlns:a16="http://schemas.microsoft.com/office/drawing/2014/main" id="{8EEC48E8-BD76-F725-3DA8-AEA26A649DAD}"/>
              </a:ext>
            </a:extLst>
          </p:cNvPr>
          <p:cNvSpPr>
            <a:spLocks noChangeArrowheads="1"/>
          </p:cNvSpPr>
          <p:nvPr/>
        </p:nvSpPr>
        <p:spPr bwMode="auto">
          <a:xfrm>
            <a:off x="742950" y="4572000"/>
            <a:ext cx="8420100" cy="2286000"/>
          </a:xfrm>
          <a:prstGeom prst="rect">
            <a:avLst/>
          </a:prstGeom>
          <a:noFill/>
          <a:ln>
            <a:noFill/>
          </a:ln>
          <a:effec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effectLst>
                  <a:outerShdw blurRad="38100" dist="38100" dir="2700000" algn="tl">
                    <a:srgbClr val="FFFFFF"/>
                  </a:outerShdw>
                </a:effectLst>
                <a:latin typeface="Times New Roman" panose="02020603050405020304" pitchFamily="18" charset="0"/>
              </a:defRPr>
            </a:lvl2pPr>
            <a:lvl3pPr marL="1152525" indent="-230188" defTabSz="930275">
              <a:spcBef>
                <a:spcPct val="20000"/>
              </a:spcBef>
              <a:buSzPct val="119000"/>
              <a:buChar char="•"/>
              <a:defRPr sz="2400">
                <a:solidFill>
                  <a:schemeClr val="folHlink"/>
                </a:solidFill>
                <a:effectLst>
                  <a:outerShdw blurRad="38100" dist="38100" dir="2700000" algn="tl">
                    <a:srgbClr val="FFFFFF"/>
                  </a:outerShdw>
                </a:effectLst>
                <a:latin typeface="Arial" panose="020B0604020202020204" pitchFamily="34" charset="0"/>
              </a:defRPr>
            </a:lvl3pPr>
            <a:lvl4pPr marL="1614488" indent="-230188"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4pPr>
            <a:lvl5pPr marL="2076450" indent="-231775"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9pPr>
          </a:lstStyle>
          <a:p>
            <a:pPr marL="327025" indent="-327025">
              <a:buClr>
                <a:srgbClr val="7897AB"/>
              </a:buClr>
              <a:buSzPct val="100000"/>
              <a:buFont typeface="Arial" panose="020B0604020202020204" pitchFamily="34" charset="0"/>
              <a:buChar char="•"/>
              <a:defRPr/>
            </a:pPr>
            <a:r>
              <a:rPr lang="en-GB" altLang="en-US" sz="2400" b="0" dirty="0">
                <a:solidFill>
                  <a:schemeClr val="tx1">
                    <a:lumMod val="75000"/>
                    <a:lumOff val="25000"/>
                  </a:schemeClr>
                </a:solidFill>
                <a:latin typeface="+mn-lt"/>
                <a:cs typeface="Calibri" panose="020F0502020204030204" pitchFamily="34" charset="0"/>
              </a:rPr>
              <a:t>Use </a:t>
            </a:r>
            <a:r>
              <a:rPr lang="en-GB" altLang="en-US" sz="4000" b="0" dirty="0">
                <a:solidFill>
                  <a:schemeClr val="tx1">
                    <a:lumMod val="75000"/>
                    <a:lumOff val="25000"/>
                  </a:schemeClr>
                </a:solidFill>
                <a:effectLst>
                  <a:outerShdw blurRad="38100" dist="38100" dir="2700000" algn="tl">
                    <a:srgbClr val="B2B2B2"/>
                  </a:outerShdw>
                </a:effectLst>
                <a:latin typeface="+mn-lt"/>
                <a:cs typeface="Calibri" panose="020F0502020204030204" pitchFamily="34" charset="0"/>
              </a:rPr>
              <a:t>RISK</a:t>
            </a:r>
            <a:r>
              <a:rPr lang="en-GB" altLang="en-US" sz="2400" b="0" dirty="0">
                <a:solidFill>
                  <a:schemeClr val="tx1">
                    <a:lumMod val="75000"/>
                    <a:lumOff val="25000"/>
                  </a:schemeClr>
                </a:solidFill>
                <a:latin typeface="+mn-lt"/>
                <a:cs typeface="Calibri" panose="020F0502020204030204" pitchFamily="34" charset="0"/>
              </a:rPr>
              <a:t> to</a:t>
            </a:r>
          </a:p>
          <a:p>
            <a:pPr marL="623888" lvl="1" indent="-214313">
              <a:buClr>
                <a:srgbClr val="7897AB"/>
              </a:buClr>
              <a:buSzPct val="100000"/>
              <a:buFont typeface="Courier New" panose="02070309020205020404" pitchFamily="49" charset="0"/>
              <a:buChar char="o"/>
              <a:defRPr/>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 allocate the time available for testing by prioritising testing ...</a:t>
            </a:r>
          </a:p>
        </p:txBody>
      </p:sp>
      <p:sp>
        <p:nvSpPr>
          <p:cNvPr id="45058" name="Rectangle 2">
            <a:extLst>
              <a:ext uri="{FF2B5EF4-FFF2-40B4-BE49-F238E27FC236}">
                <a16:creationId xmlns="" xmlns:a16="http://schemas.microsoft.com/office/drawing/2014/main" id="{8FDD0DF9-4ADD-7184-9A47-FF05E591371B}"/>
              </a:ext>
            </a:extLst>
          </p:cNvPr>
          <p:cNvSpPr>
            <a:spLocks noGrp="1" noChangeArrowheads="1"/>
          </p:cNvSpPr>
          <p:nvPr>
            <p:ph type="title"/>
          </p:nvPr>
        </p:nvSpPr>
        <p:spPr/>
        <p:txBody>
          <a:bodyPr/>
          <a:lstStyle/>
          <a:p>
            <a:r>
              <a:rPr lang="en-GB" altLang="en-US"/>
              <a:t>So little time, so much to test ..</a:t>
            </a:r>
          </a:p>
        </p:txBody>
      </p:sp>
      <p:sp>
        <p:nvSpPr>
          <p:cNvPr id="144387" name="Rectangle 3">
            <a:extLst>
              <a:ext uri="{FF2B5EF4-FFF2-40B4-BE49-F238E27FC236}">
                <a16:creationId xmlns="" xmlns:a16="http://schemas.microsoft.com/office/drawing/2014/main" id="{69D6C22E-F6D0-6E02-9ED4-99C1083716E0}"/>
              </a:ext>
            </a:extLst>
          </p:cNvPr>
          <p:cNvSpPr>
            <a:spLocks noGrp="1" noChangeArrowheads="1"/>
          </p:cNvSpPr>
          <p:nvPr>
            <p:ph idx="1"/>
          </p:nvPr>
        </p:nvSpPr>
        <p:spPr>
          <a:xfrm>
            <a:off x="762156" y="1579157"/>
            <a:ext cx="8462810" cy="3038881"/>
          </a:xfrm>
        </p:spPr>
        <p:txBody>
          <a:bodyPr/>
          <a:lstStyle/>
          <a:p>
            <a:pPr marL="0" indent="0">
              <a:buNone/>
              <a:defRPr/>
            </a:pPr>
            <a:r>
              <a:rPr lang="en-GB" altLang="en-US" dirty="0">
                <a:solidFill>
                  <a:srgbClr val="FF0000"/>
                </a:solidFill>
              </a:rPr>
              <a:t>Test time will always be limited</a:t>
            </a:r>
          </a:p>
          <a:p>
            <a:pPr>
              <a:defRPr/>
            </a:pPr>
            <a:r>
              <a:rPr lang="en-GB" altLang="en-US" dirty="0"/>
              <a:t> Use </a:t>
            </a:r>
            <a:r>
              <a:rPr lang="en-GB" altLang="en-US" sz="4000" dirty="0">
                <a:latin typeface="Calibri" panose="020F0502020204030204" pitchFamily="34" charset="0"/>
                <a:ea typeface="Roboto" panose="02000000000000000000" pitchFamily="2" charset="0"/>
                <a:cs typeface="Calibri" panose="020F0502020204030204" pitchFamily="34" charset="0"/>
              </a:rPr>
              <a:t>RISK</a:t>
            </a:r>
            <a:r>
              <a:rPr lang="en-GB" altLang="en-US" dirty="0"/>
              <a:t> to determine:</a:t>
            </a:r>
          </a:p>
          <a:p>
            <a:pPr lvl="1">
              <a:defRPr/>
            </a:pPr>
            <a:r>
              <a:rPr lang="en-GB" altLang="en-US" dirty="0"/>
              <a:t> what to test first</a:t>
            </a:r>
          </a:p>
          <a:p>
            <a:pPr lvl="1">
              <a:defRPr/>
            </a:pPr>
            <a:r>
              <a:rPr lang="en-GB" altLang="en-US" dirty="0"/>
              <a:t> what to test most</a:t>
            </a:r>
          </a:p>
          <a:p>
            <a:pPr lvl="1">
              <a:defRPr/>
            </a:pPr>
            <a:r>
              <a:rPr lang="en-GB" altLang="en-US" dirty="0"/>
              <a:t> how thoroughly to test each item</a:t>
            </a:r>
          </a:p>
          <a:p>
            <a:pPr lvl="1">
              <a:defRPr/>
            </a:pPr>
            <a:r>
              <a:rPr lang="en-GB" altLang="en-US" dirty="0"/>
              <a:t> what not to test (this time)</a:t>
            </a:r>
          </a:p>
        </p:txBody>
      </p:sp>
      <p:grpSp>
        <p:nvGrpSpPr>
          <p:cNvPr id="144390" name="Group 6">
            <a:extLst>
              <a:ext uri="{FF2B5EF4-FFF2-40B4-BE49-F238E27FC236}">
                <a16:creationId xmlns="" xmlns:a16="http://schemas.microsoft.com/office/drawing/2014/main" id="{5896E645-13D4-BA7D-89D4-B24F4E25D003}"/>
              </a:ext>
            </a:extLst>
          </p:cNvPr>
          <p:cNvGrpSpPr>
            <a:grpSpLocks/>
          </p:cNvGrpSpPr>
          <p:nvPr/>
        </p:nvGrpSpPr>
        <p:grpSpPr bwMode="auto">
          <a:xfrm>
            <a:off x="5410200" y="3109368"/>
            <a:ext cx="2597150" cy="1200151"/>
            <a:chOff x="3984" y="2160"/>
            <a:chExt cx="1636" cy="756"/>
          </a:xfrm>
        </p:grpSpPr>
        <p:sp>
          <p:nvSpPr>
            <p:cNvPr id="45061" name="Text Box 4">
              <a:extLst>
                <a:ext uri="{FF2B5EF4-FFF2-40B4-BE49-F238E27FC236}">
                  <a16:creationId xmlns="" xmlns:a16="http://schemas.microsoft.com/office/drawing/2014/main" id="{16713B6D-19F1-E7D5-7E3A-042504BBD16A}"/>
                </a:ext>
              </a:extLst>
            </p:cNvPr>
            <p:cNvSpPr txBox="1">
              <a:spLocks noChangeArrowheads="1"/>
            </p:cNvSpPr>
            <p:nvPr/>
          </p:nvSpPr>
          <p:spPr bwMode="black">
            <a:xfrm>
              <a:off x="3984" y="2160"/>
              <a:ext cx="29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7200" dirty="0">
                  <a:solidFill>
                    <a:srgbClr val="666699"/>
                  </a:solidFill>
                  <a:latin typeface="+mn-lt"/>
                </a:rPr>
                <a:t>}</a:t>
              </a:r>
            </a:p>
          </p:txBody>
        </p:sp>
        <p:sp>
          <p:nvSpPr>
            <p:cNvPr id="45062" name="Text Box 5">
              <a:extLst>
                <a:ext uri="{FF2B5EF4-FFF2-40B4-BE49-F238E27FC236}">
                  <a16:creationId xmlns="" xmlns:a16="http://schemas.microsoft.com/office/drawing/2014/main" id="{7D1172B1-E505-BA30-5C25-AFB985404620}"/>
                </a:ext>
              </a:extLst>
            </p:cNvPr>
            <p:cNvSpPr txBox="1">
              <a:spLocks noChangeArrowheads="1"/>
            </p:cNvSpPr>
            <p:nvPr/>
          </p:nvSpPr>
          <p:spPr bwMode="black">
            <a:xfrm>
              <a:off x="4272" y="2304"/>
              <a:ext cx="13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rgbClr val="666699"/>
                  </a:solidFill>
                  <a:latin typeface="Calibri" panose="020F0502020204030204" pitchFamily="34" charset="0"/>
                  <a:cs typeface="Calibri" panose="020F0502020204030204" pitchFamily="34" charset="0"/>
                </a:rPr>
                <a:t>i.e. where to</a:t>
              </a:r>
            </a:p>
            <a:p>
              <a:r>
                <a:rPr lang="en-GB" altLang="en-US" dirty="0">
                  <a:solidFill>
                    <a:srgbClr val="666699"/>
                  </a:solidFill>
                  <a:latin typeface="Calibri" panose="020F0502020204030204" pitchFamily="34" charset="0"/>
                  <a:cs typeface="Calibri" panose="020F0502020204030204" pitchFamily="34" charset="0"/>
                </a:rPr>
                <a:t>place emphasis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left)">
                                      <p:cBhvr>
                                        <p:cTn id="7" dur="5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left)">
                                      <p:cBhvr>
                                        <p:cTn id="12" dur="500"/>
                                        <p:tgtEl>
                                          <p:spTgt spid="144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left)">
                                      <p:cBhvr>
                                        <p:cTn id="17" dur="500"/>
                                        <p:tgtEl>
                                          <p:spTgt spid="144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left)">
                                      <p:cBhvr>
                                        <p:cTn id="22" dur="500"/>
                                        <p:tgtEl>
                                          <p:spTgt spid="144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wipe(left)">
                                      <p:cBhvr>
                                        <p:cTn id="27" dur="500"/>
                                        <p:tgtEl>
                                          <p:spTgt spid="144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4390"/>
                                        </p:tgtEl>
                                        <p:attrNameLst>
                                          <p:attrName>style.visibility</p:attrName>
                                        </p:attrNameLst>
                                      </p:cBhvr>
                                      <p:to>
                                        <p:strVal val="visible"/>
                                      </p:to>
                                    </p:set>
                                    <p:animEffect transition="in" filter="wipe(left)">
                                      <p:cBhvr>
                                        <p:cTn id="32" dur="500"/>
                                        <p:tgtEl>
                                          <p:spTgt spid="1443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387">
                                            <p:txEl>
                                              <p:pRg st="5" end="5"/>
                                            </p:txEl>
                                          </p:spTgt>
                                        </p:tgtEl>
                                        <p:attrNameLst>
                                          <p:attrName>style.visibility</p:attrName>
                                        </p:attrNameLst>
                                      </p:cBhvr>
                                      <p:to>
                                        <p:strVal val="visible"/>
                                      </p:to>
                                    </p:set>
                                    <p:animEffect transition="in" filter="wipe(left)">
                                      <p:cBhvr>
                                        <p:cTn id="37" dur="500"/>
                                        <p:tgtEl>
                                          <p:spTgt spid="14438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4391">
                                            <p:txEl>
                                              <p:pRg st="0" end="0"/>
                                            </p:txEl>
                                          </p:spTgt>
                                        </p:tgtEl>
                                        <p:attrNameLst>
                                          <p:attrName>style.visibility</p:attrName>
                                        </p:attrNameLst>
                                      </p:cBhvr>
                                      <p:to>
                                        <p:strVal val="visible"/>
                                      </p:to>
                                    </p:set>
                                    <p:animEffect transition="in" filter="wipe(left)">
                                      <p:cBhvr>
                                        <p:cTn id="42" dur="500"/>
                                        <p:tgtEl>
                                          <p:spTgt spid="14439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4391">
                                            <p:txEl>
                                              <p:pRg st="1" end="1"/>
                                            </p:txEl>
                                          </p:spTgt>
                                        </p:tgtEl>
                                        <p:attrNameLst>
                                          <p:attrName>style.visibility</p:attrName>
                                        </p:attrNameLst>
                                      </p:cBhvr>
                                      <p:to>
                                        <p:strVal val="visible"/>
                                      </p:to>
                                    </p:set>
                                    <p:animEffect transition="in" filter="wipe(left)">
                                      <p:cBhvr>
                                        <p:cTn id="47" dur="500"/>
                                        <p:tgtEl>
                                          <p:spTgt spid="1443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uild="p" autoUpdateAnimBg="0"/>
      <p:bldP spid="144387"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45F1A246-433A-16CE-9256-F63D16C74CE3}"/>
              </a:ext>
            </a:extLst>
          </p:cNvPr>
          <p:cNvSpPr>
            <a:spLocks noGrp="1" noChangeArrowheads="1"/>
          </p:cNvSpPr>
          <p:nvPr>
            <p:ph type="title"/>
          </p:nvPr>
        </p:nvSpPr>
        <p:spPr>
          <a:noFill/>
        </p:spPr>
        <p:txBody>
          <a:bodyPr/>
          <a:lstStyle/>
          <a:p>
            <a:r>
              <a:rPr lang="en-GB" altLang="en-US" dirty="0"/>
              <a:t>Most important principle</a:t>
            </a:r>
          </a:p>
        </p:txBody>
      </p:sp>
      <p:sp>
        <p:nvSpPr>
          <p:cNvPr id="35843" name="Rectangle 3">
            <a:extLst>
              <a:ext uri="{FF2B5EF4-FFF2-40B4-BE49-F238E27FC236}">
                <a16:creationId xmlns="" xmlns:a16="http://schemas.microsoft.com/office/drawing/2014/main" id="{C7F5064B-0646-DE2E-ECA4-09EEA2323E43}"/>
              </a:ext>
            </a:extLst>
          </p:cNvPr>
          <p:cNvSpPr>
            <a:spLocks noChangeArrowheads="1"/>
          </p:cNvSpPr>
          <p:nvPr/>
        </p:nvSpPr>
        <p:spPr bwMode="auto">
          <a:xfrm>
            <a:off x="1377950" y="2209800"/>
            <a:ext cx="7150100" cy="2759730"/>
          </a:xfrm>
          <a:prstGeom prst="rect">
            <a:avLst/>
          </a:prstGeom>
          <a:solidFill>
            <a:srgbClr val="D885A3"/>
          </a:solidFill>
          <a:ln w="9525">
            <a:solidFill>
              <a:schemeClr val="tx1"/>
            </a:solidFill>
            <a:miter lim="800000"/>
            <a:headEnd/>
            <a:tailEnd/>
          </a:ln>
          <a:effectLst>
            <a:outerShdw dist="107763" dir="2700000" algn="ctr" rotWithShape="0">
              <a:schemeClr val="tx2">
                <a:lumMod val="20000"/>
                <a:lumOff val="80000"/>
              </a:schemeClr>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20000"/>
              </a:spcBef>
            </a:pPr>
            <a:r>
              <a:rPr lang="en-GB" altLang="en-US" sz="4400" b="1" dirty="0">
                <a:solidFill>
                  <a:schemeClr val="bg1"/>
                </a:solidFill>
                <a:latin typeface="Calibri" panose="020F0502020204030204" pitchFamily="34" charset="0"/>
                <a:cs typeface="Calibri" panose="020F0502020204030204" pitchFamily="34" charset="0"/>
              </a:rPr>
              <a:t>Prioritise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tests so that, whenever you stop testing, you have done the </a:t>
            </a:r>
            <a:r>
              <a:rPr lang="en-GB" altLang="en-US" sz="4400" b="1" dirty="0">
                <a:solidFill>
                  <a:schemeClr val="bg1"/>
                </a:solidFill>
                <a:latin typeface="Calibri" panose="020F0502020204030204" pitchFamily="34" charset="0"/>
                <a:cs typeface="Calibri" panose="020F0502020204030204" pitchFamily="34" charset="0"/>
              </a:rPr>
              <a:t>best</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testing in the </a:t>
            </a:r>
            <a:r>
              <a:rPr lang="en-GB" altLang="en-US" sz="4400" b="1" dirty="0">
                <a:solidFill>
                  <a:schemeClr val="bg1"/>
                </a:solidFill>
                <a:latin typeface="Calibri" panose="020F0502020204030204" pitchFamily="34" charset="0"/>
                <a:cs typeface="Calibri" panose="020F0502020204030204" pitchFamily="34" charset="0"/>
              </a:rPr>
              <a:t>time available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dissolve">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15DB15CB-015C-61D6-686A-F11250988B28}"/>
              </a:ext>
            </a:extLst>
          </p:cNvPr>
          <p:cNvSpPr>
            <a:spLocks noGrp="1" noChangeArrowheads="1"/>
          </p:cNvSpPr>
          <p:nvPr>
            <p:ph type="title"/>
          </p:nvPr>
        </p:nvSpPr>
        <p:spPr/>
        <p:txBody>
          <a:bodyPr/>
          <a:lstStyle/>
          <a:p>
            <a:r>
              <a:rPr lang="en-GB" altLang="en-US" dirty="0"/>
              <a:t>Testing and quality</a:t>
            </a:r>
          </a:p>
        </p:txBody>
      </p:sp>
      <p:sp>
        <p:nvSpPr>
          <p:cNvPr id="145411" name="Rectangle 3">
            <a:extLst>
              <a:ext uri="{FF2B5EF4-FFF2-40B4-BE49-F238E27FC236}">
                <a16:creationId xmlns="" xmlns:a16="http://schemas.microsoft.com/office/drawing/2014/main" id="{A038F989-47E5-E29C-6B08-2995653FADEE}"/>
              </a:ext>
            </a:extLst>
          </p:cNvPr>
          <p:cNvSpPr>
            <a:spLocks noGrp="1" noChangeArrowheads="1"/>
          </p:cNvSpPr>
          <p:nvPr>
            <p:ph idx="1"/>
          </p:nvPr>
        </p:nvSpPr>
        <p:spPr/>
        <p:txBody>
          <a:bodyPr/>
          <a:lstStyle/>
          <a:p>
            <a:pPr>
              <a:defRPr/>
            </a:pPr>
            <a:r>
              <a:rPr lang="en-GB" altLang="en-US" dirty="0"/>
              <a:t>Testing measures software quality</a:t>
            </a:r>
          </a:p>
          <a:p>
            <a:pPr>
              <a:defRPr/>
            </a:pPr>
            <a:r>
              <a:rPr lang="en-GB" altLang="en-US" dirty="0"/>
              <a:t>Testing can find faults; when they are removed, software quality (and possibly reliability) is improved.</a:t>
            </a:r>
          </a:p>
          <a:p>
            <a:pPr>
              <a:defRPr/>
            </a:pPr>
            <a:r>
              <a:rPr lang="en-GB" altLang="en-US" dirty="0"/>
              <a:t>What does testing test?</a:t>
            </a:r>
          </a:p>
          <a:p>
            <a:pPr lvl="1">
              <a:defRPr/>
            </a:pPr>
            <a:r>
              <a:rPr lang="en-GB" altLang="en-US" dirty="0"/>
              <a:t> system function, correctness of operation</a:t>
            </a:r>
          </a:p>
          <a:p>
            <a:pPr lvl="1">
              <a:defRPr/>
            </a:pPr>
            <a:r>
              <a:rPr lang="en-GB" altLang="en-US" dirty="0"/>
              <a:t> non-functional qualities: reliability, usability, maintainability, reusability, testability, etc.</a:t>
            </a:r>
          </a:p>
        </p:txBody>
      </p:sp>
      <p:grpSp>
        <p:nvGrpSpPr>
          <p:cNvPr id="49155" name="Group 131">
            <a:extLst>
              <a:ext uri="{FF2B5EF4-FFF2-40B4-BE49-F238E27FC236}">
                <a16:creationId xmlns="" xmlns:a16="http://schemas.microsoft.com/office/drawing/2014/main" id="{04B2F427-B151-D1BE-5EF9-0FB613FA2524}"/>
              </a:ext>
            </a:extLst>
          </p:cNvPr>
          <p:cNvGrpSpPr>
            <a:grpSpLocks/>
          </p:cNvGrpSpPr>
          <p:nvPr/>
        </p:nvGrpSpPr>
        <p:grpSpPr bwMode="auto">
          <a:xfrm flipH="1">
            <a:off x="3429000" y="5334000"/>
            <a:ext cx="4741862" cy="1335088"/>
            <a:chOff x="3253" y="336"/>
            <a:chExt cx="2987" cy="841"/>
          </a:xfrm>
        </p:grpSpPr>
        <p:sp>
          <p:nvSpPr>
            <p:cNvPr id="49156" name="Freeform 5">
              <a:extLst>
                <a:ext uri="{FF2B5EF4-FFF2-40B4-BE49-F238E27FC236}">
                  <a16:creationId xmlns="" xmlns:a16="http://schemas.microsoft.com/office/drawing/2014/main" id="{04AA12E2-E214-2E8A-EA8C-EFEB0B0F59A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961" h="2523">
                  <a:moveTo>
                    <a:pt x="0" y="323"/>
                  </a:move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57" name="Freeform 6">
              <a:extLst>
                <a:ext uri="{FF2B5EF4-FFF2-40B4-BE49-F238E27FC236}">
                  <a16:creationId xmlns="" xmlns:a16="http://schemas.microsoft.com/office/drawing/2014/main" id="{0F77CA5B-4FCD-CCD4-9961-E859C2E5830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w 8961"/>
                <a:gd name="T103" fmla="*/ 0 h 2523"/>
                <a:gd name="T104" fmla="*/ 0 w 8961"/>
                <a:gd name="T105" fmla="*/ 0 h 25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961" h="2523">
                  <a:moveTo>
                    <a:pt x="0" y="323"/>
                  </a:moveTo>
                  <a:lnTo>
                    <a:pt x="0" y="323"/>
                  </a:ln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path>
              </a:pathLst>
            </a:custGeom>
            <a:solidFill>
              <a:srgbClr val="E5CA72"/>
            </a:solidFill>
            <a:ln w="0">
              <a:solidFill>
                <a:srgbClr val="000000"/>
              </a:solidFill>
              <a:prstDash val="solid"/>
              <a:round/>
              <a:headEnd/>
              <a:tailEnd/>
            </a:ln>
          </p:spPr>
          <p:txBody>
            <a:bodyPr/>
            <a:lstStyle/>
            <a:p>
              <a:endParaRPr lang="en-GB"/>
            </a:p>
          </p:txBody>
        </p:sp>
        <p:sp>
          <p:nvSpPr>
            <p:cNvPr id="49158" name="Freeform 7">
              <a:extLst>
                <a:ext uri="{FF2B5EF4-FFF2-40B4-BE49-F238E27FC236}">
                  <a16:creationId xmlns="" xmlns:a16="http://schemas.microsoft.com/office/drawing/2014/main" id="{CAE58D31-3C68-EEA3-5020-E69AEFD6E377}"/>
                </a:ext>
              </a:extLst>
            </p:cNvPr>
            <p:cNvSpPr>
              <a:spLocks/>
            </p:cNvSpPr>
            <p:nvPr/>
          </p:nvSpPr>
          <p:spPr bwMode="auto">
            <a:xfrm>
              <a:off x="3344" y="444"/>
              <a:ext cx="59" cy="601"/>
            </a:xfrm>
            <a:custGeom>
              <a:avLst/>
              <a:gdLst>
                <a:gd name="T0" fmla="*/ 0 w 175"/>
                <a:gd name="T1" fmla="*/ 0 h 1804"/>
                <a:gd name="T2" fmla="*/ 0 w 175"/>
                <a:gd name="T3" fmla="*/ 0 h 1804"/>
                <a:gd name="T4" fmla="*/ 0 w 175"/>
                <a:gd name="T5" fmla="*/ 0 h 1804"/>
                <a:gd name="T6" fmla="*/ 0 w 175"/>
                <a:gd name="T7" fmla="*/ 0 h 1804"/>
                <a:gd name="T8" fmla="*/ 0 w 175"/>
                <a:gd name="T9" fmla="*/ 0 h 1804"/>
                <a:gd name="T10" fmla="*/ 0 w 175"/>
                <a:gd name="T11" fmla="*/ 0 h 1804"/>
                <a:gd name="T12" fmla="*/ 0 w 175"/>
                <a:gd name="T13" fmla="*/ 0 h 1804"/>
                <a:gd name="T14" fmla="*/ 0 w 175"/>
                <a:gd name="T15" fmla="*/ 0 h 1804"/>
                <a:gd name="T16" fmla="*/ 0 w 175"/>
                <a:gd name="T17" fmla="*/ 0 h 1804"/>
                <a:gd name="T18" fmla="*/ 0 w 175"/>
                <a:gd name="T19" fmla="*/ 0 h 1804"/>
                <a:gd name="T20" fmla="*/ 0 w 175"/>
                <a:gd name="T21" fmla="*/ 0 h 1804"/>
                <a:gd name="T22" fmla="*/ 0 w 175"/>
                <a:gd name="T23" fmla="*/ 0 h 1804"/>
                <a:gd name="T24" fmla="*/ 0 w 175"/>
                <a:gd name="T25" fmla="*/ 0 h 1804"/>
                <a:gd name="T26" fmla="*/ 0 w 175"/>
                <a:gd name="T27" fmla="*/ 0 h 1804"/>
                <a:gd name="T28" fmla="*/ 0 w 175"/>
                <a:gd name="T29" fmla="*/ 0 h 1804"/>
                <a:gd name="T30" fmla="*/ 0 w 175"/>
                <a:gd name="T31" fmla="*/ 0 h 1804"/>
                <a:gd name="T32" fmla="*/ 0 w 175"/>
                <a:gd name="T33" fmla="*/ 0 h 1804"/>
                <a:gd name="T34" fmla="*/ 0 w 175"/>
                <a:gd name="T35" fmla="*/ 0 h 1804"/>
                <a:gd name="T36" fmla="*/ 0 w 175"/>
                <a:gd name="T37" fmla="*/ 0 h 1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5" h="1804">
                  <a:moveTo>
                    <a:pt x="0" y="0"/>
                  </a:moveTo>
                  <a:lnTo>
                    <a:pt x="0" y="0"/>
                  </a:lnTo>
                  <a:lnTo>
                    <a:pt x="11" y="112"/>
                  </a:lnTo>
                  <a:lnTo>
                    <a:pt x="22" y="226"/>
                  </a:lnTo>
                  <a:lnTo>
                    <a:pt x="32" y="338"/>
                  </a:lnTo>
                  <a:lnTo>
                    <a:pt x="44" y="451"/>
                  </a:lnTo>
                  <a:lnTo>
                    <a:pt x="55" y="563"/>
                  </a:lnTo>
                  <a:lnTo>
                    <a:pt x="67" y="677"/>
                  </a:lnTo>
                  <a:lnTo>
                    <a:pt x="77" y="789"/>
                  </a:lnTo>
                  <a:lnTo>
                    <a:pt x="88" y="902"/>
                  </a:lnTo>
                  <a:lnTo>
                    <a:pt x="99" y="1014"/>
                  </a:lnTo>
                  <a:lnTo>
                    <a:pt x="110" y="1127"/>
                  </a:lnTo>
                  <a:lnTo>
                    <a:pt x="120" y="1240"/>
                  </a:lnTo>
                  <a:lnTo>
                    <a:pt x="132" y="1353"/>
                  </a:lnTo>
                  <a:lnTo>
                    <a:pt x="142" y="1465"/>
                  </a:lnTo>
                  <a:lnTo>
                    <a:pt x="153" y="1578"/>
                  </a:lnTo>
                  <a:lnTo>
                    <a:pt x="164" y="1690"/>
                  </a:lnTo>
                  <a:lnTo>
                    <a:pt x="175" y="1804"/>
                  </a:lnTo>
                </a:path>
              </a:pathLst>
            </a:custGeom>
            <a:solidFill>
              <a:srgbClr val="E5CA72"/>
            </a:solidFill>
            <a:ln w="0">
              <a:solidFill>
                <a:srgbClr val="000000"/>
              </a:solidFill>
              <a:prstDash val="solid"/>
              <a:round/>
              <a:headEnd/>
              <a:tailEnd/>
            </a:ln>
          </p:spPr>
          <p:txBody>
            <a:bodyPr/>
            <a:lstStyle/>
            <a:p>
              <a:endParaRPr lang="en-GB"/>
            </a:p>
          </p:txBody>
        </p:sp>
        <p:sp>
          <p:nvSpPr>
            <p:cNvPr id="49159" name="Freeform 8">
              <a:extLst>
                <a:ext uri="{FF2B5EF4-FFF2-40B4-BE49-F238E27FC236}">
                  <a16:creationId xmlns="" xmlns:a16="http://schemas.microsoft.com/office/drawing/2014/main" id="{0C31FA47-6DF3-22F9-53D1-9EBF526C57AD}"/>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0" name="Freeform 9">
              <a:extLst>
                <a:ext uri="{FF2B5EF4-FFF2-40B4-BE49-F238E27FC236}">
                  <a16:creationId xmlns="" xmlns:a16="http://schemas.microsoft.com/office/drawing/2014/main" id="{31DE12AE-26AC-90FC-1944-79CD147448C0}"/>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61" name="Freeform 10">
              <a:extLst>
                <a:ext uri="{FF2B5EF4-FFF2-40B4-BE49-F238E27FC236}">
                  <a16:creationId xmlns="" xmlns:a16="http://schemas.microsoft.com/office/drawing/2014/main" id="{35D3176C-CAD8-8905-FA75-3D0C90231C1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146">
                  <a:moveTo>
                    <a:pt x="0" y="0"/>
                  </a:move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2" name="Freeform 11">
              <a:extLst>
                <a:ext uri="{FF2B5EF4-FFF2-40B4-BE49-F238E27FC236}">
                  <a16:creationId xmlns="" xmlns:a16="http://schemas.microsoft.com/office/drawing/2014/main" id="{CB0C5B3C-7B20-09AF-C834-31A1A9B0CA2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w 111"/>
                <a:gd name="T37" fmla="*/ 0 h 1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146">
                  <a:moveTo>
                    <a:pt x="0" y="0"/>
                  </a:moveTo>
                  <a:lnTo>
                    <a:pt x="0" y="0"/>
                  </a:ln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path>
              </a:pathLst>
            </a:custGeom>
            <a:solidFill>
              <a:srgbClr val="E5CA72"/>
            </a:solidFill>
            <a:ln w="0">
              <a:solidFill>
                <a:srgbClr val="000000"/>
              </a:solidFill>
              <a:prstDash val="solid"/>
              <a:round/>
              <a:headEnd/>
              <a:tailEnd/>
            </a:ln>
          </p:spPr>
          <p:txBody>
            <a:bodyPr/>
            <a:lstStyle/>
            <a:p>
              <a:endParaRPr lang="en-GB"/>
            </a:p>
          </p:txBody>
        </p:sp>
        <p:sp>
          <p:nvSpPr>
            <p:cNvPr id="49163" name="Freeform 12">
              <a:extLst>
                <a:ext uri="{FF2B5EF4-FFF2-40B4-BE49-F238E27FC236}">
                  <a16:creationId xmlns="" xmlns:a16="http://schemas.microsoft.com/office/drawing/2014/main" id="{D95CFB6C-64F3-1411-1ADD-553BB2571085}"/>
                </a:ext>
              </a:extLst>
            </p:cNvPr>
            <p:cNvSpPr>
              <a:spLocks/>
            </p:cNvSpPr>
            <p:nvPr/>
          </p:nvSpPr>
          <p:spPr bwMode="auto">
            <a:xfrm>
              <a:off x="5136" y="379"/>
              <a:ext cx="32" cy="323"/>
            </a:xfrm>
            <a:custGeom>
              <a:avLst/>
              <a:gdLst>
                <a:gd name="T0" fmla="*/ 0 w 96"/>
                <a:gd name="T1" fmla="*/ 0 h 970"/>
                <a:gd name="T2" fmla="*/ 0 w 96"/>
                <a:gd name="T3" fmla="*/ 0 h 970"/>
                <a:gd name="T4" fmla="*/ 0 w 96"/>
                <a:gd name="T5" fmla="*/ 0 h 970"/>
                <a:gd name="T6" fmla="*/ 0 w 96"/>
                <a:gd name="T7" fmla="*/ 0 h 970"/>
                <a:gd name="T8" fmla="*/ 0 w 96"/>
                <a:gd name="T9" fmla="*/ 0 h 970"/>
                <a:gd name="T10" fmla="*/ 0 w 96"/>
                <a:gd name="T11" fmla="*/ 0 h 970"/>
                <a:gd name="T12" fmla="*/ 0 w 96"/>
                <a:gd name="T13" fmla="*/ 0 h 970"/>
                <a:gd name="T14" fmla="*/ 0 w 96"/>
                <a:gd name="T15" fmla="*/ 0 h 970"/>
                <a:gd name="T16" fmla="*/ 0 w 96"/>
                <a:gd name="T17" fmla="*/ 0 h 970"/>
                <a:gd name="T18" fmla="*/ 0 w 96"/>
                <a:gd name="T19" fmla="*/ 0 h 970"/>
                <a:gd name="T20" fmla="*/ 0 w 96"/>
                <a:gd name="T21" fmla="*/ 0 h 970"/>
                <a:gd name="T22" fmla="*/ 0 w 96"/>
                <a:gd name="T23" fmla="*/ 0 h 970"/>
                <a:gd name="T24" fmla="*/ 0 w 96"/>
                <a:gd name="T25" fmla="*/ 0 h 970"/>
                <a:gd name="T26" fmla="*/ 0 w 96"/>
                <a:gd name="T27" fmla="*/ 0 h 970"/>
                <a:gd name="T28" fmla="*/ 0 w 96"/>
                <a:gd name="T29" fmla="*/ 0 h 970"/>
                <a:gd name="T30" fmla="*/ 0 w 96"/>
                <a:gd name="T31" fmla="*/ 0 h 970"/>
                <a:gd name="T32" fmla="*/ 0 w 96"/>
                <a:gd name="T33" fmla="*/ 0 h 970"/>
                <a:gd name="T34" fmla="*/ 0 w 96"/>
                <a:gd name="T35" fmla="*/ 0 h 970"/>
                <a:gd name="T36" fmla="*/ 0 w 96"/>
                <a:gd name="T37" fmla="*/ 0 h 9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6" h="970">
                  <a:moveTo>
                    <a:pt x="0" y="0"/>
                  </a:moveTo>
                  <a:lnTo>
                    <a:pt x="0" y="0"/>
                  </a:lnTo>
                  <a:lnTo>
                    <a:pt x="6" y="60"/>
                  </a:lnTo>
                  <a:lnTo>
                    <a:pt x="12" y="121"/>
                  </a:lnTo>
                  <a:lnTo>
                    <a:pt x="19" y="182"/>
                  </a:lnTo>
                  <a:lnTo>
                    <a:pt x="25" y="243"/>
                  </a:lnTo>
                  <a:lnTo>
                    <a:pt x="31" y="303"/>
                  </a:lnTo>
                  <a:lnTo>
                    <a:pt x="37" y="364"/>
                  </a:lnTo>
                  <a:lnTo>
                    <a:pt x="43" y="424"/>
                  </a:lnTo>
                  <a:lnTo>
                    <a:pt x="50" y="484"/>
                  </a:lnTo>
                  <a:lnTo>
                    <a:pt x="56" y="545"/>
                  </a:lnTo>
                  <a:lnTo>
                    <a:pt x="61" y="606"/>
                  </a:lnTo>
                  <a:lnTo>
                    <a:pt x="67" y="667"/>
                  </a:lnTo>
                  <a:lnTo>
                    <a:pt x="72" y="727"/>
                  </a:lnTo>
                  <a:lnTo>
                    <a:pt x="79" y="788"/>
                  </a:lnTo>
                  <a:lnTo>
                    <a:pt x="84" y="849"/>
                  </a:lnTo>
                  <a:lnTo>
                    <a:pt x="90" y="910"/>
                  </a:lnTo>
                  <a:lnTo>
                    <a:pt x="96" y="970"/>
                  </a:lnTo>
                </a:path>
              </a:pathLst>
            </a:custGeom>
            <a:solidFill>
              <a:srgbClr val="E5CA72"/>
            </a:solidFill>
            <a:ln w="0">
              <a:solidFill>
                <a:srgbClr val="000000"/>
              </a:solidFill>
              <a:prstDash val="solid"/>
              <a:round/>
              <a:headEnd/>
              <a:tailEnd/>
            </a:ln>
          </p:spPr>
          <p:txBody>
            <a:bodyPr/>
            <a:lstStyle/>
            <a:p>
              <a:endParaRPr lang="en-GB"/>
            </a:p>
          </p:txBody>
        </p:sp>
        <p:sp>
          <p:nvSpPr>
            <p:cNvPr id="49164" name="Freeform 13">
              <a:extLst>
                <a:ext uri="{FF2B5EF4-FFF2-40B4-BE49-F238E27FC236}">
                  <a16:creationId xmlns="" xmlns:a16="http://schemas.microsoft.com/office/drawing/2014/main" id="{C2324D29-BB6B-A4A2-1B53-A450B49B7495}"/>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842">
                  <a:moveTo>
                    <a:pt x="0" y="0"/>
                  </a:move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5" name="Freeform 14">
              <a:extLst>
                <a:ext uri="{FF2B5EF4-FFF2-40B4-BE49-F238E27FC236}">
                  <a16:creationId xmlns="" xmlns:a16="http://schemas.microsoft.com/office/drawing/2014/main" id="{8FAA7BFD-5F61-3D8E-CA01-AEFA1212F9E7}"/>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w 85"/>
                <a:gd name="T37" fmla="*/ 0 h 8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5" h="842">
                  <a:moveTo>
                    <a:pt x="0" y="0"/>
                  </a:moveTo>
                  <a:lnTo>
                    <a:pt x="0" y="0"/>
                  </a:ln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path>
              </a:pathLst>
            </a:custGeom>
            <a:solidFill>
              <a:srgbClr val="E5CA72"/>
            </a:solidFill>
            <a:ln w="0">
              <a:solidFill>
                <a:srgbClr val="000000"/>
              </a:solidFill>
              <a:prstDash val="solid"/>
              <a:round/>
              <a:headEnd/>
              <a:tailEnd/>
            </a:ln>
          </p:spPr>
          <p:txBody>
            <a:bodyPr/>
            <a:lstStyle/>
            <a:p>
              <a:endParaRPr lang="en-GB"/>
            </a:p>
          </p:txBody>
        </p:sp>
        <p:sp>
          <p:nvSpPr>
            <p:cNvPr id="49166" name="Freeform 15">
              <a:extLst>
                <a:ext uri="{FF2B5EF4-FFF2-40B4-BE49-F238E27FC236}">
                  <a16:creationId xmlns="" xmlns:a16="http://schemas.microsoft.com/office/drawing/2014/main" id="{585B3B42-F737-C477-170C-3F2251207795}"/>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 h="742">
                  <a:moveTo>
                    <a:pt x="0" y="0"/>
                  </a:move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7" name="Freeform 16">
              <a:extLst>
                <a:ext uri="{FF2B5EF4-FFF2-40B4-BE49-F238E27FC236}">
                  <a16:creationId xmlns="" xmlns:a16="http://schemas.microsoft.com/office/drawing/2014/main" id="{548AF883-7FFB-42C6-535E-6BDC46B95AC6}"/>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w 75"/>
                <a:gd name="T37" fmla="*/ 0 h 7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742">
                  <a:moveTo>
                    <a:pt x="0" y="0"/>
                  </a:moveTo>
                  <a:lnTo>
                    <a:pt x="0" y="0"/>
                  </a:ln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path>
              </a:pathLst>
            </a:custGeom>
            <a:solidFill>
              <a:srgbClr val="E5CA72"/>
            </a:solidFill>
            <a:ln w="0">
              <a:solidFill>
                <a:srgbClr val="000000"/>
              </a:solidFill>
              <a:prstDash val="solid"/>
              <a:round/>
              <a:headEnd/>
              <a:tailEnd/>
            </a:ln>
          </p:spPr>
          <p:txBody>
            <a:bodyPr/>
            <a:lstStyle/>
            <a:p>
              <a:endParaRPr lang="en-GB"/>
            </a:p>
          </p:txBody>
        </p:sp>
        <p:sp>
          <p:nvSpPr>
            <p:cNvPr id="49168" name="Freeform 17">
              <a:extLst>
                <a:ext uri="{FF2B5EF4-FFF2-40B4-BE49-F238E27FC236}">
                  <a16:creationId xmlns="" xmlns:a16="http://schemas.microsoft.com/office/drawing/2014/main" id="{97099024-8EA8-F964-6B3A-DFA8B954DE5D}"/>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7" h="662">
                  <a:moveTo>
                    <a:pt x="0" y="0"/>
                  </a:move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9" name="Freeform 18">
              <a:extLst>
                <a:ext uri="{FF2B5EF4-FFF2-40B4-BE49-F238E27FC236}">
                  <a16:creationId xmlns="" xmlns:a16="http://schemas.microsoft.com/office/drawing/2014/main" id="{A726112D-E5A9-834C-4B10-FE4CD23CFA6E}"/>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w 67"/>
                <a:gd name="T37" fmla="*/ 0 h 6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662">
                  <a:moveTo>
                    <a:pt x="0" y="0"/>
                  </a:moveTo>
                  <a:lnTo>
                    <a:pt x="0" y="0"/>
                  </a:ln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path>
              </a:pathLst>
            </a:custGeom>
            <a:solidFill>
              <a:srgbClr val="E5CA72"/>
            </a:solidFill>
            <a:ln w="0">
              <a:solidFill>
                <a:srgbClr val="000000"/>
              </a:solidFill>
              <a:prstDash val="solid"/>
              <a:round/>
              <a:headEnd/>
              <a:tailEnd/>
            </a:ln>
          </p:spPr>
          <p:txBody>
            <a:bodyPr/>
            <a:lstStyle/>
            <a:p>
              <a:endParaRPr lang="en-GB"/>
            </a:p>
          </p:txBody>
        </p:sp>
        <p:sp>
          <p:nvSpPr>
            <p:cNvPr id="49170" name="Freeform 19">
              <a:extLst>
                <a:ext uri="{FF2B5EF4-FFF2-40B4-BE49-F238E27FC236}">
                  <a16:creationId xmlns="" xmlns:a16="http://schemas.microsoft.com/office/drawing/2014/main" id="{7CB6F811-061B-12B0-2135-D2C547B1EA64}"/>
                </a:ext>
              </a:extLst>
            </p:cNvPr>
            <p:cNvSpPr>
              <a:spLocks/>
            </p:cNvSpPr>
            <p:nvPr/>
          </p:nvSpPr>
          <p:spPr bwMode="auto">
            <a:xfrm>
              <a:off x="6043" y="345"/>
              <a:ext cx="19" cy="183"/>
            </a:xfrm>
            <a:custGeom>
              <a:avLst/>
              <a:gdLst>
                <a:gd name="T0" fmla="*/ 0 w 57"/>
                <a:gd name="T1" fmla="*/ 0 h 547"/>
                <a:gd name="T2" fmla="*/ 0 w 57"/>
                <a:gd name="T3" fmla="*/ 0 h 547"/>
                <a:gd name="T4" fmla="*/ 0 w 57"/>
                <a:gd name="T5" fmla="*/ 0 h 547"/>
                <a:gd name="T6" fmla="*/ 0 w 57"/>
                <a:gd name="T7" fmla="*/ 0 h 547"/>
                <a:gd name="T8" fmla="*/ 0 w 57"/>
                <a:gd name="T9" fmla="*/ 0 h 547"/>
                <a:gd name="T10" fmla="*/ 0 w 57"/>
                <a:gd name="T11" fmla="*/ 0 h 547"/>
                <a:gd name="T12" fmla="*/ 0 w 57"/>
                <a:gd name="T13" fmla="*/ 0 h 547"/>
                <a:gd name="T14" fmla="*/ 0 w 57"/>
                <a:gd name="T15" fmla="*/ 0 h 547"/>
                <a:gd name="T16" fmla="*/ 0 w 57"/>
                <a:gd name="T17" fmla="*/ 0 h 547"/>
                <a:gd name="T18" fmla="*/ 0 w 57"/>
                <a:gd name="T19" fmla="*/ 0 h 547"/>
                <a:gd name="T20" fmla="*/ 0 w 57"/>
                <a:gd name="T21" fmla="*/ 0 h 5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547">
                  <a:moveTo>
                    <a:pt x="0" y="0"/>
                  </a:moveTo>
                  <a:lnTo>
                    <a:pt x="0" y="0"/>
                  </a:lnTo>
                  <a:lnTo>
                    <a:pt x="7" y="69"/>
                  </a:lnTo>
                  <a:lnTo>
                    <a:pt x="16" y="137"/>
                  </a:lnTo>
                  <a:lnTo>
                    <a:pt x="23" y="206"/>
                  </a:lnTo>
                  <a:lnTo>
                    <a:pt x="30" y="275"/>
                  </a:lnTo>
                  <a:lnTo>
                    <a:pt x="37" y="343"/>
                  </a:lnTo>
                  <a:lnTo>
                    <a:pt x="43" y="411"/>
                  </a:lnTo>
                  <a:lnTo>
                    <a:pt x="50" y="478"/>
                  </a:lnTo>
                  <a:lnTo>
                    <a:pt x="57" y="547"/>
                  </a:lnTo>
                </a:path>
              </a:pathLst>
            </a:custGeom>
            <a:solidFill>
              <a:srgbClr val="E5CA72"/>
            </a:solidFill>
            <a:ln w="0">
              <a:solidFill>
                <a:srgbClr val="000000"/>
              </a:solidFill>
              <a:prstDash val="solid"/>
              <a:round/>
              <a:headEnd/>
              <a:tailEnd/>
            </a:ln>
          </p:spPr>
          <p:txBody>
            <a:bodyPr/>
            <a:lstStyle/>
            <a:p>
              <a:endParaRPr lang="en-GB"/>
            </a:p>
          </p:txBody>
        </p:sp>
        <p:sp>
          <p:nvSpPr>
            <p:cNvPr id="49171" name="Freeform 20">
              <a:extLst>
                <a:ext uri="{FF2B5EF4-FFF2-40B4-BE49-F238E27FC236}">
                  <a16:creationId xmlns="" xmlns:a16="http://schemas.microsoft.com/office/drawing/2014/main" id="{C61CF5F8-5FB9-3E05-2BD5-AC306585A84B}"/>
                </a:ext>
              </a:extLst>
            </p:cNvPr>
            <p:cNvSpPr>
              <a:spLocks/>
            </p:cNvSpPr>
            <p:nvPr/>
          </p:nvSpPr>
          <p:spPr bwMode="auto">
            <a:xfrm>
              <a:off x="6137" y="340"/>
              <a:ext cx="18" cy="168"/>
            </a:xfrm>
            <a:custGeom>
              <a:avLst/>
              <a:gdLst>
                <a:gd name="T0" fmla="*/ 0 w 53"/>
                <a:gd name="T1" fmla="*/ 0 h 503"/>
                <a:gd name="T2" fmla="*/ 0 w 53"/>
                <a:gd name="T3" fmla="*/ 0 h 503"/>
                <a:gd name="T4" fmla="*/ 0 w 53"/>
                <a:gd name="T5" fmla="*/ 0 h 503"/>
                <a:gd name="T6" fmla="*/ 0 w 53"/>
                <a:gd name="T7" fmla="*/ 0 h 503"/>
                <a:gd name="T8" fmla="*/ 0 w 53"/>
                <a:gd name="T9" fmla="*/ 0 h 503"/>
                <a:gd name="T10" fmla="*/ 0 w 53"/>
                <a:gd name="T11" fmla="*/ 0 h 503"/>
                <a:gd name="T12" fmla="*/ 0 w 53"/>
                <a:gd name="T13" fmla="*/ 0 h 503"/>
                <a:gd name="T14" fmla="*/ 0 w 53"/>
                <a:gd name="T15" fmla="*/ 0 h 503"/>
                <a:gd name="T16" fmla="*/ 0 w 53"/>
                <a:gd name="T17" fmla="*/ 0 h 503"/>
                <a:gd name="T18" fmla="*/ 0 w 53"/>
                <a:gd name="T19" fmla="*/ 0 h 503"/>
                <a:gd name="T20" fmla="*/ 0 w 53"/>
                <a:gd name="T21" fmla="*/ 0 h 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 h="503">
                  <a:moveTo>
                    <a:pt x="0" y="0"/>
                  </a:moveTo>
                  <a:lnTo>
                    <a:pt x="0" y="0"/>
                  </a:lnTo>
                  <a:lnTo>
                    <a:pt x="8" y="63"/>
                  </a:lnTo>
                  <a:lnTo>
                    <a:pt x="15" y="126"/>
                  </a:lnTo>
                  <a:lnTo>
                    <a:pt x="21" y="189"/>
                  </a:lnTo>
                  <a:lnTo>
                    <a:pt x="27" y="252"/>
                  </a:lnTo>
                  <a:lnTo>
                    <a:pt x="34" y="314"/>
                  </a:lnTo>
                  <a:lnTo>
                    <a:pt x="40" y="377"/>
                  </a:lnTo>
                  <a:lnTo>
                    <a:pt x="46" y="440"/>
                  </a:lnTo>
                  <a:lnTo>
                    <a:pt x="53" y="503"/>
                  </a:lnTo>
                </a:path>
              </a:pathLst>
            </a:custGeom>
            <a:solidFill>
              <a:srgbClr val="E5CA72"/>
            </a:solidFill>
            <a:ln w="0">
              <a:solidFill>
                <a:srgbClr val="000000"/>
              </a:solidFill>
              <a:prstDash val="solid"/>
              <a:round/>
              <a:headEnd/>
              <a:tailEnd/>
            </a:ln>
          </p:spPr>
          <p:txBody>
            <a:bodyPr/>
            <a:lstStyle/>
            <a:p>
              <a:endParaRPr lang="en-GB"/>
            </a:p>
          </p:txBody>
        </p:sp>
        <p:sp>
          <p:nvSpPr>
            <p:cNvPr id="49172" name="Freeform 21">
              <a:extLst>
                <a:ext uri="{FF2B5EF4-FFF2-40B4-BE49-F238E27FC236}">
                  <a16:creationId xmlns="" xmlns:a16="http://schemas.microsoft.com/office/drawing/2014/main" id="{B5DA3840-40B0-993C-D4D9-AC40277A5102}"/>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3" name="Freeform 22">
              <a:extLst>
                <a:ext uri="{FF2B5EF4-FFF2-40B4-BE49-F238E27FC236}">
                  <a16:creationId xmlns="" xmlns:a16="http://schemas.microsoft.com/office/drawing/2014/main" id="{9C4667C0-D3BC-22AD-4FF1-147215AC0C90}"/>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74" name="Freeform 23">
              <a:extLst>
                <a:ext uri="{FF2B5EF4-FFF2-40B4-BE49-F238E27FC236}">
                  <a16:creationId xmlns="" xmlns:a16="http://schemas.microsoft.com/office/drawing/2014/main" id="{73DD458F-1519-E73A-68A3-A36B6C9BDC3C}"/>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3" h="1147">
                  <a:moveTo>
                    <a:pt x="0" y="0"/>
                  </a:move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5" name="Freeform 24">
              <a:extLst>
                <a:ext uri="{FF2B5EF4-FFF2-40B4-BE49-F238E27FC236}">
                  <a16:creationId xmlns="" xmlns:a16="http://schemas.microsoft.com/office/drawing/2014/main" id="{19E3DE44-A088-3A68-C218-22FB2AD811BF}"/>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w 113"/>
                <a:gd name="T37" fmla="*/ 0 h 1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1147">
                  <a:moveTo>
                    <a:pt x="0" y="0"/>
                  </a:moveTo>
                  <a:lnTo>
                    <a:pt x="0" y="0"/>
                  </a:ln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path>
              </a:pathLst>
            </a:custGeom>
            <a:solidFill>
              <a:srgbClr val="E5CA72"/>
            </a:solidFill>
            <a:ln w="0">
              <a:solidFill>
                <a:srgbClr val="000000"/>
              </a:solidFill>
              <a:prstDash val="solid"/>
              <a:round/>
              <a:headEnd/>
              <a:tailEnd/>
            </a:ln>
          </p:spPr>
          <p:txBody>
            <a:bodyPr/>
            <a:lstStyle/>
            <a:p>
              <a:endParaRPr lang="en-GB"/>
            </a:p>
          </p:txBody>
        </p:sp>
        <p:sp>
          <p:nvSpPr>
            <p:cNvPr id="49176" name="Freeform 25">
              <a:extLst>
                <a:ext uri="{FF2B5EF4-FFF2-40B4-BE49-F238E27FC236}">
                  <a16:creationId xmlns="" xmlns:a16="http://schemas.microsoft.com/office/drawing/2014/main" id="{84267F82-513C-CE95-7FD9-89D84B69EF28}"/>
                </a:ext>
              </a:extLst>
            </p:cNvPr>
            <p:cNvSpPr>
              <a:spLocks/>
            </p:cNvSpPr>
            <p:nvPr/>
          </p:nvSpPr>
          <p:spPr bwMode="auto">
            <a:xfrm>
              <a:off x="5930" y="348"/>
              <a:ext cx="21" cy="200"/>
            </a:xfrm>
            <a:custGeom>
              <a:avLst/>
              <a:gdLst>
                <a:gd name="T0" fmla="*/ 0 w 62"/>
                <a:gd name="T1" fmla="*/ 0 h 598"/>
                <a:gd name="T2" fmla="*/ 0 w 62"/>
                <a:gd name="T3" fmla="*/ 0 h 598"/>
                <a:gd name="T4" fmla="*/ 0 w 62"/>
                <a:gd name="T5" fmla="*/ 0 h 598"/>
                <a:gd name="T6" fmla="*/ 0 w 62"/>
                <a:gd name="T7" fmla="*/ 0 h 598"/>
                <a:gd name="T8" fmla="*/ 0 w 62"/>
                <a:gd name="T9" fmla="*/ 0 h 598"/>
                <a:gd name="T10" fmla="*/ 0 w 62"/>
                <a:gd name="T11" fmla="*/ 0 h 598"/>
                <a:gd name="T12" fmla="*/ 0 w 62"/>
                <a:gd name="T13" fmla="*/ 0 h 598"/>
                <a:gd name="T14" fmla="*/ 0 w 62"/>
                <a:gd name="T15" fmla="*/ 0 h 598"/>
                <a:gd name="T16" fmla="*/ 0 w 62"/>
                <a:gd name="T17" fmla="*/ 0 h 598"/>
                <a:gd name="T18" fmla="*/ 0 w 62"/>
                <a:gd name="T19" fmla="*/ 0 h 598"/>
                <a:gd name="T20" fmla="*/ 0 w 62"/>
                <a:gd name="T21" fmla="*/ 0 h 598"/>
                <a:gd name="T22" fmla="*/ 0 w 62"/>
                <a:gd name="T23" fmla="*/ 0 h 598"/>
                <a:gd name="T24" fmla="*/ 0 w 62"/>
                <a:gd name="T25" fmla="*/ 0 h 598"/>
                <a:gd name="T26" fmla="*/ 0 w 62"/>
                <a:gd name="T27" fmla="*/ 0 h 598"/>
                <a:gd name="T28" fmla="*/ 0 w 62"/>
                <a:gd name="T29" fmla="*/ 0 h 5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 h="598">
                  <a:moveTo>
                    <a:pt x="0" y="0"/>
                  </a:moveTo>
                  <a:lnTo>
                    <a:pt x="0" y="0"/>
                  </a:lnTo>
                  <a:lnTo>
                    <a:pt x="4" y="37"/>
                  </a:lnTo>
                  <a:lnTo>
                    <a:pt x="8" y="74"/>
                  </a:lnTo>
                  <a:lnTo>
                    <a:pt x="12" y="112"/>
                  </a:lnTo>
                  <a:lnTo>
                    <a:pt x="16" y="149"/>
                  </a:lnTo>
                  <a:lnTo>
                    <a:pt x="20" y="187"/>
                  </a:lnTo>
                  <a:lnTo>
                    <a:pt x="24" y="224"/>
                  </a:lnTo>
                  <a:lnTo>
                    <a:pt x="28" y="263"/>
                  </a:lnTo>
                  <a:lnTo>
                    <a:pt x="32" y="300"/>
                  </a:lnTo>
                  <a:lnTo>
                    <a:pt x="39" y="374"/>
                  </a:lnTo>
                  <a:lnTo>
                    <a:pt x="46" y="449"/>
                  </a:lnTo>
                  <a:lnTo>
                    <a:pt x="54" y="524"/>
                  </a:lnTo>
                  <a:lnTo>
                    <a:pt x="62" y="598"/>
                  </a:lnTo>
                </a:path>
              </a:pathLst>
            </a:custGeom>
            <a:solidFill>
              <a:srgbClr val="E5CA72"/>
            </a:solidFill>
            <a:ln w="0">
              <a:solidFill>
                <a:srgbClr val="000000"/>
              </a:solidFill>
              <a:prstDash val="solid"/>
              <a:round/>
              <a:headEnd/>
              <a:tailEnd/>
            </a:ln>
          </p:spPr>
          <p:txBody>
            <a:bodyPr/>
            <a:lstStyle/>
            <a:p>
              <a:endParaRPr lang="en-GB"/>
            </a:p>
          </p:txBody>
        </p:sp>
        <p:sp>
          <p:nvSpPr>
            <p:cNvPr id="49177" name="Freeform 26">
              <a:extLst>
                <a:ext uri="{FF2B5EF4-FFF2-40B4-BE49-F238E27FC236}">
                  <a16:creationId xmlns="" xmlns:a16="http://schemas.microsoft.com/office/drawing/2014/main" id="{E3CEE9BE-454B-2027-8568-5626D7A4AB50}"/>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467">
                  <a:moveTo>
                    <a:pt x="0" y="0"/>
                  </a:moveTo>
                  <a:lnTo>
                    <a:pt x="6" y="59"/>
                  </a:lnTo>
                  <a:lnTo>
                    <a:pt x="12" y="117"/>
                  </a:lnTo>
                  <a:lnTo>
                    <a:pt x="18" y="176"/>
                  </a:lnTo>
                  <a:lnTo>
                    <a:pt x="25" y="235"/>
                  </a:lnTo>
                  <a:lnTo>
                    <a:pt x="30" y="292"/>
                  </a:lnTo>
                  <a:lnTo>
                    <a:pt x="35" y="351"/>
                  </a:lnTo>
                  <a:lnTo>
                    <a:pt x="41" y="409"/>
                  </a:lnTo>
                  <a:lnTo>
                    <a:pt x="47" y="4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8" name="Freeform 27">
              <a:extLst>
                <a:ext uri="{FF2B5EF4-FFF2-40B4-BE49-F238E27FC236}">
                  <a16:creationId xmlns="" xmlns:a16="http://schemas.microsoft.com/office/drawing/2014/main" id="{88AC9A95-D9D6-69D4-21C3-BB7DDDD92F59}"/>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w 47"/>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467">
                  <a:moveTo>
                    <a:pt x="0" y="0"/>
                  </a:moveTo>
                  <a:lnTo>
                    <a:pt x="0" y="0"/>
                  </a:lnTo>
                  <a:lnTo>
                    <a:pt x="6" y="59"/>
                  </a:lnTo>
                  <a:lnTo>
                    <a:pt x="12" y="117"/>
                  </a:lnTo>
                  <a:lnTo>
                    <a:pt x="18" y="176"/>
                  </a:lnTo>
                  <a:lnTo>
                    <a:pt x="25" y="235"/>
                  </a:lnTo>
                  <a:lnTo>
                    <a:pt x="30" y="292"/>
                  </a:lnTo>
                  <a:lnTo>
                    <a:pt x="35" y="351"/>
                  </a:lnTo>
                  <a:lnTo>
                    <a:pt x="41" y="409"/>
                  </a:lnTo>
                  <a:lnTo>
                    <a:pt x="47" y="467"/>
                  </a:lnTo>
                </a:path>
              </a:pathLst>
            </a:custGeom>
            <a:solidFill>
              <a:srgbClr val="E5CA72"/>
            </a:solidFill>
            <a:ln w="0">
              <a:solidFill>
                <a:srgbClr val="000000"/>
              </a:solidFill>
              <a:prstDash val="solid"/>
              <a:round/>
              <a:headEnd/>
              <a:tailEnd/>
            </a:ln>
          </p:spPr>
          <p:txBody>
            <a:bodyPr/>
            <a:lstStyle/>
            <a:p>
              <a:endParaRPr lang="en-GB"/>
            </a:p>
          </p:txBody>
        </p:sp>
        <p:sp>
          <p:nvSpPr>
            <p:cNvPr id="49179" name="Freeform 28">
              <a:extLst>
                <a:ext uri="{FF2B5EF4-FFF2-40B4-BE49-F238E27FC236}">
                  <a16:creationId xmlns="" xmlns:a16="http://schemas.microsoft.com/office/drawing/2014/main" id="{4DEE648F-4C90-F686-CD74-500A1A4D0FB7}"/>
                </a:ext>
              </a:extLst>
            </p:cNvPr>
            <p:cNvSpPr>
              <a:spLocks/>
            </p:cNvSpPr>
            <p:nvPr/>
          </p:nvSpPr>
          <p:spPr bwMode="auto">
            <a:xfrm>
              <a:off x="3819" y="425"/>
              <a:ext cx="25" cy="251"/>
            </a:xfrm>
            <a:custGeom>
              <a:avLst/>
              <a:gdLst>
                <a:gd name="T0" fmla="*/ 0 w 76"/>
                <a:gd name="T1" fmla="*/ 0 h 753"/>
                <a:gd name="T2" fmla="*/ 0 w 76"/>
                <a:gd name="T3" fmla="*/ 0 h 753"/>
                <a:gd name="T4" fmla="*/ 0 w 76"/>
                <a:gd name="T5" fmla="*/ 0 h 753"/>
                <a:gd name="T6" fmla="*/ 0 w 76"/>
                <a:gd name="T7" fmla="*/ 0 h 753"/>
                <a:gd name="T8" fmla="*/ 0 w 76"/>
                <a:gd name="T9" fmla="*/ 0 h 753"/>
                <a:gd name="T10" fmla="*/ 0 w 76"/>
                <a:gd name="T11" fmla="*/ 0 h 753"/>
                <a:gd name="T12" fmla="*/ 0 w 76"/>
                <a:gd name="T13" fmla="*/ 0 h 753"/>
                <a:gd name="T14" fmla="*/ 0 w 76"/>
                <a:gd name="T15" fmla="*/ 0 h 753"/>
                <a:gd name="T16" fmla="*/ 0 w 76"/>
                <a:gd name="T17" fmla="*/ 0 h 753"/>
                <a:gd name="T18" fmla="*/ 0 w 76"/>
                <a:gd name="T19" fmla="*/ 0 h 753"/>
                <a:gd name="T20" fmla="*/ 0 w 76"/>
                <a:gd name="T21" fmla="*/ 0 h 753"/>
                <a:gd name="T22" fmla="*/ 0 w 76"/>
                <a:gd name="T23" fmla="*/ 0 h 753"/>
                <a:gd name="T24" fmla="*/ 0 w 76"/>
                <a:gd name="T25" fmla="*/ 0 h 753"/>
                <a:gd name="T26" fmla="*/ 0 w 76"/>
                <a:gd name="T27" fmla="*/ 0 h 753"/>
                <a:gd name="T28" fmla="*/ 0 w 76"/>
                <a:gd name="T29" fmla="*/ 0 h 753"/>
                <a:gd name="T30" fmla="*/ 0 w 76"/>
                <a:gd name="T31" fmla="*/ 0 h 753"/>
                <a:gd name="T32" fmla="*/ 0 w 76"/>
                <a:gd name="T33" fmla="*/ 0 h 753"/>
                <a:gd name="T34" fmla="*/ 0 w 76"/>
                <a:gd name="T35" fmla="*/ 0 h 753"/>
                <a:gd name="T36" fmla="*/ 0 w 76"/>
                <a:gd name="T37" fmla="*/ 0 h 7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753">
                  <a:moveTo>
                    <a:pt x="0" y="0"/>
                  </a:moveTo>
                  <a:lnTo>
                    <a:pt x="0" y="0"/>
                  </a:lnTo>
                  <a:lnTo>
                    <a:pt x="6" y="47"/>
                  </a:lnTo>
                  <a:lnTo>
                    <a:pt x="11" y="94"/>
                  </a:lnTo>
                  <a:lnTo>
                    <a:pt x="15" y="141"/>
                  </a:lnTo>
                  <a:lnTo>
                    <a:pt x="20" y="188"/>
                  </a:lnTo>
                  <a:lnTo>
                    <a:pt x="24" y="235"/>
                  </a:lnTo>
                  <a:lnTo>
                    <a:pt x="28" y="282"/>
                  </a:lnTo>
                  <a:lnTo>
                    <a:pt x="34" y="329"/>
                  </a:lnTo>
                  <a:lnTo>
                    <a:pt x="38" y="375"/>
                  </a:lnTo>
                  <a:lnTo>
                    <a:pt x="43" y="423"/>
                  </a:lnTo>
                  <a:lnTo>
                    <a:pt x="47" y="470"/>
                  </a:lnTo>
                  <a:lnTo>
                    <a:pt x="52" y="517"/>
                  </a:lnTo>
                  <a:lnTo>
                    <a:pt x="57" y="564"/>
                  </a:lnTo>
                  <a:lnTo>
                    <a:pt x="61" y="611"/>
                  </a:lnTo>
                  <a:lnTo>
                    <a:pt x="67" y="658"/>
                  </a:lnTo>
                  <a:lnTo>
                    <a:pt x="71" y="706"/>
                  </a:lnTo>
                  <a:lnTo>
                    <a:pt x="76" y="753"/>
                  </a:lnTo>
                </a:path>
              </a:pathLst>
            </a:custGeom>
            <a:solidFill>
              <a:srgbClr val="E5CA72"/>
            </a:solidFill>
            <a:ln w="0">
              <a:solidFill>
                <a:srgbClr val="000000"/>
              </a:solidFill>
              <a:prstDash val="solid"/>
              <a:round/>
              <a:headEnd/>
              <a:tailEnd/>
            </a:ln>
          </p:spPr>
          <p:txBody>
            <a:bodyPr/>
            <a:lstStyle/>
            <a:p>
              <a:endParaRPr lang="en-GB"/>
            </a:p>
          </p:txBody>
        </p:sp>
        <p:sp>
          <p:nvSpPr>
            <p:cNvPr id="49180" name="Freeform 29">
              <a:extLst>
                <a:ext uri="{FF2B5EF4-FFF2-40B4-BE49-F238E27FC236}">
                  <a16:creationId xmlns="" xmlns:a16="http://schemas.microsoft.com/office/drawing/2014/main" id="{1BF00DF9-7653-2934-B9EE-879D3318E296}"/>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 h="603">
                  <a:moveTo>
                    <a:pt x="0" y="0"/>
                  </a:move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1" name="Freeform 30">
              <a:extLst>
                <a:ext uri="{FF2B5EF4-FFF2-40B4-BE49-F238E27FC236}">
                  <a16:creationId xmlns="" xmlns:a16="http://schemas.microsoft.com/office/drawing/2014/main" id="{A11BA71D-BEB6-FC78-2610-00B43C47BF57}"/>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w 60"/>
                <a:gd name="T29" fmla="*/ 0 h 6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603">
                  <a:moveTo>
                    <a:pt x="0" y="0"/>
                  </a:moveTo>
                  <a:lnTo>
                    <a:pt x="0" y="0"/>
                  </a:ln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path>
              </a:pathLst>
            </a:custGeom>
            <a:solidFill>
              <a:srgbClr val="E5CA72"/>
            </a:solidFill>
            <a:ln w="0">
              <a:solidFill>
                <a:srgbClr val="000000"/>
              </a:solidFill>
              <a:prstDash val="solid"/>
              <a:round/>
              <a:headEnd/>
              <a:tailEnd/>
            </a:ln>
          </p:spPr>
          <p:txBody>
            <a:bodyPr/>
            <a:lstStyle/>
            <a:p>
              <a:endParaRPr lang="en-GB"/>
            </a:p>
          </p:txBody>
        </p:sp>
        <p:sp>
          <p:nvSpPr>
            <p:cNvPr id="49182" name="Freeform 31">
              <a:extLst>
                <a:ext uri="{FF2B5EF4-FFF2-40B4-BE49-F238E27FC236}">
                  <a16:creationId xmlns="" xmlns:a16="http://schemas.microsoft.com/office/drawing/2014/main" id="{39213881-D7F5-B310-C5FF-6FAA8D5BBAD2}"/>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502">
                  <a:moveTo>
                    <a:pt x="0" y="0"/>
                  </a:moveTo>
                  <a:lnTo>
                    <a:pt x="6" y="63"/>
                  </a:lnTo>
                  <a:lnTo>
                    <a:pt x="12" y="126"/>
                  </a:lnTo>
                  <a:lnTo>
                    <a:pt x="18" y="189"/>
                  </a:lnTo>
                  <a:lnTo>
                    <a:pt x="24" y="251"/>
                  </a:lnTo>
                  <a:lnTo>
                    <a:pt x="30" y="313"/>
                  </a:lnTo>
                  <a:lnTo>
                    <a:pt x="37" y="376"/>
                  </a:lnTo>
                  <a:lnTo>
                    <a:pt x="44" y="439"/>
                  </a:lnTo>
                  <a:lnTo>
                    <a:pt x="51" y="50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3" name="Freeform 32">
              <a:extLst>
                <a:ext uri="{FF2B5EF4-FFF2-40B4-BE49-F238E27FC236}">
                  <a16:creationId xmlns="" xmlns:a16="http://schemas.microsoft.com/office/drawing/2014/main" id="{BB008070-95EA-3B94-0063-75993E985F08}"/>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w 51"/>
                <a:gd name="T21" fmla="*/ 0 h 5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02">
                  <a:moveTo>
                    <a:pt x="0" y="0"/>
                  </a:moveTo>
                  <a:lnTo>
                    <a:pt x="0" y="0"/>
                  </a:lnTo>
                  <a:lnTo>
                    <a:pt x="6" y="63"/>
                  </a:lnTo>
                  <a:lnTo>
                    <a:pt x="12" y="126"/>
                  </a:lnTo>
                  <a:lnTo>
                    <a:pt x="18" y="189"/>
                  </a:lnTo>
                  <a:lnTo>
                    <a:pt x="24" y="251"/>
                  </a:lnTo>
                  <a:lnTo>
                    <a:pt x="30" y="313"/>
                  </a:lnTo>
                  <a:lnTo>
                    <a:pt x="37" y="376"/>
                  </a:lnTo>
                  <a:lnTo>
                    <a:pt x="44" y="439"/>
                  </a:lnTo>
                  <a:lnTo>
                    <a:pt x="51" y="502"/>
                  </a:lnTo>
                </a:path>
              </a:pathLst>
            </a:custGeom>
            <a:solidFill>
              <a:srgbClr val="E5CA72"/>
            </a:solidFill>
            <a:ln w="0">
              <a:solidFill>
                <a:srgbClr val="000000"/>
              </a:solidFill>
              <a:prstDash val="solid"/>
              <a:round/>
              <a:headEnd/>
              <a:tailEnd/>
            </a:ln>
          </p:spPr>
          <p:txBody>
            <a:bodyPr/>
            <a:lstStyle/>
            <a:p>
              <a:endParaRPr lang="en-GB"/>
            </a:p>
          </p:txBody>
        </p:sp>
        <p:sp>
          <p:nvSpPr>
            <p:cNvPr id="49184" name="Freeform 33">
              <a:extLst>
                <a:ext uri="{FF2B5EF4-FFF2-40B4-BE49-F238E27FC236}">
                  <a16:creationId xmlns="" xmlns:a16="http://schemas.microsoft.com/office/drawing/2014/main" id="{9B420432-46CB-E7C9-06E1-7F81A4501613}"/>
                </a:ext>
              </a:extLst>
            </p:cNvPr>
            <p:cNvSpPr>
              <a:spLocks/>
            </p:cNvSpPr>
            <p:nvPr/>
          </p:nvSpPr>
          <p:spPr bwMode="auto">
            <a:xfrm>
              <a:off x="5281" y="372"/>
              <a:ext cx="15" cy="144"/>
            </a:xfrm>
            <a:custGeom>
              <a:avLst/>
              <a:gdLst>
                <a:gd name="T0" fmla="*/ 0 w 43"/>
                <a:gd name="T1" fmla="*/ 0 h 431"/>
                <a:gd name="T2" fmla="*/ 0 w 43"/>
                <a:gd name="T3" fmla="*/ 0 h 431"/>
                <a:gd name="T4" fmla="*/ 0 w 43"/>
                <a:gd name="T5" fmla="*/ 0 h 431"/>
                <a:gd name="T6" fmla="*/ 0 w 43"/>
                <a:gd name="T7" fmla="*/ 0 h 431"/>
                <a:gd name="T8" fmla="*/ 0 w 43"/>
                <a:gd name="T9" fmla="*/ 0 h 431"/>
                <a:gd name="T10" fmla="*/ 0 w 43"/>
                <a:gd name="T11" fmla="*/ 0 h 431"/>
                <a:gd name="T12" fmla="*/ 0 w 43"/>
                <a:gd name="T13" fmla="*/ 0 h 431"/>
                <a:gd name="T14" fmla="*/ 0 w 43"/>
                <a:gd name="T15" fmla="*/ 0 h 431"/>
                <a:gd name="T16" fmla="*/ 0 w 43"/>
                <a:gd name="T17" fmla="*/ 0 h 431"/>
                <a:gd name="T18" fmla="*/ 0 w 43"/>
                <a:gd name="T19" fmla="*/ 0 h 431"/>
                <a:gd name="T20" fmla="*/ 0 w 43"/>
                <a:gd name="T21" fmla="*/ 0 h 4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31">
                  <a:moveTo>
                    <a:pt x="0" y="0"/>
                  </a:moveTo>
                  <a:lnTo>
                    <a:pt x="0" y="0"/>
                  </a:lnTo>
                  <a:lnTo>
                    <a:pt x="6" y="54"/>
                  </a:lnTo>
                  <a:lnTo>
                    <a:pt x="10" y="108"/>
                  </a:lnTo>
                  <a:lnTo>
                    <a:pt x="15" y="162"/>
                  </a:lnTo>
                  <a:lnTo>
                    <a:pt x="20" y="216"/>
                  </a:lnTo>
                  <a:lnTo>
                    <a:pt x="26" y="270"/>
                  </a:lnTo>
                  <a:lnTo>
                    <a:pt x="32" y="323"/>
                  </a:lnTo>
                  <a:lnTo>
                    <a:pt x="37" y="378"/>
                  </a:lnTo>
                  <a:lnTo>
                    <a:pt x="43" y="431"/>
                  </a:lnTo>
                </a:path>
              </a:pathLst>
            </a:custGeom>
            <a:solidFill>
              <a:srgbClr val="E5CA72"/>
            </a:solidFill>
            <a:ln w="0">
              <a:solidFill>
                <a:srgbClr val="000000"/>
              </a:solidFill>
              <a:prstDash val="solid"/>
              <a:round/>
              <a:headEnd/>
              <a:tailEnd/>
            </a:ln>
          </p:spPr>
          <p:txBody>
            <a:bodyPr/>
            <a:lstStyle/>
            <a:p>
              <a:endParaRPr lang="en-GB"/>
            </a:p>
          </p:txBody>
        </p:sp>
        <p:sp>
          <p:nvSpPr>
            <p:cNvPr id="49185" name="Freeform 34">
              <a:extLst>
                <a:ext uri="{FF2B5EF4-FFF2-40B4-BE49-F238E27FC236}">
                  <a16:creationId xmlns="" xmlns:a16="http://schemas.microsoft.com/office/drawing/2014/main" id="{3D88195E-E5F9-E5FC-B554-0A42571D6B46}"/>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377">
                  <a:moveTo>
                    <a:pt x="0" y="0"/>
                  </a:moveTo>
                  <a:lnTo>
                    <a:pt x="5" y="48"/>
                  </a:lnTo>
                  <a:lnTo>
                    <a:pt x="10" y="95"/>
                  </a:lnTo>
                  <a:lnTo>
                    <a:pt x="15" y="142"/>
                  </a:lnTo>
                  <a:lnTo>
                    <a:pt x="19" y="189"/>
                  </a:lnTo>
                  <a:lnTo>
                    <a:pt x="23" y="236"/>
                  </a:lnTo>
                  <a:lnTo>
                    <a:pt x="28" y="282"/>
                  </a:lnTo>
                  <a:lnTo>
                    <a:pt x="33" y="330"/>
                  </a:lnTo>
                  <a:lnTo>
                    <a:pt x="39" y="37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6" name="Freeform 35">
              <a:extLst>
                <a:ext uri="{FF2B5EF4-FFF2-40B4-BE49-F238E27FC236}">
                  <a16:creationId xmlns="" xmlns:a16="http://schemas.microsoft.com/office/drawing/2014/main" id="{870A2509-6EA6-F18C-A8F4-D800A348E1D2}"/>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w 39"/>
                <a:gd name="T21" fmla="*/ 0 h 3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77">
                  <a:moveTo>
                    <a:pt x="0" y="0"/>
                  </a:moveTo>
                  <a:lnTo>
                    <a:pt x="0" y="0"/>
                  </a:lnTo>
                  <a:lnTo>
                    <a:pt x="5" y="48"/>
                  </a:lnTo>
                  <a:lnTo>
                    <a:pt x="10" y="95"/>
                  </a:lnTo>
                  <a:lnTo>
                    <a:pt x="15" y="142"/>
                  </a:lnTo>
                  <a:lnTo>
                    <a:pt x="19" y="189"/>
                  </a:lnTo>
                  <a:lnTo>
                    <a:pt x="23" y="236"/>
                  </a:lnTo>
                  <a:lnTo>
                    <a:pt x="28" y="282"/>
                  </a:lnTo>
                  <a:lnTo>
                    <a:pt x="33" y="330"/>
                  </a:lnTo>
                  <a:lnTo>
                    <a:pt x="39" y="377"/>
                  </a:lnTo>
                </a:path>
              </a:pathLst>
            </a:custGeom>
            <a:solidFill>
              <a:srgbClr val="E5CA72"/>
            </a:solidFill>
            <a:ln w="0">
              <a:solidFill>
                <a:srgbClr val="000000"/>
              </a:solidFill>
              <a:prstDash val="solid"/>
              <a:round/>
              <a:headEnd/>
              <a:tailEnd/>
            </a:ln>
          </p:spPr>
          <p:txBody>
            <a:bodyPr/>
            <a:lstStyle/>
            <a:p>
              <a:endParaRPr lang="en-GB"/>
            </a:p>
          </p:txBody>
        </p:sp>
        <p:sp>
          <p:nvSpPr>
            <p:cNvPr id="49187" name="Freeform 36">
              <a:extLst>
                <a:ext uri="{FF2B5EF4-FFF2-40B4-BE49-F238E27FC236}">
                  <a16:creationId xmlns="" xmlns:a16="http://schemas.microsoft.com/office/drawing/2014/main" id="{45908888-6FD7-D3F3-177F-14ACE0571B0B}"/>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34">
                  <a:moveTo>
                    <a:pt x="0" y="0"/>
                  </a:moveTo>
                  <a:lnTo>
                    <a:pt x="4" y="42"/>
                  </a:lnTo>
                  <a:lnTo>
                    <a:pt x="8" y="83"/>
                  </a:lnTo>
                  <a:lnTo>
                    <a:pt x="11" y="125"/>
                  </a:lnTo>
                  <a:lnTo>
                    <a:pt x="15" y="167"/>
                  </a:lnTo>
                  <a:lnTo>
                    <a:pt x="19" y="210"/>
                  </a:lnTo>
                  <a:lnTo>
                    <a:pt x="24" y="252"/>
                  </a:lnTo>
                  <a:lnTo>
                    <a:pt x="30" y="293"/>
                  </a:lnTo>
                  <a:lnTo>
                    <a:pt x="34" y="33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8" name="Freeform 37">
              <a:extLst>
                <a:ext uri="{FF2B5EF4-FFF2-40B4-BE49-F238E27FC236}">
                  <a16:creationId xmlns="" xmlns:a16="http://schemas.microsoft.com/office/drawing/2014/main" id="{1130D494-90E1-2C2E-E9E4-D7D02BF7B0D8}"/>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w 34"/>
                <a:gd name="T21" fmla="*/ 0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34">
                  <a:moveTo>
                    <a:pt x="0" y="0"/>
                  </a:moveTo>
                  <a:lnTo>
                    <a:pt x="0" y="0"/>
                  </a:lnTo>
                  <a:lnTo>
                    <a:pt x="4" y="42"/>
                  </a:lnTo>
                  <a:lnTo>
                    <a:pt x="8" y="83"/>
                  </a:lnTo>
                  <a:lnTo>
                    <a:pt x="11" y="125"/>
                  </a:lnTo>
                  <a:lnTo>
                    <a:pt x="15" y="167"/>
                  </a:lnTo>
                  <a:lnTo>
                    <a:pt x="19" y="210"/>
                  </a:lnTo>
                  <a:lnTo>
                    <a:pt x="24" y="252"/>
                  </a:lnTo>
                  <a:lnTo>
                    <a:pt x="30" y="293"/>
                  </a:lnTo>
                  <a:lnTo>
                    <a:pt x="34" y="334"/>
                  </a:lnTo>
                </a:path>
              </a:pathLst>
            </a:custGeom>
            <a:solidFill>
              <a:srgbClr val="E5CA72"/>
            </a:solidFill>
            <a:ln w="0">
              <a:solidFill>
                <a:srgbClr val="000000"/>
              </a:solidFill>
              <a:prstDash val="solid"/>
              <a:round/>
              <a:headEnd/>
              <a:tailEnd/>
            </a:ln>
          </p:spPr>
          <p:txBody>
            <a:bodyPr/>
            <a:lstStyle/>
            <a:p>
              <a:endParaRPr lang="en-GB"/>
            </a:p>
          </p:txBody>
        </p:sp>
        <p:sp>
          <p:nvSpPr>
            <p:cNvPr id="49189" name="Freeform 38">
              <a:extLst>
                <a:ext uri="{FF2B5EF4-FFF2-40B4-BE49-F238E27FC236}">
                  <a16:creationId xmlns="" xmlns:a16="http://schemas.microsoft.com/office/drawing/2014/main" id="{C0D3AB53-8884-1AE5-2258-6F7A9D08686F}"/>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01">
                  <a:moveTo>
                    <a:pt x="0" y="0"/>
                  </a:moveTo>
                  <a:lnTo>
                    <a:pt x="4" y="38"/>
                  </a:lnTo>
                  <a:lnTo>
                    <a:pt x="7" y="76"/>
                  </a:lnTo>
                  <a:lnTo>
                    <a:pt x="11" y="113"/>
                  </a:lnTo>
                  <a:lnTo>
                    <a:pt x="14" y="151"/>
                  </a:lnTo>
                  <a:lnTo>
                    <a:pt x="19" y="189"/>
                  </a:lnTo>
                  <a:lnTo>
                    <a:pt x="23" y="226"/>
                  </a:lnTo>
                  <a:lnTo>
                    <a:pt x="27" y="264"/>
                  </a:lnTo>
                  <a:lnTo>
                    <a:pt x="31" y="3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0" name="Freeform 39">
              <a:extLst>
                <a:ext uri="{FF2B5EF4-FFF2-40B4-BE49-F238E27FC236}">
                  <a16:creationId xmlns="" xmlns:a16="http://schemas.microsoft.com/office/drawing/2014/main" id="{71A85C2E-ADCD-31C9-7760-429453B8B010}"/>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w 31"/>
                <a:gd name="T21" fmla="*/ 0 h 3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01">
                  <a:moveTo>
                    <a:pt x="0" y="0"/>
                  </a:moveTo>
                  <a:lnTo>
                    <a:pt x="0" y="0"/>
                  </a:lnTo>
                  <a:lnTo>
                    <a:pt x="4" y="38"/>
                  </a:lnTo>
                  <a:lnTo>
                    <a:pt x="7" y="76"/>
                  </a:lnTo>
                  <a:lnTo>
                    <a:pt x="11" y="113"/>
                  </a:lnTo>
                  <a:lnTo>
                    <a:pt x="14" y="151"/>
                  </a:lnTo>
                  <a:lnTo>
                    <a:pt x="19" y="189"/>
                  </a:lnTo>
                  <a:lnTo>
                    <a:pt x="23" y="226"/>
                  </a:lnTo>
                  <a:lnTo>
                    <a:pt x="27" y="264"/>
                  </a:lnTo>
                  <a:lnTo>
                    <a:pt x="31" y="301"/>
                  </a:lnTo>
                </a:path>
              </a:pathLst>
            </a:custGeom>
            <a:solidFill>
              <a:srgbClr val="E5CA72"/>
            </a:solidFill>
            <a:ln w="0">
              <a:solidFill>
                <a:srgbClr val="000000"/>
              </a:solidFill>
              <a:prstDash val="solid"/>
              <a:round/>
              <a:headEnd/>
              <a:tailEnd/>
            </a:ln>
          </p:spPr>
          <p:txBody>
            <a:bodyPr/>
            <a:lstStyle/>
            <a:p>
              <a:endParaRPr lang="en-GB"/>
            </a:p>
          </p:txBody>
        </p:sp>
        <p:sp>
          <p:nvSpPr>
            <p:cNvPr id="49191" name="Freeform 40">
              <a:extLst>
                <a:ext uri="{FF2B5EF4-FFF2-40B4-BE49-F238E27FC236}">
                  <a16:creationId xmlns="" xmlns:a16="http://schemas.microsoft.com/office/drawing/2014/main" id="{CCA15C3C-7870-E005-D277-5CAB019D8B94}"/>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74">
                  <a:moveTo>
                    <a:pt x="0" y="0"/>
                  </a:moveTo>
                  <a:lnTo>
                    <a:pt x="5" y="34"/>
                  </a:lnTo>
                  <a:lnTo>
                    <a:pt x="8" y="69"/>
                  </a:lnTo>
                  <a:lnTo>
                    <a:pt x="12" y="104"/>
                  </a:lnTo>
                  <a:lnTo>
                    <a:pt x="15" y="138"/>
                  </a:lnTo>
                  <a:lnTo>
                    <a:pt x="18" y="171"/>
                  </a:lnTo>
                  <a:lnTo>
                    <a:pt x="22" y="205"/>
                  </a:lnTo>
                  <a:lnTo>
                    <a:pt x="26" y="239"/>
                  </a:lnTo>
                  <a:lnTo>
                    <a:pt x="31" y="27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2" name="Freeform 41">
              <a:extLst>
                <a:ext uri="{FF2B5EF4-FFF2-40B4-BE49-F238E27FC236}">
                  <a16:creationId xmlns="" xmlns:a16="http://schemas.microsoft.com/office/drawing/2014/main" id="{A7953E95-54C5-E911-4305-483EF5BC224B}"/>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w 31"/>
                <a:gd name="T21" fmla="*/ 0 h 2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74">
                  <a:moveTo>
                    <a:pt x="0" y="0"/>
                  </a:moveTo>
                  <a:lnTo>
                    <a:pt x="0" y="0"/>
                  </a:lnTo>
                  <a:lnTo>
                    <a:pt x="5" y="34"/>
                  </a:lnTo>
                  <a:lnTo>
                    <a:pt x="8" y="69"/>
                  </a:lnTo>
                  <a:lnTo>
                    <a:pt x="12" y="104"/>
                  </a:lnTo>
                  <a:lnTo>
                    <a:pt x="15" y="138"/>
                  </a:lnTo>
                  <a:lnTo>
                    <a:pt x="18" y="171"/>
                  </a:lnTo>
                  <a:lnTo>
                    <a:pt x="22" y="205"/>
                  </a:lnTo>
                  <a:lnTo>
                    <a:pt x="26" y="239"/>
                  </a:lnTo>
                  <a:lnTo>
                    <a:pt x="31" y="274"/>
                  </a:lnTo>
                </a:path>
              </a:pathLst>
            </a:custGeom>
            <a:solidFill>
              <a:srgbClr val="E5CA72"/>
            </a:solidFill>
            <a:ln w="0">
              <a:solidFill>
                <a:srgbClr val="000000"/>
              </a:solidFill>
              <a:prstDash val="solid"/>
              <a:round/>
              <a:headEnd/>
              <a:tailEnd/>
            </a:ln>
          </p:spPr>
          <p:txBody>
            <a:bodyPr/>
            <a:lstStyle/>
            <a:p>
              <a:endParaRPr lang="en-GB"/>
            </a:p>
          </p:txBody>
        </p:sp>
        <p:sp>
          <p:nvSpPr>
            <p:cNvPr id="49193" name="Freeform 42">
              <a:extLst>
                <a:ext uri="{FF2B5EF4-FFF2-40B4-BE49-F238E27FC236}">
                  <a16:creationId xmlns="" xmlns:a16="http://schemas.microsoft.com/office/drawing/2014/main" id="{DA352312-9EEA-71A6-4F5C-6ACA42465B75}"/>
                </a:ext>
              </a:extLst>
            </p:cNvPr>
            <p:cNvSpPr>
              <a:spLocks/>
            </p:cNvSpPr>
            <p:nvPr/>
          </p:nvSpPr>
          <p:spPr bwMode="auto">
            <a:xfrm>
              <a:off x="6091" y="343"/>
              <a:ext cx="8" cy="84"/>
            </a:xfrm>
            <a:custGeom>
              <a:avLst/>
              <a:gdLst>
                <a:gd name="T0" fmla="*/ 0 w 26"/>
                <a:gd name="T1" fmla="*/ 0 h 251"/>
                <a:gd name="T2" fmla="*/ 0 w 26"/>
                <a:gd name="T3" fmla="*/ 0 h 251"/>
                <a:gd name="T4" fmla="*/ 0 w 26"/>
                <a:gd name="T5" fmla="*/ 0 h 251"/>
                <a:gd name="T6" fmla="*/ 0 w 26"/>
                <a:gd name="T7" fmla="*/ 0 h 251"/>
                <a:gd name="T8" fmla="*/ 0 w 26"/>
                <a:gd name="T9" fmla="*/ 0 h 251"/>
                <a:gd name="T10" fmla="*/ 0 w 26"/>
                <a:gd name="T11" fmla="*/ 0 h 251"/>
                <a:gd name="T12" fmla="*/ 0 w 26"/>
                <a:gd name="T13" fmla="*/ 0 h 251"/>
                <a:gd name="T14" fmla="*/ 0 w 26"/>
                <a:gd name="T15" fmla="*/ 0 h 251"/>
                <a:gd name="T16" fmla="*/ 0 w 26"/>
                <a:gd name="T17" fmla="*/ 0 h 251"/>
                <a:gd name="T18" fmla="*/ 0 w 26"/>
                <a:gd name="T19" fmla="*/ 0 h 251"/>
                <a:gd name="T20" fmla="*/ 0 w 26"/>
                <a:gd name="T21" fmla="*/ 0 h 2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51">
                  <a:moveTo>
                    <a:pt x="0" y="0"/>
                  </a:moveTo>
                  <a:lnTo>
                    <a:pt x="0" y="0"/>
                  </a:lnTo>
                  <a:lnTo>
                    <a:pt x="3" y="30"/>
                  </a:lnTo>
                  <a:lnTo>
                    <a:pt x="7" y="62"/>
                  </a:lnTo>
                  <a:lnTo>
                    <a:pt x="10" y="94"/>
                  </a:lnTo>
                  <a:lnTo>
                    <a:pt x="13" y="125"/>
                  </a:lnTo>
                  <a:lnTo>
                    <a:pt x="16" y="156"/>
                  </a:lnTo>
                  <a:lnTo>
                    <a:pt x="20" y="188"/>
                  </a:lnTo>
                  <a:lnTo>
                    <a:pt x="23" y="219"/>
                  </a:lnTo>
                  <a:lnTo>
                    <a:pt x="26" y="251"/>
                  </a:lnTo>
                </a:path>
              </a:pathLst>
            </a:custGeom>
            <a:solidFill>
              <a:srgbClr val="E5CA72"/>
            </a:solidFill>
            <a:ln w="0">
              <a:solidFill>
                <a:srgbClr val="000000"/>
              </a:solidFill>
              <a:prstDash val="solid"/>
              <a:round/>
              <a:headEnd/>
              <a:tailEnd/>
            </a:ln>
          </p:spPr>
          <p:txBody>
            <a:bodyPr/>
            <a:lstStyle/>
            <a:p>
              <a:endParaRPr lang="en-GB"/>
            </a:p>
          </p:txBody>
        </p:sp>
        <p:sp>
          <p:nvSpPr>
            <p:cNvPr id="49194" name="Freeform 43">
              <a:extLst>
                <a:ext uri="{FF2B5EF4-FFF2-40B4-BE49-F238E27FC236}">
                  <a16:creationId xmlns="" xmlns:a16="http://schemas.microsoft.com/office/drawing/2014/main" id="{2ABEDCDC-A1F5-55EE-5650-6A2879CC657A}"/>
                </a:ext>
              </a:extLst>
            </p:cNvPr>
            <p:cNvSpPr>
              <a:spLocks/>
            </p:cNvSpPr>
            <p:nvPr/>
          </p:nvSpPr>
          <p:spPr bwMode="auto">
            <a:xfrm>
              <a:off x="6178" y="338"/>
              <a:ext cx="8" cy="77"/>
            </a:xfrm>
            <a:custGeom>
              <a:avLst/>
              <a:gdLst>
                <a:gd name="T0" fmla="*/ 0 w 25"/>
                <a:gd name="T1" fmla="*/ 0 h 233"/>
                <a:gd name="T2" fmla="*/ 0 w 25"/>
                <a:gd name="T3" fmla="*/ 0 h 233"/>
                <a:gd name="T4" fmla="*/ 0 w 25"/>
                <a:gd name="T5" fmla="*/ 0 h 233"/>
                <a:gd name="T6" fmla="*/ 0 w 25"/>
                <a:gd name="T7" fmla="*/ 0 h 233"/>
                <a:gd name="T8" fmla="*/ 0 w 25"/>
                <a:gd name="T9" fmla="*/ 0 h 233"/>
                <a:gd name="T10" fmla="*/ 0 w 25"/>
                <a:gd name="T11" fmla="*/ 0 h 233"/>
                <a:gd name="T12" fmla="*/ 0 w 25"/>
                <a:gd name="T13" fmla="*/ 0 h 233"/>
                <a:gd name="T14" fmla="*/ 0 w 25"/>
                <a:gd name="T15" fmla="*/ 0 h 233"/>
                <a:gd name="T16" fmla="*/ 0 w 25"/>
                <a:gd name="T17" fmla="*/ 0 h 233"/>
                <a:gd name="T18" fmla="*/ 0 w 25"/>
                <a:gd name="T19" fmla="*/ 0 h 233"/>
                <a:gd name="T20" fmla="*/ 0 w 25"/>
                <a:gd name="T21" fmla="*/ 0 h 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233">
                  <a:moveTo>
                    <a:pt x="0" y="0"/>
                  </a:moveTo>
                  <a:lnTo>
                    <a:pt x="0" y="0"/>
                  </a:lnTo>
                  <a:lnTo>
                    <a:pt x="3" y="29"/>
                  </a:lnTo>
                  <a:lnTo>
                    <a:pt x="6" y="59"/>
                  </a:lnTo>
                  <a:lnTo>
                    <a:pt x="8" y="88"/>
                  </a:lnTo>
                  <a:lnTo>
                    <a:pt x="11" y="116"/>
                  </a:lnTo>
                  <a:lnTo>
                    <a:pt x="14" y="145"/>
                  </a:lnTo>
                  <a:lnTo>
                    <a:pt x="18" y="174"/>
                  </a:lnTo>
                  <a:lnTo>
                    <a:pt x="21" y="204"/>
                  </a:lnTo>
                  <a:lnTo>
                    <a:pt x="25" y="233"/>
                  </a:lnTo>
                </a:path>
              </a:pathLst>
            </a:custGeom>
            <a:solidFill>
              <a:srgbClr val="E5CA72"/>
            </a:solidFill>
            <a:ln w="0">
              <a:solidFill>
                <a:srgbClr val="000000"/>
              </a:solidFill>
              <a:prstDash val="solid"/>
              <a:round/>
              <a:headEnd/>
              <a:tailEnd/>
            </a:ln>
          </p:spPr>
          <p:txBody>
            <a:bodyPr/>
            <a:lstStyle/>
            <a:p>
              <a:endParaRPr lang="en-GB"/>
            </a:p>
          </p:txBody>
        </p:sp>
        <p:sp>
          <p:nvSpPr>
            <p:cNvPr id="49195" name="Freeform 44">
              <a:extLst>
                <a:ext uri="{FF2B5EF4-FFF2-40B4-BE49-F238E27FC236}">
                  <a16:creationId xmlns="" xmlns:a16="http://schemas.microsoft.com/office/drawing/2014/main" id="{623AD12D-0A00-F4F0-4EA1-DF740D4C020A}"/>
                </a:ext>
              </a:extLst>
            </p:cNvPr>
            <p:cNvSpPr>
              <a:spLocks/>
            </p:cNvSpPr>
            <p:nvPr/>
          </p:nvSpPr>
          <p:spPr bwMode="auto">
            <a:xfrm>
              <a:off x="4025" y="419"/>
              <a:ext cx="23" cy="236"/>
            </a:xfrm>
            <a:custGeom>
              <a:avLst/>
              <a:gdLst>
                <a:gd name="T0" fmla="*/ 0 w 71"/>
                <a:gd name="T1" fmla="*/ 0 h 708"/>
                <a:gd name="T2" fmla="*/ 0 w 71"/>
                <a:gd name="T3" fmla="*/ 0 h 708"/>
                <a:gd name="T4" fmla="*/ 0 w 71"/>
                <a:gd name="T5" fmla="*/ 0 h 708"/>
                <a:gd name="T6" fmla="*/ 0 w 71"/>
                <a:gd name="T7" fmla="*/ 0 h 708"/>
                <a:gd name="T8" fmla="*/ 0 w 71"/>
                <a:gd name="T9" fmla="*/ 0 h 708"/>
                <a:gd name="T10" fmla="*/ 0 w 71"/>
                <a:gd name="T11" fmla="*/ 0 h 708"/>
                <a:gd name="T12" fmla="*/ 0 w 71"/>
                <a:gd name="T13" fmla="*/ 0 h 708"/>
                <a:gd name="T14" fmla="*/ 0 w 71"/>
                <a:gd name="T15" fmla="*/ 0 h 708"/>
                <a:gd name="T16" fmla="*/ 0 w 71"/>
                <a:gd name="T17" fmla="*/ 0 h 708"/>
                <a:gd name="T18" fmla="*/ 0 w 71"/>
                <a:gd name="T19" fmla="*/ 0 h 708"/>
                <a:gd name="T20" fmla="*/ 0 w 71"/>
                <a:gd name="T21" fmla="*/ 0 h 708"/>
                <a:gd name="T22" fmla="*/ 0 w 71"/>
                <a:gd name="T23" fmla="*/ 0 h 708"/>
                <a:gd name="T24" fmla="*/ 0 w 71"/>
                <a:gd name="T25" fmla="*/ 0 h 708"/>
                <a:gd name="T26" fmla="*/ 0 w 71"/>
                <a:gd name="T27" fmla="*/ 0 h 708"/>
                <a:gd name="T28" fmla="*/ 0 w 71"/>
                <a:gd name="T29" fmla="*/ 0 h 708"/>
                <a:gd name="T30" fmla="*/ 0 w 71"/>
                <a:gd name="T31" fmla="*/ 0 h 708"/>
                <a:gd name="T32" fmla="*/ 0 w 71"/>
                <a:gd name="T33" fmla="*/ 0 h 708"/>
                <a:gd name="T34" fmla="*/ 0 w 71"/>
                <a:gd name="T35" fmla="*/ 0 h 708"/>
                <a:gd name="T36" fmla="*/ 0 w 71"/>
                <a:gd name="T37" fmla="*/ 0 h 7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 h="708">
                  <a:moveTo>
                    <a:pt x="0" y="0"/>
                  </a:moveTo>
                  <a:lnTo>
                    <a:pt x="0" y="0"/>
                  </a:lnTo>
                  <a:lnTo>
                    <a:pt x="4" y="44"/>
                  </a:lnTo>
                  <a:lnTo>
                    <a:pt x="9" y="89"/>
                  </a:lnTo>
                  <a:lnTo>
                    <a:pt x="13" y="133"/>
                  </a:lnTo>
                  <a:lnTo>
                    <a:pt x="17" y="177"/>
                  </a:lnTo>
                  <a:lnTo>
                    <a:pt x="21" y="221"/>
                  </a:lnTo>
                  <a:lnTo>
                    <a:pt x="25" y="266"/>
                  </a:lnTo>
                  <a:lnTo>
                    <a:pt x="29" y="310"/>
                  </a:lnTo>
                  <a:lnTo>
                    <a:pt x="33" y="354"/>
                  </a:lnTo>
                  <a:lnTo>
                    <a:pt x="38" y="398"/>
                  </a:lnTo>
                  <a:lnTo>
                    <a:pt x="43" y="443"/>
                  </a:lnTo>
                  <a:lnTo>
                    <a:pt x="47" y="487"/>
                  </a:lnTo>
                  <a:lnTo>
                    <a:pt x="52" y="531"/>
                  </a:lnTo>
                  <a:lnTo>
                    <a:pt x="57" y="576"/>
                  </a:lnTo>
                  <a:lnTo>
                    <a:pt x="61" y="620"/>
                  </a:lnTo>
                  <a:lnTo>
                    <a:pt x="67" y="664"/>
                  </a:lnTo>
                  <a:lnTo>
                    <a:pt x="71" y="708"/>
                  </a:lnTo>
                </a:path>
              </a:pathLst>
            </a:custGeom>
            <a:solidFill>
              <a:srgbClr val="E5CA72"/>
            </a:solidFill>
            <a:ln w="0">
              <a:solidFill>
                <a:srgbClr val="000000"/>
              </a:solidFill>
              <a:prstDash val="solid"/>
              <a:round/>
              <a:headEnd/>
              <a:tailEnd/>
            </a:ln>
          </p:spPr>
          <p:txBody>
            <a:bodyPr/>
            <a:lstStyle/>
            <a:p>
              <a:endParaRPr lang="en-GB"/>
            </a:p>
          </p:txBody>
        </p:sp>
        <p:sp>
          <p:nvSpPr>
            <p:cNvPr id="49196" name="Freeform 45">
              <a:extLst>
                <a:ext uri="{FF2B5EF4-FFF2-40B4-BE49-F238E27FC236}">
                  <a16:creationId xmlns="" xmlns:a16="http://schemas.microsoft.com/office/drawing/2014/main" id="{D7160B24-D5A7-805D-0899-E0CAB1F0AF7B}"/>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573">
                  <a:moveTo>
                    <a:pt x="0" y="0"/>
                  </a:moveTo>
                  <a:lnTo>
                    <a:pt x="8" y="71"/>
                  </a:lnTo>
                  <a:lnTo>
                    <a:pt x="15" y="142"/>
                  </a:lnTo>
                  <a:lnTo>
                    <a:pt x="22" y="214"/>
                  </a:lnTo>
                  <a:lnTo>
                    <a:pt x="28" y="285"/>
                  </a:lnTo>
                  <a:lnTo>
                    <a:pt x="36" y="357"/>
                  </a:lnTo>
                  <a:lnTo>
                    <a:pt x="43" y="429"/>
                  </a:lnTo>
                  <a:lnTo>
                    <a:pt x="50" y="501"/>
                  </a:lnTo>
                  <a:lnTo>
                    <a:pt x="56" y="57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7" name="Freeform 46">
              <a:extLst>
                <a:ext uri="{FF2B5EF4-FFF2-40B4-BE49-F238E27FC236}">
                  <a16:creationId xmlns="" xmlns:a16="http://schemas.microsoft.com/office/drawing/2014/main" id="{AB1A765C-A1DE-F420-FD19-01FB63E04570}"/>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w 56"/>
                <a:gd name="T21" fmla="*/ 0 h 5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573">
                  <a:moveTo>
                    <a:pt x="0" y="0"/>
                  </a:moveTo>
                  <a:lnTo>
                    <a:pt x="0" y="0"/>
                  </a:lnTo>
                  <a:lnTo>
                    <a:pt x="8" y="71"/>
                  </a:lnTo>
                  <a:lnTo>
                    <a:pt x="15" y="142"/>
                  </a:lnTo>
                  <a:lnTo>
                    <a:pt x="22" y="214"/>
                  </a:lnTo>
                  <a:lnTo>
                    <a:pt x="28" y="285"/>
                  </a:lnTo>
                  <a:lnTo>
                    <a:pt x="36" y="357"/>
                  </a:lnTo>
                  <a:lnTo>
                    <a:pt x="43" y="429"/>
                  </a:lnTo>
                  <a:lnTo>
                    <a:pt x="50" y="501"/>
                  </a:lnTo>
                  <a:lnTo>
                    <a:pt x="56" y="573"/>
                  </a:lnTo>
                </a:path>
              </a:pathLst>
            </a:custGeom>
            <a:solidFill>
              <a:srgbClr val="E5CA72"/>
            </a:solidFill>
            <a:ln w="0">
              <a:solidFill>
                <a:srgbClr val="000000"/>
              </a:solidFill>
              <a:prstDash val="solid"/>
              <a:round/>
              <a:headEnd/>
              <a:tailEnd/>
            </a:ln>
          </p:spPr>
          <p:txBody>
            <a:bodyPr/>
            <a:lstStyle/>
            <a:p>
              <a:endParaRPr lang="en-GB"/>
            </a:p>
          </p:txBody>
        </p:sp>
        <p:sp>
          <p:nvSpPr>
            <p:cNvPr id="49198" name="Freeform 47">
              <a:extLst>
                <a:ext uri="{FF2B5EF4-FFF2-40B4-BE49-F238E27FC236}">
                  <a16:creationId xmlns="" xmlns:a16="http://schemas.microsoft.com/office/drawing/2014/main" id="{37A25C06-7738-D9B5-778D-F1674FE60338}"/>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82">
                  <a:moveTo>
                    <a:pt x="0" y="0"/>
                  </a:moveTo>
                  <a:lnTo>
                    <a:pt x="7" y="60"/>
                  </a:lnTo>
                  <a:lnTo>
                    <a:pt x="13" y="120"/>
                  </a:lnTo>
                  <a:lnTo>
                    <a:pt x="18" y="180"/>
                  </a:lnTo>
                  <a:lnTo>
                    <a:pt x="24" y="241"/>
                  </a:lnTo>
                  <a:lnTo>
                    <a:pt x="29" y="301"/>
                  </a:lnTo>
                  <a:lnTo>
                    <a:pt x="36" y="360"/>
                  </a:lnTo>
                  <a:lnTo>
                    <a:pt x="42" y="421"/>
                  </a:lnTo>
                  <a:lnTo>
                    <a:pt x="48" y="48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9" name="Freeform 48">
              <a:extLst>
                <a:ext uri="{FF2B5EF4-FFF2-40B4-BE49-F238E27FC236}">
                  <a16:creationId xmlns="" xmlns:a16="http://schemas.microsoft.com/office/drawing/2014/main" id="{6F582CF5-70CD-6BAB-A357-90D610ABBC9B}"/>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w 48"/>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 h="482">
                  <a:moveTo>
                    <a:pt x="0" y="0"/>
                  </a:moveTo>
                  <a:lnTo>
                    <a:pt x="0" y="0"/>
                  </a:lnTo>
                  <a:lnTo>
                    <a:pt x="7" y="60"/>
                  </a:lnTo>
                  <a:lnTo>
                    <a:pt x="13" y="120"/>
                  </a:lnTo>
                  <a:lnTo>
                    <a:pt x="18" y="180"/>
                  </a:lnTo>
                  <a:lnTo>
                    <a:pt x="24" y="241"/>
                  </a:lnTo>
                  <a:lnTo>
                    <a:pt x="29" y="301"/>
                  </a:lnTo>
                  <a:lnTo>
                    <a:pt x="36" y="360"/>
                  </a:lnTo>
                  <a:lnTo>
                    <a:pt x="42" y="421"/>
                  </a:lnTo>
                  <a:lnTo>
                    <a:pt x="48" y="482"/>
                  </a:lnTo>
                </a:path>
              </a:pathLst>
            </a:custGeom>
            <a:solidFill>
              <a:srgbClr val="E5CA72"/>
            </a:solidFill>
            <a:ln w="0">
              <a:solidFill>
                <a:srgbClr val="000000"/>
              </a:solidFill>
              <a:prstDash val="solid"/>
              <a:round/>
              <a:headEnd/>
              <a:tailEnd/>
            </a:ln>
          </p:spPr>
          <p:txBody>
            <a:bodyPr/>
            <a:lstStyle/>
            <a:p>
              <a:endParaRPr lang="en-GB"/>
            </a:p>
          </p:txBody>
        </p:sp>
        <p:sp>
          <p:nvSpPr>
            <p:cNvPr id="49200" name="Freeform 49">
              <a:extLst>
                <a:ext uri="{FF2B5EF4-FFF2-40B4-BE49-F238E27FC236}">
                  <a16:creationId xmlns="" xmlns:a16="http://schemas.microsoft.com/office/drawing/2014/main" id="{AD892885-2AC5-2502-FD92-2744AC0C2DAD}"/>
                </a:ext>
              </a:extLst>
            </p:cNvPr>
            <p:cNvSpPr>
              <a:spLocks/>
            </p:cNvSpPr>
            <p:nvPr/>
          </p:nvSpPr>
          <p:spPr bwMode="auto">
            <a:xfrm>
              <a:off x="5350" y="371"/>
              <a:ext cx="14" cy="138"/>
            </a:xfrm>
            <a:custGeom>
              <a:avLst/>
              <a:gdLst>
                <a:gd name="T0" fmla="*/ 0 w 42"/>
                <a:gd name="T1" fmla="*/ 0 h 416"/>
                <a:gd name="T2" fmla="*/ 0 w 42"/>
                <a:gd name="T3" fmla="*/ 0 h 416"/>
                <a:gd name="T4" fmla="*/ 0 w 42"/>
                <a:gd name="T5" fmla="*/ 0 h 416"/>
                <a:gd name="T6" fmla="*/ 0 w 42"/>
                <a:gd name="T7" fmla="*/ 0 h 416"/>
                <a:gd name="T8" fmla="*/ 0 w 42"/>
                <a:gd name="T9" fmla="*/ 0 h 416"/>
                <a:gd name="T10" fmla="*/ 0 w 42"/>
                <a:gd name="T11" fmla="*/ 0 h 416"/>
                <a:gd name="T12" fmla="*/ 0 w 42"/>
                <a:gd name="T13" fmla="*/ 0 h 416"/>
                <a:gd name="T14" fmla="*/ 0 w 42"/>
                <a:gd name="T15" fmla="*/ 0 h 416"/>
                <a:gd name="T16" fmla="*/ 0 w 42"/>
                <a:gd name="T17" fmla="*/ 0 h 416"/>
                <a:gd name="T18" fmla="*/ 0 w 42"/>
                <a:gd name="T19" fmla="*/ 0 h 416"/>
                <a:gd name="T20" fmla="*/ 0 w 42"/>
                <a:gd name="T21" fmla="*/ 0 h 4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16">
                  <a:moveTo>
                    <a:pt x="0" y="0"/>
                  </a:moveTo>
                  <a:lnTo>
                    <a:pt x="0" y="0"/>
                  </a:lnTo>
                  <a:lnTo>
                    <a:pt x="5" y="51"/>
                  </a:lnTo>
                  <a:lnTo>
                    <a:pt x="11" y="104"/>
                  </a:lnTo>
                  <a:lnTo>
                    <a:pt x="16" y="155"/>
                  </a:lnTo>
                  <a:lnTo>
                    <a:pt x="20" y="207"/>
                  </a:lnTo>
                  <a:lnTo>
                    <a:pt x="26" y="259"/>
                  </a:lnTo>
                  <a:lnTo>
                    <a:pt x="31" y="311"/>
                  </a:lnTo>
                  <a:lnTo>
                    <a:pt x="37" y="363"/>
                  </a:lnTo>
                  <a:lnTo>
                    <a:pt x="42" y="416"/>
                  </a:lnTo>
                </a:path>
              </a:pathLst>
            </a:custGeom>
            <a:solidFill>
              <a:srgbClr val="E5CA72"/>
            </a:solidFill>
            <a:ln w="0">
              <a:solidFill>
                <a:srgbClr val="000000"/>
              </a:solidFill>
              <a:prstDash val="solid"/>
              <a:round/>
              <a:headEnd/>
              <a:tailEnd/>
            </a:ln>
          </p:spPr>
          <p:txBody>
            <a:bodyPr/>
            <a:lstStyle/>
            <a:p>
              <a:endParaRPr lang="en-GB"/>
            </a:p>
          </p:txBody>
        </p:sp>
        <p:sp>
          <p:nvSpPr>
            <p:cNvPr id="49201" name="Freeform 50">
              <a:extLst>
                <a:ext uri="{FF2B5EF4-FFF2-40B4-BE49-F238E27FC236}">
                  <a16:creationId xmlns="" xmlns:a16="http://schemas.microsoft.com/office/drawing/2014/main" id="{081DC7D1-617B-5604-9C47-758C3B9A6C73}"/>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367">
                  <a:moveTo>
                    <a:pt x="0" y="0"/>
                  </a:moveTo>
                  <a:lnTo>
                    <a:pt x="4" y="46"/>
                  </a:lnTo>
                  <a:lnTo>
                    <a:pt x="9" y="93"/>
                  </a:lnTo>
                  <a:lnTo>
                    <a:pt x="13" y="139"/>
                  </a:lnTo>
                  <a:lnTo>
                    <a:pt x="17" y="184"/>
                  </a:lnTo>
                  <a:lnTo>
                    <a:pt x="21" y="230"/>
                  </a:lnTo>
                  <a:lnTo>
                    <a:pt x="27" y="275"/>
                  </a:lnTo>
                  <a:lnTo>
                    <a:pt x="32" y="320"/>
                  </a:lnTo>
                  <a:lnTo>
                    <a:pt x="37" y="3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2" name="Freeform 51">
              <a:extLst>
                <a:ext uri="{FF2B5EF4-FFF2-40B4-BE49-F238E27FC236}">
                  <a16:creationId xmlns="" xmlns:a16="http://schemas.microsoft.com/office/drawing/2014/main" id="{F6EB2567-E443-68C3-2736-9F9EBF35205E}"/>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w 37"/>
                <a:gd name="T21" fmla="*/ 0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67">
                  <a:moveTo>
                    <a:pt x="0" y="0"/>
                  </a:moveTo>
                  <a:lnTo>
                    <a:pt x="0" y="0"/>
                  </a:lnTo>
                  <a:lnTo>
                    <a:pt x="4" y="46"/>
                  </a:lnTo>
                  <a:lnTo>
                    <a:pt x="9" y="93"/>
                  </a:lnTo>
                  <a:lnTo>
                    <a:pt x="13" y="139"/>
                  </a:lnTo>
                  <a:lnTo>
                    <a:pt x="17" y="184"/>
                  </a:lnTo>
                  <a:lnTo>
                    <a:pt x="21" y="230"/>
                  </a:lnTo>
                  <a:lnTo>
                    <a:pt x="27" y="275"/>
                  </a:lnTo>
                  <a:lnTo>
                    <a:pt x="32" y="320"/>
                  </a:lnTo>
                  <a:lnTo>
                    <a:pt x="37" y="367"/>
                  </a:lnTo>
                </a:path>
              </a:pathLst>
            </a:custGeom>
            <a:solidFill>
              <a:srgbClr val="E5CA72"/>
            </a:solidFill>
            <a:ln w="0">
              <a:solidFill>
                <a:srgbClr val="000000"/>
              </a:solidFill>
              <a:prstDash val="solid"/>
              <a:round/>
              <a:headEnd/>
              <a:tailEnd/>
            </a:ln>
          </p:spPr>
          <p:txBody>
            <a:bodyPr/>
            <a:lstStyle/>
            <a:p>
              <a:endParaRPr lang="en-GB"/>
            </a:p>
          </p:txBody>
        </p:sp>
        <p:sp>
          <p:nvSpPr>
            <p:cNvPr id="49203" name="Freeform 52">
              <a:extLst>
                <a:ext uri="{FF2B5EF4-FFF2-40B4-BE49-F238E27FC236}">
                  <a16:creationId xmlns="" xmlns:a16="http://schemas.microsoft.com/office/drawing/2014/main" id="{41309332-1502-B854-78B5-F32AAF866102}"/>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25">
                  <a:moveTo>
                    <a:pt x="0" y="0"/>
                  </a:moveTo>
                  <a:lnTo>
                    <a:pt x="4" y="40"/>
                  </a:lnTo>
                  <a:lnTo>
                    <a:pt x="8" y="81"/>
                  </a:lnTo>
                  <a:lnTo>
                    <a:pt x="12" y="122"/>
                  </a:lnTo>
                  <a:lnTo>
                    <a:pt x="16" y="162"/>
                  </a:lnTo>
                  <a:lnTo>
                    <a:pt x="20" y="203"/>
                  </a:lnTo>
                  <a:lnTo>
                    <a:pt x="25" y="244"/>
                  </a:lnTo>
                  <a:lnTo>
                    <a:pt x="30" y="284"/>
                  </a:lnTo>
                  <a:lnTo>
                    <a:pt x="34" y="32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4" name="Freeform 53">
              <a:extLst>
                <a:ext uri="{FF2B5EF4-FFF2-40B4-BE49-F238E27FC236}">
                  <a16:creationId xmlns="" xmlns:a16="http://schemas.microsoft.com/office/drawing/2014/main" id="{BA21F4B8-8656-3CF2-B33B-5AFCDEAF7CA5}"/>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w 34"/>
                <a:gd name="T21" fmla="*/ 0 h 3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25">
                  <a:moveTo>
                    <a:pt x="0" y="0"/>
                  </a:moveTo>
                  <a:lnTo>
                    <a:pt x="0" y="0"/>
                  </a:lnTo>
                  <a:lnTo>
                    <a:pt x="4" y="40"/>
                  </a:lnTo>
                  <a:lnTo>
                    <a:pt x="8" y="81"/>
                  </a:lnTo>
                  <a:lnTo>
                    <a:pt x="12" y="122"/>
                  </a:lnTo>
                  <a:lnTo>
                    <a:pt x="16" y="162"/>
                  </a:lnTo>
                  <a:lnTo>
                    <a:pt x="20" y="203"/>
                  </a:lnTo>
                  <a:lnTo>
                    <a:pt x="25" y="244"/>
                  </a:lnTo>
                  <a:lnTo>
                    <a:pt x="30" y="284"/>
                  </a:lnTo>
                  <a:lnTo>
                    <a:pt x="34" y="325"/>
                  </a:lnTo>
                </a:path>
              </a:pathLst>
            </a:custGeom>
            <a:solidFill>
              <a:srgbClr val="E5CA72"/>
            </a:solidFill>
            <a:ln w="0">
              <a:solidFill>
                <a:srgbClr val="000000"/>
              </a:solidFill>
              <a:prstDash val="solid"/>
              <a:round/>
              <a:headEnd/>
              <a:tailEnd/>
            </a:ln>
          </p:spPr>
          <p:txBody>
            <a:bodyPr/>
            <a:lstStyle/>
            <a:p>
              <a:endParaRPr lang="en-GB"/>
            </a:p>
          </p:txBody>
        </p:sp>
        <p:sp>
          <p:nvSpPr>
            <p:cNvPr id="49205" name="Freeform 54">
              <a:extLst>
                <a:ext uri="{FF2B5EF4-FFF2-40B4-BE49-F238E27FC236}">
                  <a16:creationId xmlns="" xmlns:a16="http://schemas.microsoft.com/office/drawing/2014/main" id="{D0DAF2A1-5616-E50B-F823-885F301DF548}"/>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93">
                  <a:moveTo>
                    <a:pt x="0" y="0"/>
                  </a:moveTo>
                  <a:lnTo>
                    <a:pt x="4" y="37"/>
                  </a:lnTo>
                  <a:lnTo>
                    <a:pt x="9" y="73"/>
                  </a:lnTo>
                  <a:lnTo>
                    <a:pt x="13" y="110"/>
                  </a:lnTo>
                  <a:lnTo>
                    <a:pt x="16" y="147"/>
                  </a:lnTo>
                  <a:lnTo>
                    <a:pt x="19" y="183"/>
                  </a:lnTo>
                  <a:lnTo>
                    <a:pt x="23" y="219"/>
                  </a:lnTo>
                  <a:lnTo>
                    <a:pt x="27" y="257"/>
                  </a:lnTo>
                  <a:lnTo>
                    <a:pt x="31" y="29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6" name="Freeform 55">
              <a:extLst>
                <a:ext uri="{FF2B5EF4-FFF2-40B4-BE49-F238E27FC236}">
                  <a16:creationId xmlns="" xmlns:a16="http://schemas.microsoft.com/office/drawing/2014/main" id="{9C78CDBC-C163-5C5C-84AC-7AEE885A023A}"/>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w 31"/>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93">
                  <a:moveTo>
                    <a:pt x="0" y="0"/>
                  </a:moveTo>
                  <a:lnTo>
                    <a:pt x="0" y="0"/>
                  </a:lnTo>
                  <a:lnTo>
                    <a:pt x="4" y="37"/>
                  </a:lnTo>
                  <a:lnTo>
                    <a:pt x="9" y="73"/>
                  </a:lnTo>
                  <a:lnTo>
                    <a:pt x="13" y="110"/>
                  </a:lnTo>
                  <a:lnTo>
                    <a:pt x="16" y="147"/>
                  </a:lnTo>
                  <a:lnTo>
                    <a:pt x="19" y="183"/>
                  </a:lnTo>
                  <a:lnTo>
                    <a:pt x="23" y="219"/>
                  </a:lnTo>
                  <a:lnTo>
                    <a:pt x="27" y="257"/>
                  </a:lnTo>
                  <a:lnTo>
                    <a:pt x="31" y="293"/>
                  </a:lnTo>
                </a:path>
              </a:pathLst>
            </a:custGeom>
            <a:solidFill>
              <a:srgbClr val="E5CA72"/>
            </a:solidFill>
            <a:ln w="0">
              <a:solidFill>
                <a:srgbClr val="000000"/>
              </a:solidFill>
              <a:prstDash val="solid"/>
              <a:round/>
              <a:headEnd/>
              <a:tailEnd/>
            </a:ln>
          </p:spPr>
          <p:txBody>
            <a:bodyPr/>
            <a:lstStyle/>
            <a:p>
              <a:endParaRPr lang="en-GB"/>
            </a:p>
          </p:txBody>
        </p:sp>
        <p:sp>
          <p:nvSpPr>
            <p:cNvPr id="49207" name="Freeform 56">
              <a:extLst>
                <a:ext uri="{FF2B5EF4-FFF2-40B4-BE49-F238E27FC236}">
                  <a16:creationId xmlns="" xmlns:a16="http://schemas.microsoft.com/office/drawing/2014/main" id="{618757BD-F634-A81D-651E-A5AE7FF0E91D}"/>
                </a:ext>
              </a:extLst>
            </p:cNvPr>
            <p:cNvSpPr>
              <a:spLocks/>
            </p:cNvSpPr>
            <p:nvPr/>
          </p:nvSpPr>
          <p:spPr bwMode="auto">
            <a:xfrm>
              <a:off x="6016" y="346"/>
              <a:ext cx="9" cy="88"/>
            </a:xfrm>
            <a:custGeom>
              <a:avLst/>
              <a:gdLst>
                <a:gd name="T0" fmla="*/ 0 w 26"/>
                <a:gd name="T1" fmla="*/ 0 h 266"/>
                <a:gd name="T2" fmla="*/ 0 w 26"/>
                <a:gd name="T3" fmla="*/ 0 h 266"/>
                <a:gd name="T4" fmla="*/ 0 w 26"/>
                <a:gd name="T5" fmla="*/ 0 h 266"/>
                <a:gd name="T6" fmla="*/ 0 w 26"/>
                <a:gd name="T7" fmla="*/ 0 h 266"/>
                <a:gd name="T8" fmla="*/ 0 w 26"/>
                <a:gd name="T9" fmla="*/ 0 h 266"/>
                <a:gd name="T10" fmla="*/ 0 w 26"/>
                <a:gd name="T11" fmla="*/ 0 h 266"/>
                <a:gd name="T12" fmla="*/ 0 w 26"/>
                <a:gd name="T13" fmla="*/ 0 h 266"/>
                <a:gd name="T14" fmla="*/ 0 w 26"/>
                <a:gd name="T15" fmla="*/ 0 h 266"/>
                <a:gd name="T16" fmla="*/ 0 w 26"/>
                <a:gd name="T17" fmla="*/ 0 h 266"/>
                <a:gd name="T18" fmla="*/ 0 w 26"/>
                <a:gd name="T19" fmla="*/ 0 h 266"/>
                <a:gd name="T20" fmla="*/ 0 w 26"/>
                <a:gd name="T21" fmla="*/ 0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66">
                  <a:moveTo>
                    <a:pt x="0" y="0"/>
                  </a:moveTo>
                  <a:lnTo>
                    <a:pt x="0" y="0"/>
                  </a:lnTo>
                  <a:lnTo>
                    <a:pt x="3" y="33"/>
                  </a:lnTo>
                  <a:lnTo>
                    <a:pt x="8" y="67"/>
                  </a:lnTo>
                  <a:lnTo>
                    <a:pt x="11" y="101"/>
                  </a:lnTo>
                  <a:lnTo>
                    <a:pt x="14" y="134"/>
                  </a:lnTo>
                  <a:lnTo>
                    <a:pt x="17" y="167"/>
                  </a:lnTo>
                  <a:lnTo>
                    <a:pt x="20" y="200"/>
                  </a:lnTo>
                  <a:lnTo>
                    <a:pt x="23" y="233"/>
                  </a:lnTo>
                  <a:lnTo>
                    <a:pt x="26" y="266"/>
                  </a:lnTo>
                </a:path>
              </a:pathLst>
            </a:custGeom>
            <a:solidFill>
              <a:srgbClr val="E5CA72"/>
            </a:solidFill>
            <a:ln w="0">
              <a:solidFill>
                <a:srgbClr val="000000"/>
              </a:solidFill>
              <a:prstDash val="solid"/>
              <a:round/>
              <a:headEnd/>
              <a:tailEnd/>
            </a:ln>
          </p:spPr>
          <p:txBody>
            <a:bodyPr/>
            <a:lstStyle/>
            <a:p>
              <a:endParaRPr lang="en-GB"/>
            </a:p>
          </p:txBody>
        </p:sp>
        <p:sp>
          <p:nvSpPr>
            <p:cNvPr id="49208" name="Freeform 57">
              <a:extLst>
                <a:ext uri="{FF2B5EF4-FFF2-40B4-BE49-F238E27FC236}">
                  <a16:creationId xmlns="" xmlns:a16="http://schemas.microsoft.com/office/drawing/2014/main" id="{612415AB-4612-A94E-F1ED-24ADB1D3C61B}"/>
                </a:ext>
              </a:extLst>
            </p:cNvPr>
            <p:cNvSpPr>
              <a:spLocks/>
            </p:cNvSpPr>
            <p:nvPr/>
          </p:nvSpPr>
          <p:spPr bwMode="auto">
            <a:xfrm>
              <a:off x="6114" y="343"/>
              <a:ext cx="10" cy="82"/>
            </a:xfrm>
            <a:custGeom>
              <a:avLst/>
              <a:gdLst>
                <a:gd name="T0" fmla="*/ 0 w 28"/>
                <a:gd name="T1" fmla="*/ 0 h 246"/>
                <a:gd name="T2" fmla="*/ 0 w 28"/>
                <a:gd name="T3" fmla="*/ 0 h 246"/>
                <a:gd name="T4" fmla="*/ 0 w 28"/>
                <a:gd name="T5" fmla="*/ 0 h 246"/>
                <a:gd name="T6" fmla="*/ 0 w 28"/>
                <a:gd name="T7" fmla="*/ 0 h 246"/>
                <a:gd name="T8" fmla="*/ 0 w 28"/>
                <a:gd name="T9" fmla="*/ 0 h 246"/>
                <a:gd name="T10" fmla="*/ 0 w 28"/>
                <a:gd name="T11" fmla="*/ 0 h 246"/>
                <a:gd name="T12" fmla="*/ 0 w 28"/>
                <a:gd name="T13" fmla="*/ 0 h 246"/>
                <a:gd name="T14" fmla="*/ 0 w 28"/>
                <a:gd name="T15" fmla="*/ 0 h 246"/>
                <a:gd name="T16" fmla="*/ 0 w 28"/>
                <a:gd name="T17" fmla="*/ 0 h 246"/>
                <a:gd name="T18" fmla="*/ 0 w 28"/>
                <a:gd name="T19" fmla="*/ 0 h 246"/>
                <a:gd name="T20" fmla="*/ 0 w 28"/>
                <a:gd name="T21" fmla="*/ 0 h 2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46">
                  <a:moveTo>
                    <a:pt x="0" y="0"/>
                  </a:moveTo>
                  <a:lnTo>
                    <a:pt x="0" y="0"/>
                  </a:lnTo>
                  <a:lnTo>
                    <a:pt x="4" y="30"/>
                  </a:lnTo>
                  <a:lnTo>
                    <a:pt x="8" y="61"/>
                  </a:lnTo>
                  <a:lnTo>
                    <a:pt x="12" y="92"/>
                  </a:lnTo>
                  <a:lnTo>
                    <a:pt x="15" y="123"/>
                  </a:lnTo>
                  <a:lnTo>
                    <a:pt x="17" y="153"/>
                  </a:lnTo>
                  <a:lnTo>
                    <a:pt x="20" y="184"/>
                  </a:lnTo>
                  <a:lnTo>
                    <a:pt x="23" y="215"/>
                  </a:lnTo>
                  <a:lnTo>
                    <a:pt x="28" y="246"/>
                  </a:lnTo>
                </a:path>
              </a:pathLst>
            </a:custGeom>
            <a:solidFill>
              <a:srgbClr val="E5CA72"/>
            </a:solidFill>
            <a:ln w="0">
              <a:solidFill>
                <a:srgbClr val="000000"/>
              </a:solidFill>
              <a:prstDash val="solid"/>
              <a:round/>
              <a:headEnd/>
              <a:tailEnd/>
            </a:ln>
          </p:spPr>
          <p:txBody>
            <a:bodyPr/>
            <a:lstStyle/>
            <a:p>
              <a:endParaRPr lang="en-GB"/>
            </a:p>
          </p:txBody>
        </p:sp>
        <p:sp>
          <p:nvSpPr>
            <p:cNvPr id="49209" name="Freeform 58">
              <a:extLst>
                <a:ext uri="{FF2B5EF4-FFF2-40B4-BE49-F238E27FC236}">
                  <a16:creationId xmlns="" xmlns:a16="http://schemas.microsoft.com/office/drawing/2014/main" id="{1EF97790-201E-286B-8206-872A64D2CF10}"/>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8">
                  <a:moveTo>
                    <a:pt x="0" y="0"/>
                  </a:moveTo>
                  <a:lnTo>
                    <a:pt x="3" y="28"/>
                  </a:lnTo>
                  <a:lnTo>
                    <a:pt x="7" y="57"/>
                  </a:lnTo>
                  <a:lnTo>
                    <a:pt x="10" y="85"/>
                  </a:lnTo>
                  <a:lnTo>
                    <a:pt x="12" y="113"/>
                  </a:lnTo>
                  <a:lnTo>
                    <a:pt x="14" y="142"/>
                  </a:lnTo>
                  <a:lnTo>
                    <a:pt x="17" y="170"/>
                  </a:lnTo>
                  <a:lnTo>
                    <a:pt x="20" y="199"/>
                  </a:lnTo>
                  <a:lnTo>
                    <a:pt x="24" y="2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0" name="Freeform 59">
              <a:extLst>
                <a:ext uri="{FF2B5EF4-FFF2-40B4-BE49-F238E27FC236}">
                  <a16:creationId xmlns="" xmlns:a16="http://schemas.microsoft.com/office/drawing/2014/main" id="{200EEE6C-1F6B-FC59-E03B-25757B675B8D}"/>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w 24"/>
                <a:gd name="T21" fmla="*/ 0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228">
                  <a:moveTo>
                    <a:pt x="0" y="0"/>
                  </a:moveTo>
                  <a:lnTo>
                    <a:pt x="0" y="0"/>
                  </a:lnTo>
                  <a:lnTo>
                    <a:pt x="3" y="28"/>
                  </a:lnTo>
                  <a:lnTo>
                    <a:pt x="7" y="57"/>
                  </a:lnTo>
                  <a:lnTo>
                    <a:pt x="10" y="85"/>
                  </a:lnTo>
                  <a:lnTo>
                    <a:pt x="12" y="113"/>
                  </a:lnTo>
                  <a:lnTo>
                    <a:pt x="14" y="142"/>
                  </a:lnTo>
                  <a:lnTo>
                    <a:pt x="17" y="170"/>
                  </a:lnTo>
                  <a:lnTo>
                    <a:pt x="20" y="199"/>
                  </a:lnTo>
                  <a:lnTo>
                    <a:pt x="24" y="228"/>
                  </a:lnTo>
                </a:path>
              </a:pathLst>
            </a:custGeom>
            <a:solidFill>
              <a:srgbClr val="E5CA72"/>
            </a:solidFill>
            <a:ln w="0">
              <a:solidFill>
                <a:srgbClr val="000000"/>
              </a:solidFill>
              <a:prstDash val="solid"/>
              <a:round/>
              <a:headEnd/>
              <a:tailEnd/>
            </a:ln>
          </p:spPr>
          <p:txBody>
            <a:bodyPr/>
            <a:lstStyle/>
            <a:p>
              <a:endParaRPr lang="en-GB"/>
            </a:p>
          </p:txBody>
        </p:sp>
        <p:sp>
          <p:nvSpPr>
            <p:cNvPr id="49211" name="Freeform 60">
              <a:extLst>
                <a:ext uri="{FF2B5EF4-FFF2-40B4-BE49-F238E27FC236}">
                  <a16:creationId xmlns="" xmlns:a16="http://schemas.microsoft.com/office/drawing/2014/main" id="{5AA560D5-FDED-19D8-931B-4EF98D6F4F24}"/>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1" h="804">
                  <a:moveTo>
                    <a:pt x="0" y="0"/>
                  </a:move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2" name="Freeform 61">
              <a:extLst>
                <a:ext uri="{FF2B5EF4-FFF2-40B4-BE49-F238E27FC236}">
                  <a16:creationId xmlns="" xmlns:a16="http://schemas.microsoft.com/office/drawing/2014/main" id="{C186930E-457F-7824-3C6A-E228BAF63EB9}"/>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w 81"/>
                <a:gd name="T37" fmla="*/ 0 h 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804">
                  <a:moveTo>
                    <a:pt x="0" y="0"/>
                  </a:moveTo>
                  <a:lnTo>
                    <a:pt x="0" y="0"/>
                  </a:ln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path>
              </a:pathLst>
            </a:custGeom>
            <a:solidFill>
              <a:srgbClr val="E5CA72"/>
            </a:solidFill>
            <a:ln w="0">
              <a:solidFill>
                <a:srgbClr val="000000"/>
              </a:solidFill>
              <a:prstDash val="solid"/>
              <a:round/>
              <a:headEnd/>
              <a:tailEnd/>
            </a:ln>
          </p:spPr>
          <p:txBody>
            <a:bodyPr/>
            <a:lstStyle/>
            <a:p>
              <a:endParaRPr lang="en-GB"/>
            </a:p>
          </p:txBody>
        </p:sp>
        <p:sp>
          <p:nvSpPr>
            <p:cNvPr id="49213" name="Freeform 62">
              <a:extLst>
                <a:ext uri="{FF2B5EF4-FFF2-40B4-BE49-F238E27FC236}">
                  <a16:creationId xmlns="" xmlns:a16="http://schemas.microsoft.com/office/drawing/2014/main" id="{D4797EA0-27EB-C226-7509-9B49AA5A9800}"/>
                </a:ext>
              </a:extLst>
            </p:cNvPr>
            <p:cNvSpPr>
              <a:spLocks/>
            </p:cNvSpPr>
            <p:nvPr/>
          </p:nvSpPr>
          <p:spPr bwMode="auto">
            <a:xfrm>
              <a:off x="4356" y="405"/>
              <a:ext cx="22" cy="212"/>
            </a:xfrm>
            <a:custGeom>
              <a:avLst/>
              <a:gdLst>
                <a:gd name="T0" fmla="*/ 0 w 64"/>
                <a:gd name="T1" fmla="*/ 0 h 636"/>
                <a:gd name="T2" fmla="*/ 0 w 64"/>
                <a:gd name="T3" fmla="*/ 0 h 636"/>
                <a:gd name="T4" fmla="*/ 0 w 64"/>
                <a:gd name="T5" fmla="*/ 0 h 636"/>
                <a:gd name="T6" fmla="*/ 0 w 64"/>
                <a:gd name="T7" fmla="*/ 0 h 636"/>
                <a:gd name="T8" fmla="*/ 0 w 64"/>
                <a:gd name="T9" fmla="*/ 0 h 636"/>
                <a:gd name="T10" fmla="*/ 0 w 64"/>
                <a:gd name="T11" fmla="*/ 0 h 636"/>
                <a:gd name="T12" fmla="*/ 0 w 64"/>
                <a:gd name="T13" fmla="*/ 0 h 636"/>
                <a:gd name="T14" fmla="*/ 0 w 64"/>
                <a:gd name="T15" fmla="*/ 0 h 636"/>
                <a:gd name="T16" fmla="*/ 0 w 64"/>
                <a:gd name="T17" fmla="*/ 0 h 636"/>
                <a:gd name="T18" fmla="*/ 0 w 64"/>
                <a:gd name="T19" fmla="*/ 0 h 636"/>
                <a:gd name="T20" fmla="*/ 0 w 64"/>
                <a:gd name="T21" fmla="*/ 0 h 636"/>
                <a:gd name="T22" fmla="*/ 0 w 64"/>
                <a:gd name="T23" fmla="*/ 0 h 636"/>
                <a:gd name="T24" fmla="*/ 0 w 64"/>
                <a:gd name="T25" fmla="*/ 0 h 636"/>
                <a:gd name="T26" fmla="*/ 0 w 64"/>
                <a:gd name="T27" fmla="*/ 0 h 636"/>
                <a:gd name="T28" fmla="*/ 0 w 64"/>
                <a:gd name="T29" fmla="*/ 0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4" h="636">
                  <a:moveTo>
                    <a:pt x="0" y="0"/>
                  </a:moveTo>
                  <a:lnTo>
                    <a:pt x="0" y="0"/>
                  </a:lnTo>
                  <a:lnTo>
                    <a:pt x="8" y="80"/>
                  </a:lnTo>
                  <a:lnTo>
                    <a:pt x="15" y="159"/>
                  </a:lnTo>
                  <a:lnTo>
                    <a:pt x="23" y="239"/>
                  </a:lnTo>
                  <a:lnTo>
                    <a:pt x="30" y="318"/>
                  </a:lnTo>
                  <a:lnTo>
                    <a:pt x="34" y="358"/>
                  </a:lnTo>
                  <a:lnTo>
                    <a:pt x="38" y="397"/>
                  </a:lnTo>
                  <a:lnTo>
                    <a:pt x="42" y="437"/>
                  </a:lnTo>
                  <a:lnTo>
                    <a:pt x="46" y="477"/>
                  </a:lnTo>
                  <a:lnTo>
                    <a:pt x="51" y="517"/>
                  </a:lnTo>
                  <a:lnTo>
                    <a:pt x="56" y="557"/>
                  </a:lnTo>
                  <a:lnTo>
                    <a:pt x="60" y="596"/>
                  </a:lnTo>
                  <a:lnTo>
                    <a:pt x="64" y="636"/>
                  </a:lnTo>
                </a:path>
              </a:pathLst>
            </a:custGeom>
            <a:solidFill>
              <a:srgbClr val="E5CA72"/>
            </a:solidFill>
            <a:ln w="0">
              <a:solidFill>
                <a:srgbClr val="000000"/>
              </a:solidFill>
              <a:prstDash val="solid"/>
              <a:round/>
              <a:headEnd/>
              <a:tailEnd/>
            </a:ln>
          </p:spPr>
          <p:txBody>
            <a:bodyPr/>
            <a:lstStyle/>
            <a:p>
              <a:endParaRPr lang="en-GB"/>
            </a:p>
          </p:txBody>
        </p:sp>
        <p:sp>
          <p:nvSpPr>
            <p:cNvPr id="49214" name="Freeform 63">
              <a:extLst>
                <a:ext uri="{FF2B5EF4-FFF2-40B4-BE49-F238E27FC236}">
                  <a16:creationId xmlns="" xmlns:a16="http://schemas.microsoft.com/office/drawing/2014/main" id="{9AE7766D-DB63-ECFB-00FD-8DB49BB34FB7}"/>
                </a:ext>
              </a:extLst>
            </p:cNvPr>
            <p:cNvSpPr>
              <a:spLocks/>
            </p:cNvSpPr>
            <p:nvPr/>
          </p:nvSpPr>
          <p:spPr bwMode="auto">
            <a:xfrm>
              <a:off x="4857" y="387"/>
              <a:ext cx="17" cy="175"/>
            </a:xfrm>
            <a:custGeom>
              <a:avLst/>
              <a:gdLst>
                <a:gd name="T0" fmla="*/ 0 w 51"/>
                <a:gd name="T1" fmla="*/ 0 h 524"/>
                <a:gd name="T2" fmla="*/ 0 w 51"/>
                <a:gd name="T3" fmla="*/ 0 h 524"/>
                <a:gd name="T4" fmla="*/ 0 w 51"/>
                <a:gd name="T5" fmla="*/ 0 h 524"/>
                <a:gd name="T6" fmla="*/ 0 w 51"/>
                <a:gd name="T7" fmla="*/ 0 h 524"/>
                <a:gd name="T8" fmla="*/ 0 w 51"/>
                <a:gd name="T9" fmla="*/ 0 h 524"/>
                <a:gd name="T10" fmla="*/ 0 w 51"/>
                <a:gd name="T11" fmla="*/ 0 h 524"/>
                <a:gd name="T12" fmla="*/ 0 w 51"/>
                <a:gd name="T13" fmla="*/ 0 h 524"/>
                <a:gd name="T14" fmla="*/ 0 w 51"/>
                <a:gd name="T15" fmla="*/ 0 h 524"/>
                <a:gd name="T16" fmla="*/ 0 w 51"/>
                <a:gd name="T17" fmla="*/ 0 h 524"/>
                <a:gd name="T18" fmla="*/ 0 w 51"/>
                <a:gd name="T19" fmla="*/ 0 h 524"/>
                <a:gd name="T20" fmla="*/ 0 w 51"/>
                <a:gd name="T21" fmla="*/ 0 h 5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24">
                  <a:moveTo>
                    <a:pt x="0" y="0"/>
                  </a:moveTo>
                  <a:lnTo>
                    <a:pt x="0" y="0"/>
                  </a:lnTo>
                  <a:lnTo>
                    <a:pt x="6" y="66"/>
                  </a:lnTo>
                  <a:lnTo>
                    <a:pt x="12" y="132"/>
                  </a:lnTo>
                  <a:lnTo>
                    <a:pt x="18" y="197"/>
                  </a:lnTo>
                  <a:lnTo>
                    <a:pt x="25" y="262"/>
                  </a:lnTo>
                  <a:lnTo>
                    <a:pt x="31" y="328"/>
                  </a:lnTo>
                  <a:lnTo>
                    <a:pt x="38" y="393"/>
                  </a:lnTo>
                  <a:lnTo>
                    <a:pt x="45" y="458"/>
                  </a:lnTo>
                  <a:lnTo>
                    <a:pt x="51" y="524"/>
                  </a:lnTo>
                </a:path>
              </a:pathLst>
            </a:custGeom>
            <a:solidFill>
              <a:srgbClr val="E5CA72"/>
            </a:solidFill>
            <a:ln w="0">
              <a:solidFill>
                <a:srgbClr val="000000"/>
              </a:solidFill>
              <a:prstDash val="solid"/>
              <a:round/>
              <a:headEnd/>
              <a:tailEnd/>
            </a:ln>
          </p:spPr>
          <p:txBody>
            <a:bodyPr/>
            <a:lstStyle/>
            <a:p>
              <a:endParaRPr lang="en-GB"/>
            </a:p>
          </p:txBody>
        </p:sp>
        <p:sp>
          <p:nvSpPr>
            <p:cNvPr id="49215" name="Freeform 64">
              <a:extLst>
                <a:ext uri="{FF2B5EF4-FFF2-40B4-BE49-F238E27FC236}">
                  <a16:creationId xmlns="" xmlns:a16="http://schemas.microsoft.com/office/drawing/2014/main" id="{5DBAC900-D19A-2323-B388-75392120B9C0}"/>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46">
                  <a:moveTo>
                    <a:pt x="0" y="0"/>
                  </a:moveTo>
                  <a:lnTo>
                    <a:pt x="5" y="56"/>
                  </a:lnTo>
                  <a:lnTo>
                    <a:pt x="11" y="111"/>
                  </a:lnTo>
                  <a:lnTo>
                    <a:pt x="17" y="167"/>
                  </a:lnTo>
                  <a:lnTo>
                    <a:pt x="22" y="223"/>
                  </a:lnTo>
                  <a:lnTo>
                    <a:pt x="27" y="278"/>
                  </a:lnTo>
                  <a:lnTo>
                    <a:pt x="33" y="334"/>
                  </a:lnTo>
                  <a:lnTo>
                    <a:pt x="40" y="390"/>
                  </a:lnTo>
                  <a:lnTo>
                    <a:pt x="45" y="4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6" name="Freeform 65">
              <a:extLst>
                <a:ext uri="{FF2B5EF4-FFF2-40B4-BE49-F238E27FC236}">
                  <a16:creationId xmlns="" xmlns:a16="http://schemas.microsoft.com/office/drawing/2014/main" id="{16AF662D-6A2E-1648-4A86-8417FEB589D2}"/>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w 45"/>
                <a:gd name="T21" fmla="*/ 0 h 4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446">
                  <a:moveTo>
                    <a:pt x="0" y="0"/>
                  </a:moveTo>
                  <a:lnTo>
                    <a:pt x="0" y="0"/>
                  </a:lnTo>
                  <a:lnTo>
                    <a:pt x="5" y="56"/>
                  </a:lnTo>
                  <a:lnTo>
                    <a:pt x="11" y="111"/>
                  </a:lnTo>
                  <a:lnTo>
                    <a:pt x="17" y="167"/>
                  </a:lnTo>
                  <a:lnTo>
                    <a:pt x="22" y="223"/>
                  </a:lnTo>
                  <a:lnTo>
                    <a:pt x="27" y="278"/>
                  </a:lnTo>
                  <a:lnTo>
                    <a:pt x="33" y="334"/>
                  </a:lnTo>
                  <a:lnTo>
                    <a:pt x="40" y="390"/>
                  </a:lnTo>
                  <a:lnTo>
                    <a:pt x="45" y="446"/>
                  </a:lnTo>
                </a:path>
              </a:pathLst>
            </a:custGeom>
            <a:solidFill>
              <a:srgbClr val="E5CA72"/>
            </a:solidFill>
            <a:ln w="0">
              <a:solidFill>
                <a:srgbClr val="000000"/>
              </a:solidFill>
              <a:prstDash val="solid"/>
              <a:round/>
              <a:headEnd/>
              <a:tailEnd/>
            </a:ln>
          </p:spPr>
          <p:txBody>
            <a:bodyPr/>
            <a:lstStyle/>
            <a:p>
              <a:endParaRPr lang="en-GB"/>
            </a:p>
          </p:txBody>
        </p:sp>
        <p:sp>
          <p:nvSpPr>
            <p:cNvPr id="49217" name="Freeform 66">
              <a:extLst>
                <a:ext uri="{FF2B5EF4-FFF2-40B4-BE49-F238E27FC236}">
                  <a16:creationId xmlns="" xmlns:a16="http://schemas.microsoft.com/office/drawing/2014/main" id="{C1771E49-41BE-D582-4611-1193FB9F593A}"/>
                </a:ext>
              </a:extLst>
            </p:cNvPr>
            <p:cNvSpPr>
              <a:spLocks/>
            </p:cNvSpPr>
            <p:nvPr/>
          </p:nvSpPr>
          <p:spPr bwMode="auto">
            <a:xfrm>
              <a:off x="5468" y="364"/>
              <a:ext cx="13" cy="129"/>
            </a:xfrm>
            <a:custGeom>
              <a:avLst/>
              <a:gdLst>
                <a:gd name="T0" fmla="*/ 0 w 39"/>
                <a:gd name="T1" fmla="*/ 0 h 389"/>
                <a:gd name="T2" fmla="*/ 0 w 39"/>
                <a:gd name="T3" fmla="*/ 0 h 389"/>
                <a:gd name="T4" fmla="*/ 0 w 39"/>
                <a:gd name="T5" fmla="*/ 0 h 389"/>
                <a:gd name="T6" fmla="*/ 0 w 39"/>
                <a:gd name="T7" fmla="*/ 0 h 389"/>
                <a:gd name="T8" fmla="*/ 0 w 39"/>
                <a:gd name="T9" fmla="*/ 0 h 389"/>
                <a:gd name="T10" fmla="*/ 0 w 39"/>
                <a:gd name="T11" fmla="*/ 0 h 389"/>
                <a:gd name="T12" fmla="*/ 0 w 39"/>
                <a:gd name="T13" fmla="*/ 0 h 389"/>
                <a:gd name="T14" fmla="*/ 0 w 39"/>
                <a:gd name="T15" fmla="*/ 0 h 389"/>
                <a:gd name="T16" fmla="*/ 0 w 39"/>
                <a:gd name="T17" fmla="*/ 0 h 389"/>
                <a:gd name="T18" fmla="*/ 0 w 39"/>
                <a:gd name="T19" fmla="*/ 0 h 389"/>
                <a:gd name="T20" fmla="*/ 0 w 39"/>
                <a:gd name="T21" fmla="*/ 0 h 3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89">
                  <a:moveTo>
                    <a:pt x="0" y="0"/>
                  </a:moveTo>
                  <a:lnTo>
                    <a:pt x="0" y="0"/>
                  </a:lnTo>
                  <a:lnTo>
                    <a:pt x="4" y="49"/>
                  </a:lnTo>
                  <a:lnTo>
                    <a:pt x="9" y="97"/>
                  </a:lnTo>
                  <a:lnTo>
                    <a:pt x="13" y="147"/>
                  </a:lnTo>
                  <a:lnTo>
                    <a:pt x="18" y="195"/>
                  </a:lnTo>
                  <a:lnTo>
                    <a:pt x="22" y="243"/>
                  </a:lnTo>
                  <a:lnTo>
                    <a:pt x="28" y="292"/>
                  </a:lnTo>
                  <a:lnTo>
                    <a:pt x="34" y="340"/>
                  </a:lnTo>
                  <a:lnTo>
                    <a:pt x="39" y="389"/>
                  </a:lnTo>
                </a:path>
              </a:pathLst>
            </a:custGeom>
            <a:solidFill>
              <a:srgbClr val="E5CA72"/>
            </a:solidFill>
            <a:ln w="0">
              <a:solidFill>
                <a:srgbClr val="000000"/>
              </a:solidFill>
              <a:prstDash val="solid"/>
              <a:round/>
              <a:headEnd/>
              <a:tailEnd/>
            </a:ln>
          </p:spPr>
          <p:txBody>
            <a:bodyPr/>
            <a:lstStyle/>
            <a:p>
              <a:endParaRPr lang="en-GB"/>
            </a:p>
          </p:txBody>
        </p:sp>
        <p:sp>
          <p:nvSpPr>
            <p:cNvPr id="49218" name="Freeform 67">
              <a:extLst>
                <a:ext uri="{FF2B5EF4-FFF2-40B4-BE49-F238E27FC236}">
                  <a16:creationId xmlns="" xmlns:a16="http://schemas.microsoft.com/office/drawing/2014/main" id="{DB262C3A-0A16-6A4A-58BD-2D165A40E1E3}"/>
                </a:ext>
              </a:extLst>
            </p:cNvPr>
            <p:cNvSpPr>
              <a:spLocks/>
            </p:cNvSpPr>
            <p:nvPr/>
          </p:nvSpPr>
          <p:spPr bwMode="auto">
            <a:xfrm>
              <a:off x="5669" y="356"/>
              <a:ext cx="12" cy="114"/>
            </a:xfrm>
            <a:custGeom>
              <a:avLst/>
              <a:gdLst>
                <a:gd name="T0" fmla="*/ 0 w 36"/>
                <a:gd name="T1" fmla="*/ 0 h 343"/>
                <a:gd name="T2" fmla="*/ 0 w 36"/>
                <a:gd name="T3" fmla="*/ 0 h 343"/>
                <a:gd name="T4" fmla="*/ 0 w 36"/>
                <a:gd name="T5" fmla="*/ 0 h 343"/>
                <a:gd name="T6" fmla="*/ 0 w 36"/>
                <a:gd name="T7" fmla="*/ 0 h 343"/>
                <a:gd name="T8" fmla="*/ 0 w 36"/>
                <a:gd name="T9" fmla="*/ 0 h 343"/>
                <a:gd name="T10" fmla="*/ 0 w 36"/>
                <a:gd name="T11" fmla="*/ 0 h 343"/>
                <a:gd name="T12" fmla="*/ 0 w 36"/>
                <a:gd name="T13" fmla="*/ 0 h 343"/>
                <a:gd name="T14" fmla="*/ 0 w 36"/>
                <a:gd name="T15" fmla="*/ 0 h 343"/>
                <a:gd name="T16" fmla="*/ 0 w 36"/>
                <a:gd name="T17" fmla="*/ 0 h 343"/>
                <a:gd name="T18" fmla="*/ 0 w 36"/>
                <a:gd name="T19" fmla="*/ 0 h 343"/>
                <a:gd name="T20" fmla="*/ 0 w 36"/>
                <a:gd name="T21" fmla="*/ 0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343">
                  <a:moveTo>
                    <a:pt x="0" y="0"/>
                  </a:moveTo>
                  <a:lnTo>
                    <a:pt x="0" y="0"/>
                  </a:lnTo>
                  <a:lnTo>
                    <a:pt x="4" y="43"/>
                  </a:lnTo>
                  <a:lnTo>
                    <a:pt x="9" y="86"/>
                  </a:lnTo>
                  <a:lnTo>
                    <a:pt x="14" y="129"/>
                  </a:lnTo>
                  <a:lnTo>
                    <a:pt x="18" y="172"/>
                  </a:lnTo>
                  <a:lnTo>
                    <a:pt x="22" y="215"/>
                  </a:lnTo>
                  <a:lnTo>
                    <a:pt x="27" y="258"/>
                  </a:lnTo>
                  <a:lnTo>
                    <a:pt x="31" y="301"/>
                  </a:lnTo>
                  <a:lnTo>
                    <a:pt x="36" y="343"/>
                  </a:lnTo>
                </a:path>
              </a:pathLst>
            </a:custGeom>
            <a:solidFill>
              <a:srgbClr val="E5CA72"/>
            </a:solidFill>
            <a:ln w="0">
              <a:solidFill>
                <a:srgbClr val="000000"/>
              </a:solidFill>
              <a:prstDash val="solid"/>
              <a:round/>
              <a:headEnd/>
              <a:tailEnd/>
            </a:ln>
          </p:spPr>
          <p:txBody>
            <a:bodyPr/>
            <a:lstStyle/>
            <a:p>
              <a:endParaRPr lang="en-GB"/>
            </a:p>
          </p:txBody>
        </p:sp>
        <p:sp>
          <p:nvSpPr>
            <p:cNvPr id="49219" name="Freeform 68">
              <a:extLst>
                <a:ext uri="{FF2B5EF4-FFF2-40B4-BE49-F238E27FC236}">
                  <a16:creationId xmlns="" xmlns:a16="http://schemas.microsoft.com/office/drawing/2014/main" id="{0B0526FC-2B0E-8B46-C5B2-D3148D105B6B}"/>
                </a:ext>
              </a:extLst>
            </p:cNvPr>
            <p:cNvSpPr>
              <a:spLocks/>
            </p:cNvSpPr>
            <p:nvPr/>
          </p:nvSpPr>
          <p:spPr bwMode="auto">
            <a:xfrm>
              <a:off x="5829" y="350"/>
              <a:ext cx="11" cy="103"/>
            </a:xfrm>
            <a:custGeom>
              <a:avLst/>
              <a:gdLst>
                <a:gd name="T0" fmla="*/ 0 w 33"/>
                <a:gd name="T1" fmla="*/ 0 h 309"/>
                <a:gd name="T2" fmla="*/ 0 w 33"/>
                <a:gd name="T3" fmla="*/ 0 h 309"/>
                <a:gd name="T4" fmla="*/ 0 w 33"/>
                <a:gd name="T5" fmla="*/ 0 h 309"/>
                <a:gd name="T6" fmla="*/ 0 w 33"/>
                <a:gd name="T7" fmla="*/ 0 h 309"/>
                <a:gd name="T8" fmla="*/ 0 w 33"/>
                <a:gd name="T9" fmla="*/ 0 h 309"/>
                <a:gd name="T10" fmla="*/ 0 w 33"/>
                <a:gd name="T11" fmla="*/ 0 h 309"/>
                <a:gd name="T12" fmla="*/ 0 w 33"/>
                <a:gd name="T13" fmla="*/ 0 h 309"/>
                <a:gd name="T14" fmla="*/ 0 w 33"/>
                <a:gd name="T15" fmla="*/ 0 h 309"/>
                <a:gd name="T16" fmla="*/ 0 w 33"/>
                <a:gd name="T17" fmla="*/ 0 h 309"/>
                <a:gd name="T18" fmla="*/ 0 w 33"/>
                <a:gd name="T19" fmla="*/ 0 h 309"/>
                <a:gd name="T20" fmla="*/ 0 w 33"/>
                <a:gd name="T21" fmla="*/ 0 h 3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09">
                  <a:moveTo>
                    <a:pt x="0" y="0"/>
                  </a:moveTo>
                  <a:lnTo>
                    <a:pt x="0" y="0"/>
                  </a:lnTo>
                  <a:lnTo>
                    <a:pt x="4" y="38"/>
                  </a:lnTo>
                  <a:lnTo>
                    <a:pt x="9" y="76"/>
                  </a:lnTo>
                  <a:lnTo>
                    <a:pt x="14" y="116"/>
                  </a:lnTo>
                  <a:lnTo>
                    <a:pt x="17" y="155"/>
                  </a:lnTo>
                  <a:lnTo>
                    <a:pt x="20" y="193"/>
                  </a:lnTo>
                  <a:lnTo>
                    <a:pt x="24" y="232"/>
                  </a:lnTo>
                  <a:lnTo>
                    <a:pt x="29" y="270"/>
                  </a:lnTo>
                  <a:lnTo>
                    <a:pt x="33" y="309"/>
                  </a:lnTo>
                </a:path>
              </a:pathLst>
            </a:custGeom>
            <a:solidFill>
              <a:srgbClr val="E5CA72"/>
            </a:solidFill>
            <a:ln w="0">
              <a:solidFill>
                <a:srgbClr val="000000"/>
              </a:solidFill>
              <a:prstDash val="solid"/>
              <a:round/>
              <a:headEnd/>
              <a:tailEnd/>
            </a:ln>
          </p:spPr>
          <p:txBody>
            <a:bodyPr/>
            <a:lstStyle/>
            <a:p>
              <a:endParaRPr lang="en-GB"/>
            </a:p>
          </p:txBody>
        </p:sp>
        <p:sp>
          <p:nvSpPr>
            <p:cNvPr id="49220" name="Freeform 69">
              <a:extLst>
                <a:ext uri="{FF2B5EF4-FFF2-40B4-BE49-F238E27FC236}">
                  <a16:creationId xmlns="" xmlns:a16="http://schemas.microsoft.com/office/drawing/2014/main" id="{E39FFE1D-D43E-7C3A-EAAC-2A0B743F1C8B}"/>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80">
                  <a:moveTo>
                    <a:pt x="0" y="0"/>
                  </a:moveTo>
                  <a:lnTo>
                    <a:pt x="4" y="35"/>
                  </a:lnTo>
                  <a:lnTo>
                    <a:pt x="8" y="70"/>
                  </a:lnTo>
                  <a:lnTo>
                    <a:pt x="12" y="105"/>
                  </a:lnTo>
                  <a:lnTo>
                    <a:pt x="15" y="140"/>
                  </a:lnTo>
                  <a:lnTo>
                    <a:pt x="18" y="175"/>
                  </a:lnTo>
                  <a:lnTo>
                    <a:pt x="22" y="210"/>
                  </a:lnTo>
                  <a:lnTo>
                    <a:pt x="26" y="245"/>
                  </a:lnTo>
                  <a:lnTo>
                    <a:pt x="30" y="28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1" name="Freeform 70">
              <a:extLst>
                <a:ext uri="{FF2B5EF4-FFF2-40B4-BE49-F238E27FC236}">
                  <a16:creationId xmlns="" xmlns:a16="http://schemas.microsoft.com/office/drawing/2014/main" id="{05D8944E-B9A0-4DDB-24E7-7B40C33F5C7D}"/>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w 30"/>
                <a:gd name="T21" fmla="*/ 0 h 2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280">
                  <a:moveTo>
                    <a:pt x="0" y="0"/>
                  </a:moveTo>
                  <a:lnTo>
                    <a:pt x="0" y="0"/>
                  </a:lnTo>
                  <a:lnTo>
                    <a:pt x="4" y="35"/>
                  </a:lnTo>
                  <a:lnTo>
                    <a:pt x="8" y="70"/>
                  </a:lnTo>
                  <a:lnTo>
                    <a:pt x="12" y="105"/>
                  </a:lnTo>
                  <a:lnTo>
                    <a:pt x="15" y="140"/>
                  </a:lnTo>
                  <a:lnTo>
                    <a:pt x="18" y="175"/>
                  </a:lnTo>
                  <a:lnTo>
                    <a:pt x="22" y="210"/>
                  </a:lnTo>
                  <a:lnTo>
                    <a:pt x="26" y="245"/>
                  </a:lnTo>
                  <a:lnTo>
                    <a:pt x="30" y="280"/>
                  </a:lnTo>
                </a:path>
              </a:pathLst>
            </a:custGeom>
            <a:solidFill>
              <a:srgbClr val="E5CA72"/>
            </a:solidFill>
            <a:ln w="0">
              <a:solidFill>
                <a:srgbClr val="000000"/>
              </a:solidFill>
              <a:prstDash val="solid"/>
              <a:round/>
              <a:headEnd/>
              <a:tailEnd/>
            </a:ln>
          </p:spPr>
          <p:txBody>
            <a:bodyPr/>
            <a:lstStyle/>
            <a:p>
              <a:endParaRPr lang="en-GB"/>
            </a:p>
          </p:txBody>
        </p:sp>
        <p:sp>
          <p:nvSpPr>
            <p:cNvPr id="49222" name="Freeform 71">
              <a:extLst>
                <a:ext uri="{FF2B5EF4-FFF2-40B4-BE49-F238E27FC236}">
                  <a16:creationId xmlns="" xmlns:a16="http://schemas.microsoft.com/office/drawing/2014/main" id="{0BA0E5EC-710B-B5E9-2572-847C8903A219}"/>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6">
                  <a:moveTo>
                    <a:pt x="0" y="0"/>
                  </a:moveTo>
                  <a:lnTo>
                    <a:pt x="5" y="31"/>
                  </a:lnTo>
                  <a:lnTo>
                    <a:pt x="8" y="63"/>
                  </a:lnTo>
                  <a:lnTo>
                    <a:pt x="11" y="96"/>
                  </a:lnTo>
                  <a:lnTo>
                    <a:pt x="14" y="128"/>
                  </a:lnTo>
                  <a:lnTo>
                    <a:pt x="17" y="160"/>
                  </a:lnTo>
                  <a:lnTo>
                    <a:pt x="21" y="192"/>
                  </a:lnTo>
                  <a:lnTo>
                    <a:pt x="24" y="224"/>
                  </a:lnTo>
                  <a:lnTo>
                    <a:pt x="28" y="25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3" name="Freeform 72">
              <a:extLst>
                <a:ext uri="{FF2B5EF4-FFF2-40B4-BE49-F238E27FC236}">
                  <a16:creationId xmlns="" xmlns:a16="http://schemas.microsoft.com/office/drawing/2014/main" id="{C394F0AD-972A-F06F-2575-1F6A5D204303}"/>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w 28"/>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56">
                  <a:moveTo>
                    <a:pt x="0" y="0"/>
                  </a:moveTo>
                  <a:lnTo>
                    <a:pt x="0" y="0"/>
                  </a:lnTo>
                  <a:lnTo>
                    <a:pt x="5" y="31"/>
                  </a:lnTo>
                  <a:lnTo>
                    <a:pt x="8" y="63"/>
                  </a:lnTo>
                  <a:lnTo>
                    <a:pt x="11" y="96"/>
                  </a:lnTo>
                  <a:lnTo>
                    <a:pt x="14" y="128"/>
                  </a:lnTo>
                  <a:lnTo>
                    <a:pt x="17" y="160"/>
                  </a:lnTo>
                  <a:lnTo>
                    <a:pt x="21" y="192"/>
                  </a:lnTo>
                  <a:lnTo>
                    <a:pt x="24" y="224"/>
                  </a:lnTo>
                  <a:lnTo>
                    <a:pt x="28" y="256"/>
                  </a:lnTo>
                </a:path>
              </a:pathLst>
            </a:custGeom>
            <a:solidFill>
              <a:srgbClr val="E5CA72"/>
            </a:solidFill>
            <a:ln w="0">
              <a:solidFill>
                <a:srgbClr val="000000"/>
              </a:solidFill>
              <a:prstDash val="solid"/>
              <a:round/>
              <a:headEnd/>
              <a:tailEnd/>
            </a:ln>
          </p:spPr>
          <p:txBody>
            <a:bodyPr/>
            <a:lstStyle/>
            <a:p>
              <a:endParaRPr lang="en-GB"/>
            </a:p>
          </p:txBody>
        </p:sp>
        <p:sp>
          <p:nvSpPr>
            <p:cNvPr id="49224" name="Freeform 73">
              <a:extLst>
                <a:ext uri="{FF2B5EF4-FFF2-40B4-BE49-F238E27FC236}">
                  <a16:creationId xmlns="" xmlns:a16="http://schemas.microsoft.com/office/drawing/2014/main" id="{511B3AC4-A506-39DD-81AE-D4272534A661}"/>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237">
                  <a:moveTo>
                    <a:pt x="0" y="0"/>
                  </a:moveTo>
                  <a:lnTo>
                    <a:pt x="1" y="30"/>
                  </a:lnTo>
                  <a:lnTo>
                    <a:pt x="4" y="61"/>
                  </a:lnTo>
                  <a:lnTo>
                    <a:pt x="6" y="91"/>
                  </a:lnTo>
                  <a:lnTo>
                    <a:pt x="9" y="120"/>
                  </a:lnTo>
                  <a:lnTo>
                    <a:pt x="12" y="148"/>
                  </a:lnTo>
                  <a:lnTo>
                    <a:pt x="16" y="178"/>
                  </a:lnTo>
                  <a:lnTo>
                    <a:pt x="19" y="207"/>
                  </a:lnTo>
                  <a:lnTo>
                    <a:pt x="22" y="2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5" name="Freeform 74">
              <a:extLst>
                <a:ext uri="{FF2B5EF4-FFF2-40B4-BE49-F238E27FC236}">
                  <a16:creationId xmlns="" xmlns:a16="http://schemas.microsoft.com/office/drawing/2014/main" id="{DAD00F53-AB92-5ECA-FE8A-9ED6E10FCB25}"/>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w 22"/>
                <a:gd name="T21" fmla="*/ 0 h 2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37">
                  <a:moveTo>
                    <a:pt x="0" y="0"/>
                  </a:moveTo>
                  <a:lnTo>
                    <a:pt x="0" y="0"/>
                  </a:lnTo>
                  <a:lnTo>
                    <a:pt x="1" y="30"/>
                  </a:lnTo>
                  <a:lnTo>
                    <a:pt x="4" y="61"/>
                  </a:lnTo>
                  <a:lnTo>
                    <a:pt x="6" y="91"/>
                  </a:lnTo>
                  <a:lnTo>
                    <a:pt x="9" y="120"/>
                  </a:lnTo>
                  <a:lnTo>
                    <a:pt x="12" y="148"/>
                  </a:lnTo>
                  <a:lnTo>
                    <a:pt x="16" y="178"/>
                  </a:lnTo>
                  <a:lnTo>
                    <a:pt x="19" y="207"/>
                  </a:lnTo>
                  <a:lnTo>
                    <a:pt x="22" y="237"/>
                  </a:lnTo>
                </a:path>
              </a:pathLst>
            </a:custGeom>
            <a:solidFill>
              <a:srgbClr val="E5CA72"/>
            </a:solidFill>
            <a:ln w="0">
              <a:solidFill>
                <a:srgbClr val="000000"/>
              </a:solidFill>
              <a:prstDash val="solid"/>
              <a:round/>
              <a:headEnd/>
              <a:tailEnd/>
            </a:ln>
          </p:spPr>
          <p:txBody>
            <a:bodyPr/>
            <a:lstStyle/>
            <a:p>
              <a:endParaRPr lang="en-GB"/>
            </a:p>
          </p:txBody>
        </p:sp>
        <p:sp>
          <p:nvSpPr>
            <p:cNvPr id="49226" name="Freeform 75">
              <a:extLst>
                <a:ext uri="{FF2B5EF4-FFF2-40B4-BE49-F238E27FC236}">
                  <a16:creationId xmlns="" xmlns:a16="http://schemas.microsoft.com/office/drawing/2014/main" id="{C9B17F30-6F8C-9EE6-BD5E-94AEA25A63DC}"/>
                </a:ext>
              </a:extLst>
            </p:cNvPr>
            <p:cNvSpPr>
              <a:spLocks/>
            </p:cNvSpPr>
            <p:nvPr/>
          </p:nvSpPr>
          <p:spPr bwMode="auto">
            <a:xfrm>
              <a:off x="3469" y="436"/>
              <a:ext cx="12" cy="128"/>
            </a:xfrm>
            <a:custGeom>
              <a:avLst/>
              <a:gdLst>
                <a:gd name="T0" fmla="*/ 0 w 36"/>
                <a:gd name="T1" fmla="*/ 0 h 384"/>
                <a:gd name="T2" fmla="*/ 0 w 36"/>
                <a:gd name="T3" fmla="*/ 0 h 384"/>
                <a:gd name="T4" fmla="*/ 0 w 36"/>
                <a:gd name="T5" fmla="*/ 0 h 384"/>
                <a:gd name="T6" fmla="*/ 0 w 36"/>
                <a:gd name="T7" fmla="*/ 0 h 384"/>
                <a:gd name="T8" fmla="*/ 0 w 36"/>
                <a:gd name="T9" fmla="*/ 0 h 384"/>
                <a:gd name="T10" fmla="*/ 0 w 36"/>
                <a:gd name="T11" fmla="*/ 0 h 384"/>
                <a:gd name="T12" fmla="*/ 0 w 36"/>
                <a:gd name="T13" fmla="*/ 0 h 384"/>
                <a:gd name="T14" fmla="*/ 0 w 36"/>
                <a:gd name="T15" fmla="*/ 0 h 384"/>
                <a:gd name="T16" fmla="*/ 0 w 36"/>
                <a:gd name="T17" fmla="*/ 0 h 384"/>
                <a:gd name="T18" fmla="*/ 0 w 36"/>
                <a:gd name="T19" fmla="*/ 0 h 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84">
                  <a:moveTo>
                    <a:pt x="0" y="0"/>
                  </a:moveTo>
                  <a:lnTo>
                    <a:pt x="0" y="0"/>
                  </a:lnTo>
                  <a:lnTo>
                    <a:pt x="5" y="48"/>
                  </a:lnTo>
                  <a:lnTo>
                    <a:pt x="9" y="95"/>
                  </a:lnTo>
                  <a:lnTo>
                    <a:pt x="14" y="144"/>
                  </a:lnTo>
                  <a:lnTo>
                    <a:pt x="19" y="191"/>
                  </a:lnTo>
                  <a:lnTo>
                    <a:pt x="24" y="239"/>
                  </a:lnTo>
                  <a:lnTo>
                    <a:pt x="28" y="288"/>
                  </a:lnTo>
                  <a:lnTo>
                    <a:pt x="32" y="335"/>
                  </a:lnTo>
                  <a:lnTo>
                    <a:pt x="36" y="384"/>
                  </a:lnTo>
                </a:path>
              </a:pathLst>
            </a:custGeom>
            <a:solidFill>
              <a:srgbClr val="E5CA72"/>
            </a:solidFill>
            <a:ln w="0">
              <a:solidFill>
                <a:srgbClr val="000000"/>
              </a:solidFill>
              <a:prstDash val="solid"/>
              <a:round/>
              <a:headEnd/>
              <a:tailEnd/>
            </a:ln>
          </p:spPr>
          <p:txBody>
            <a:bodyPr/>
            <a:lstStyle/>
            <a:p>
              <a:endParaRPr lang="en-GB"/>
            </a:p>
          </p:txBody>
        </p:sp>
        <p:sp>
          <p:nvSpPr>
            <p:cNvPr id="49227" name="Freeform 76">
              <a:extLst>
                <a:ext uri="{FF2B5EF4-FFF2-40B4-BE49-F238E27FC236}">
                  <a16:creationId xmlns="" xmlns:a16="http://schemas.microsoft.com/office/drawing/2014/main" id="{73DCEE81-156B-6BBE-31FE-EE2498D5E4F4}"/>
                </a:ext>
              </a:extLst>
            </p:cNvPr>
            <p:cNvSpPr>
              <a:spLocks/>
            </p:cNvSpPr>
            <p:nvPr/>
          </p:nvSpPr>
          <p:spPr bwMode="auto">
            <a:xfrm>
              <a:off x="4284" y="408"/>
              <a:ext cx="10" cy="101"/>
            </a:xfrm>
            <a:custGeom>
              <a:avLst/>
              <a:gdLst>
                <a:gd name="T0" fmla="*/ 0 w 30"/>
                <a:gd name="T1" fmla="*/ 0 h 301"/>
                <a:gd name="T2" fmla="*/ 0 w 30"/>
                <a:gd name="T3" fmla="*/ 0 h 301"/>
                <a:gd name="T4" fmla="*/ 0 w 30"/>
                <a:gd name="T5" fmla="*/ 0 h 301"/>
                <a:gd name="T6" fmla="*/ 0 w 30"/>
                <a:gd name="T7" fmla="*/ 0 h 301"/>
                <a:gd name="T8" fmla="*/ 0 w 30"/>
                <a:gd name="T9" fmla="*/ 0 h 301"/>
                <a:gd name="T10" fmla="*/ 0 w 30"/>
                <a:gd name="T11" fmla="*/ 0 h 3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01">
                  <a:moveTo>
                    <a:pt x="0" y="0"/>
                  </a:moveTo>
                  <a:lnTo>
                    <a:pt x="0" y="0"/>
                  </a:lnTo>
                  <a:lnTo>
                    <a:pt x="7" y="75"/>
                  </a:lnTo>
                  <a:lnTo>
                    <a:pt x="15" y="150"/>
                  </a:lnTo>
                  <a:lnTo>
                    <a:pt x="22" y="226"/>
                  </a:lnTo>
                  <a:lnTo>
                    <a:pt x="30" y="301"/>
                  </a:lnTo>
                </a:path>
              </a:pathLst>
            </a:custGeom>
            <a:solidFill>
              <a:srgbClr val="E5CA72"/>
            </a:solidFill>
            <a:ln w="0">
              <a:solidFill>
                <a:srgbClr val="000000"/>
              </a:solidFill>
              <a:prstDash val="solid"/>
              <a:round/>
              <a:headEnd/>
              <a:tailEnd/>
            </a:ln>
          </p:spPr>
          <p:txBody>
            <a:bodyPr/>
            <a:lstStyle/>
            <a:p>
              <a:endParaRPr lang="en-GB"/>
            </a:p>
          </p:txBody>
        </p:sp>
        <p:sp>
          <p:nvSpPr>
            <p:cNvPr id="49228" name="Freeform 77">
              <a:extLst>
                <a:ext uri="{FF2B5EF4-FFF2-40B4-BE49-F238E27FC236}">
                  <a16:creationId xmlns="" xmlns:a16="http://schemas.microsoft.com/office/drawing/2014/main" id="{B9A86EC5-AC38-8B98-3284-BFCFBF468CB3}"/>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6" y="61"/>
                  </a:lnTo>
                  <a:lnTo>
                    <a:pt x="12" y="123"/>
                  </a:lnTo>
                  <a:lnTo>
                    <a:pt x="18" y="185"/>
                  </a:lnTo>
                  <a:lnTo>
                    <a:pt x="25" y="2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9" name="Freeform 78">
              <a:extLst>
                <a:ext uri="{FF2B5EF4-FFF2-40B4-BE49-F238E27FC236}">
                  <a16:creationId xmlns="" xmlns:a16="http://schemas.microsoft.com/office/drawing/2014/main" id="{2626E7AF-E556-07A4-7D14-8E8AF2AE01B9}"/>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0" y="0"/>
                  </a:lnTo>
                  <a:lnTo>
                    <a:pt x="6" y="61"/>
                  </a:lnTo>
                  <a:lnTo>
                    <a:pt x="12" y="123"/>
                  </a:lnTo>
                  <a:lnTo>
                    <a:pt x="18" y="185"/>
                  </a:lnTo>
                  <a:lnTo>
                    <a:pt x="25" y="247"/>
                  </a:lnTo>
                </a:path>
              </a:pathLst>
            </a:custGeom>
            <a:solidFill>
              <a:srgbClr val="E5CA72"/>
            </a:solidFill>
            <a:ln w="0">
              <a:solidFill>
                <a:srgbClr val="000000"/>
              </a:solidFill>
              <a:prstDash val="solid"/>
              <a:round/>
              <a:headEnd/>
              <a:tailEnd/>
            </a:ln>
          </p:spPr>
          <p:txBody>
            <a:bodyPr/>
            <a:lstStyle/>
            <a:p>
              <a:endParaRPr lang="en-GB"/>
            </a:p>
          </p:txBody>
        </p:sp>
        <p:sp>
          <p:nvSpPr>
            <p:cNvPr id="49230" name="Freeform 79">
              <a:extLst>
                <a:ext uri="{FF2B5EF4-FFF2-40B4-BE49-F238E27FC236}">
                  <a16:creationId xmlns="" xmlns:a16="http://schemas.microsoft.com/office/drawing/2014/main" id="{6C32CB46-CCA4-7312-CD42-64D13F75FC13}"/>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4" y="54"/>
                  </a:lnTo>
                  <a:lnTo>
                    <a:pt x="9" y="106"/>
                  </a:lnTo>
                  <a:lnTo>
                    <a:pt x="14" y="159"/>
                  </a:lnTo>
                  <a:lnTo>
                    <a:pt x="18" y="21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1" name="Freeform 80">
              <a:extLst>
                <a:ext uri="{FF2B5EF4-FFF2-40B4-BE49-F238E27FC236}">
                  <a16:creationId xmlns="" xmlns:a16="http://schemas.microsoft.com/office/drawing/2014/main" id="{FCB410D2-1019-D23A-7716-41F0BDCBE268}"/>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0" y="0"/>
                  </a:lnTo>
                  <a:lnTo>
                    <a:pt x="4" y="54"/>
                  </a:lnTo>
                  <a:lnTo>
                    <a:pt x="9" y="106"/>
                  </a:lnTo>
                  <a:lnTo>
                    <a:pt x="14" y="159"/>
                  </a:lnTo>
                  <a:lnTo>
                    <a:pt x="18" y="211"/>
                  </a:lnTo>
                </a:path>
              </a:pathLst>
            </a:custGeom>
            <a:solidFill>
              <a:srgbClr val="E5CA72"/>
            </a:solidFill>
            <a:ln w="0">
              <a:solidFill>
                <a:srgbClr val="000000"/>
              </a:solidFill>
              <a:prstDash val="solid"/>
              <a:round/>
              <a:headEnd/>
              <a:tailEnd/>
            </a:ln>
          </p:spPr>
          <p:txBody>
            <a:bodyPr/>
            <a:lstStyle/>
            <a:p>
              <a:endParaRPr lang="en-GB"/>
            </a:p>
          </p:txBody>
        </p:sp>
        <p:sp>
          <p:nvSpPr>
            <p:cNvPr id="49232" name="Freeform 81">
              <a:extLst>
                <a:ext uri="{FF2B5EF4-FFF2-40B4-BE49-F238E27FC236}">
                  <a16:creationId xmlns="" xmlns:a16="http://schemas.microsoft.com/office/drawing/2014/main" id="{9767E387-3D31-FFD0-505F-B8893E989B8E}"/>
                </a:ext>
              </a:extLst>
            </p:cNvPr>
            <p:cNvSpPr>
              <a:spLocks/>
            </p:cNvSpPr>
            <p:nvPr/>
          </p:nvSpPr>
          <p:spPr bwMode="auto">
            <a:xfrm>
              <a:off x="5442" y="365"/>
              <a:ext cx="5" cy="61"/>
            </a:xfrm>
            <a:custGeom>
              <a:avLst/>
              <a:gdLst>
                <a:gd name="T0" fmla="*/ 0 w 17"/>
                <a:gd name="T1" fmla="*/ 0 h 184"/>
                <a:gd name="T2" fmla="*/ 0 w 17"/>
                <a:gd name="T3" fmla="*/ 0 h 184"/>
                <a:gd name="T4" fmla="*/ 0 w 17"/>
                <a:gd name="T5" fmla="*/ 0 h 184"/>
                <a:gd name="T6" fmla="*/ 0 w 17"/>
                <a:gd name="T7" fmla="*/ 0 h 184"/>
                <a:gd name="T8" fmla="*/ 0 w 17"/>
                <a:gd name="T9" fmla="*/ 0 h 184"/>
                <a:gd name="T10" fmla="*/ 0 w 17"/>
                <a:gd name="T11" fmla="*/ 0 h 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84">
                  <a:moveTo>
                    <a:pt x="0" y="0"/>
                  </a:moveTo>
                  <a:lnTo>
                    <a:pt x="0" y="0"/>
                  </a:lnTo>
                  <a:lnTo>
                    <a:pt x="3" y="46"/>
                  </a:lnTo>
                  <a:lnTo>
                    <a:pt x="8" y="92"/>
                  </a:lnTo>
                  <a:lnTo>
                    <a:pt x="12" y="138"/>
                  </a:lnTo>
                  <a:lnTo>
                    <a:pt x="17" y="184"/>
                  </a:lnTo>
                </a:path>
              </a:pathLst>
            </a:custGeom>
            <a:solidFill>
              <a:srgbClr val="E5CA72"/>
            </a:solidFill>
            <a:ln w="0">
              <a:solidFill>
                <a:srgbClr val="000000"/>
              </a:solidFill>
              <a:prstDash val="solid"/>
              <a:round/>
              <a:headEnd/>
              <a:tailEnd/>
            </a:ln>
          </p:spPr>
          <p:txBody>
            <a:bodyPr/>
            <a:lstStyle/>
            <a:p>
              <a:endParaRPr lang="en-GB"/>
            </a:p>
          </p:txBody>
        </p:sp>
        <p:sp>
          <p:nvSpPr>
            <p:cNvPr id="49233" name="Freeform 82">
              <a:extLst>
                <a:ext uri="{FF2B5EF4-FFF2-40B4-BE49-F238E27FC236}">
                  <a16:creationId xmlns="" xmlns:a16="http://schemas.microsoft.com/office/drawing/2014/main" id="{1F635DD5-F6C9-F1E8-D139-0C2E7D0F3FB6}"/>
                </a:ext>
              </a:extLst>
            </p:cNvPr>
            <p:cNvSpPr>
              <a:spLocks/>
            </p:cNvSpPr>
            <p:nvPr/>
          </p:nvSpPr>
          <p:spPr bwMode="auto">
            <a:xfrm>
              <a:off x="5648" y="357"/>
              <a:ext cx="6" cy="53"/>
            </a:xfrm>
            <a:custGeom>
              <a:avLst/>
              <a:gdLst>
                <a:gd name="T0" fmla="*/ 0 w 17"/>
                <a:gd name="T1" fmla="*/ 0 h 161"/>
                <a:gd name="T2" fmla="*/ 0 w 17"/>
                <a:gd name="T3" fmla="*/ 0 h 161"/>
                <a:gd name="T4" fmla="*/ 0 w 17"/>
                <a:gd name="T5" fmla="*/ 0 h 161"/>
                <a:gd name="T6" fmla="*/ 0 w 17"/>
                <a:gd name="T7" fmla="*/ 0 h 161"/>
                <a:gd name="T8" fmla="*/ 0 w 17"/>
                <a:gd name="T9" fmla="*/ 0 h 161"/>
                <a:gd name="T10" fmla="*/ 0 w 17"/>
                <a:gd name="T11" fmla="*/ 0 h 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61">
                  <a:moveTo>
                    <a:pt x="0" y="0"/>
                  </a:moveTo>
                  <a:lnTo>
                    <a:pt x="0" y="0"/>
                  </a:lnTo>
                  <a:lnTo>
                    <a:pt x="4" y="41"/>
                  </a:lnTo>
                  <a:lnTo>
                    <a:pt x="9" y="81"/>
                  </a:lnTo>
                  <a:lnTo>
                    <a:pt x="13" y="121"/>
                  </a:lnTo>
                  <a:lnTo>
                    <a:pt x="17" y="161"/>
                  </a:lnTo>
                </a:path>
              </a:pathLst>
            </a:custGeom>
            <a:solidFill>
              <a:srgbClr val="E5CA72"/>
            </a:solidFill>
            <a:ln w="0">
              <a:solidFill>
                <a:srgbClr val="000000"/>
              </a:solidFill>
              <a:prstDash val="solid"/>
              <a:round/>
              <a:headEnd/>
              <a:tailEnd/>
            </a:ln>
          </p:spPr>
          <p:txBody>
            <a:bodyPr/>
            <a:lstStyle/>
            <a:p>
              <a:endParaRPr lang="en-GB"/>
            </a:p>
          </p:txBody>
        </p:sp>
        <p:sp>
          <p:nvSpPr>
            <p:cNvPr id="49234" name="Freeform 83">
              <a:extLst>
                <a:ext uri="{FF2B5EF4-FFF2-40B4-BE49-F238E27FC236}">
                  <a16:creationId xmlns="" xmlns:a16="http://schemas.microsoft.com/office/drawing/2014/main" id="{61706435-E395-C75C-43DC-62CC9A2C86C4}"/>
                </a:ext>
              </a:extLst>
            </p:cNvPr>
            <p:cNvSpPr>
              <a:spLocks/>
            </p:cNvSpPr>
            <p:nvPr/>
          </p:nvSpPr>
          <p:spPr bwMode="auto">
            <a:xfrm>
              <a:off x="5812" y="351"/>
              <a:ext cx="5" cy="49"/>
            </a:xfrm>
            <a:custGeom>
              <a:avLst/>
              <a:gdLst>
                <a:gd name="T0" fmla="*/ 0 w 13"/>
                <a:gd name="T1" fmla="*/ 0 h 146"/>
                <a:gd name="T2" fmla="*/ 0 w 13"/>
                <a:gd name="T3" fmla="*/ 0 h 146"/>
                <a:gd name="T4" fmla="*/ 0 w 13"/>
                <a:gd name="T5" fmla="*/ 0 h 146"/>
                <a:gd name="T6" fmla="*/ 0 w 13"/>
                <a:gd name="T7" fmla="*/ 0 h 146"/>
                <a:gd name="T8" fmla="*/ 0 w 13"/>
                <a:gd name="T9" fmla="*/ 0 h 146"/>
                <a:gd name="T10" fmla="*/ 0 w 13"/>
                <a:gd name="T11" fmla="*/ 0 h 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6">
                  <a:moveTo>
                    <a:pt x="0" y="0"/>
                  </a:moveTo>
                  <a:lnTo>
                    <a:pt x="0" y="0"/>
                  </a:lnTo>
                  <a:lnTo>
                    <a:pt x="3" y="36"/>
                  </a:lnTo>
                  <a:lnTo>
                    <a:pt x="7" y="73"/>
                  </a:lnTo>
                  <a:lnTo>
                    <a:pt x="10" y="109"/>
                  </a:lnTo>
                  <a:lnTo>
                    <a:pt x="13" y="146"/>
                  </a:lnTo>
                </a:path>
              </a:pathLst>
            </a:custGeom>
            <a:solidFill>
              <a:srgbClr val="E5CA72"/>
            </a:solidFill>
            <a:ln w="0">
              <a:solidFill>
                <a:srgbClr val="000000"/>
              </a:solidFill>
              <a:prstDash val="solid"/>
              <a:round/>
              <a:headEnd/>
              <a:tailEnd/>
            </a:ln>
          </p:spPr>
          <p:txBody>
            <a:bodyPr/>
            <a:lstStyle/>
            <a:p>
              <a:endParaRPr lang="en-GB"/>
            </a:p>
          </p:txBody>
        </p:sp>
        <p:sp>
          <p:nvSpPr>
            <p:cNvPr id="49235" name="Freeform 84">
              <a:extLst>
                <a:ext uri="{FF2B5EF4-FFF2-40B4-BE49-F238E27FC236}">
                  <a16:creationId xmlns="" xmlns:a16="http://schemas.microsoft.com/office/drawing/2014/main" id="{A5A876C0-76CA-779B-06EE-6AA7302D5BB6}"/>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3" y="33"/>
                  </a:lnTo>
                  <a:lnTo>
                    <a:pt x="7" y="65"/>
                  </a:lnTo>
                  <a:lnTo>
                    <a:pt x="11" y="98"/>
                  </a:lnTo>
                  <a:lnTo>
                    <a:pt x="14" y="13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6" name="Freeform 85">
              <a:extLst>
                <a:ext uri="{FF2B5EF4-FFF2-40B4-BE49-F238E27FC236}">
                  <a16:creationId xmlns="" xmlns:a16="http://schemas.microsoft.com/office/drawing/2014/main" id="{4BB3997F-70A1-52CE-CD3D-B1EA1B2D5BD4}"/>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0" y="0"/>
                  </a:lnTo>
                  <a:lnTo>
                    <a:pt x="3" y="33"/>
                  </a:lnTo>
                  <a:lnTo>
                    <a:pt x="7" y="65"/>
                  </a:lnTo>
                  <a:lnTo>
                    <a:pt x="11" y="98"/>
                  </a:lnTo>
                  <a:lnTo>
                    <a:pt x="14" y="131"/>
                  </a:lnTo>
                </a:path>
              </a:pathLst>
            </a:custGeom>
            <a:solidFill>
              <a:srgbClr val="E5CA72"/>
            </a:solidFill>
            <a:ln w="0">
              <a:solidFill>
                <a:srgbClr val="000000"/>
              </a:solidFill>
              <a:prstDash val="solid"/>
              <a:round/>
              <a:headEnd/>
              <a:tailEnd/>
            </a:ln>
          </p:spPr>
          <p:txBody>
            <a:bodyPr/>
            <a:lstStyle/>
            <a:p>
              <a:endParaRPr lang="en-GB"/>
            </a:p>
          </p:txBody>
        </p:sp>
        <p:sp>
          <p:nvSpPr>
            <p:cNvPr id="49237" name="Freeform 86">
              <a:extLst>
                <a:ext uri="{FF2B5EF4-FFF2-40B4-BE49-F238E27FC236}">
                  <a16:creationId xmlns="" xmlns:a16="http://schemas.microsoft.com/office/drawing/2014/main" id="{75136CE2-7773-7E7D-B1AF-6199460ABBC0}"/>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3" y="29"/>
                  </a:lnTo>
                  <a:lnTo>
                    <a:pt x="6" y="59"/>
                  </a:lnTo>
                  <a:lnTo>
                    <a:pt x="10" y="89"/>
                  </a:lnTo>
                  <a:lnTo>
                    <a:pt x="13" y="12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8" name="Freeform 87">
              <a:extLst>
                <a:ext uri="{FF2B5EF4-FFF2-40B4-BE49-F238E27FC236}">
                  <a16:creationId xmlns="" xmlns:a16="http://schemas.microsoft.com/office/drawing/2014/main" id="{96D5CB71-846D-FE38-C2EE-E60D33C0ECD2}"/>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0" y="0"/>
                  </a:lnTo>
                  <a:lnTo>
                    <a:pt x="3" y="29"/>
                  </a:lnTo>
                  <a:lnTo>
                    <a:pt x="6" y="59"/>
                  </a:lnTo>
                  <a:lnTo>
                    <a:pt x="10" y="89"/>
                  </a:lnTo>
                  <a:lnTo>
                    <a:pt x="13" y="120"/>
                  </a:lnTo>
                </a:path>
              </a:pathLst>
            </a:custGeom>
            <a:solidFill>
              <a:srgbClr val="E5CA72"/>
            </a:solidFill>
            <a:ln w="0">
              <a:solidFill>
                <a:srgbClr val="000000"/>
              </a:solidFill>
              <a:prstDash val="solid"/>
              <a:round/>
              <a:headEnd/>
              <a:tailEnd/>
            </a:ln>
          </p:spPr>
          <p:txBody>
            <a:bodyPr/>
            <a:lstStyle/>
            <a:p>
              <a:endParaRPr lang="en-GB"/>
            </a:p>
          </p:txBody>
        </p:sp>
        <p:sp>
          <p:nvSpPr>
            <p:cNvPr id="49239" name="Freeform 88">
              <a:extLst>
                <a:ext uri="{FF2B5EF4-FFF2-40B4-BE49-F238E27FC236}">
                  <a16:creationId xmlns="" xmlns:a16="http://schemas.microsoft.com/office/drawing/2014/main" id="{4D2B5280-A8CC-3737-A30B-819B46ECC92D}"/>
                </a:ext>
              </a:extLst>
            </p:cNvPr>
            <p:cNvSpPr>
              <a:spLocks/>
            </p:cNvSpPr>
            <p:nvPr/>
          </p:nvSpPr>
          <p:spPr bwMode="auto">
            <a:xfrm>
              <a:off x="6147" y="338"/>
              <a:ext cx="4" cy="37"/>
            </a:xfrm>
            <a:custGeom>
              <a:avLst/>
              <a:gdLst>
                <a:gd name="T0" fmla="*/ 0 w 13"/>
                <a:gd name="T1" fmla="*/ 0 h 110"/>
                <a:gd name="T2" fmla="*/ 0 w 13"/>
                <a:gd name="T3" fmla="*/ 0 h 110"/>
                <a:gd name="T4" fmla="*/ 0 w 13"/>
                <a:gd name="T5" fmla="*/ 0 h 110"/>
                <a:gd name="T6" fmla="*/ 0 w 13"/>
                <a:gd name="T7" fmla="*/ 0 h 110"/>
                <a:gd name="T8" fmla="*/ 0 w 13"/>
                <a:gd name="T9" fmla="*/ 0 h 110"/>
                <a:gd name="T10" fmla="*/ 0 w 13"/>
                <a:gd name="T11" fmla="*/ 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10">
                  <a:moveTo>
                    <a:pt x="0" y="0"/>
                  </a:moveTo>
                  <a:lnTo>
                    <a:pt x="0" y="0"/>
                  </a:lnTo>
                  <a:lnTo>
                    <a:pt x="3" y="28"/>
                  </a:lnTo>
                  <a:lnTo>
                    <a:pt x="6" y="55"/>
                  </a:lnTo>
                  <a:lnTo>
                    <a:pt x="9" y="83"/>
                  </a:lnTo>
                  <a:lnTo>
                    <a:pt x="13" y="110"/>
                  </a:lnTo>
                </a:path>
              </a:pathLst>
            </a:custGeom>
            <a:solidFill>
              <a:srgbClr val="E5CA72"/>
            </a:solidFill>
            <a:ln w="0">
              <a:solidFill>
                <a:srgbClr val="000000"/>
              </a:solidFill>
              <a:prstDash val="solid"/>
              <a:round/>
              <a:headEnd/>
              <a:tailEnd/>
            </a:ln>
          </p:spPr>
          <p:txBody>
            <a:bodyPr/>
            <a:lstStyle/>
            <a:p>
              <a:endParaRPr lang="en-GB"/>
            </a:p>
          </p:txBody>
        </p:sp>
        <p:sp>
          <p:nvSpPr>
            <p:cNvPr id="49240" name="Freeform 89">
              <a:extLst>
                <a:ext uri="{FF2B5EF4-FFF2-40B4-BE49-F238E27FC236}">
                  <a16:creationId xmlns="" xmlns:a16="http://schemas.microsoft.com/office/drawing/2014/main" id="{6A8C37EB-2EAF-2928-809F-66E7517352BD}"/>
                </a:ext>
              </a:extLst>
            </p:cNvPr>
            <p:cNvSpPr>
              <a:spLocks/>
            </p:cNvSpPr>
            <p:nvPr/>
          </p:nvSpPr>
          <p:spPr bwMode="auto">
            <a:xfrm>
              <a:off x="3707" y="427"/>
              <a:ext cx="11" cy="120"/>
            </a:xfrm>
            <a:custGeom>
              <a:avLst/>
              <a:gdLst>
                <a:gd name="T0" fmla="*/ 0 w 35"/>
                <a:gd name="T1" fmla="*/ 0 h 360"/>
                <a:gd name="T2" fmla="*/ 0 w 35"/>
                <a:gd name="T3" fmla="*/ 0 h 360"/>
                <a:gd name="T4" fmla="*/ 0 w 35"/>
                <a:gd name="T5" fmla="*/ 0 h 360"/>
                <a:gd name="T6" fmla="*/ 0 w 35"/>
                <a:gd name="T7" fmla="*/ 0 h 360"/>
                <a:gd name="T8" fmla="*/ 0 w 35"/>
                <a:gd name="T9" fmla="*/ 0 h 360"/>
                <a:gd name="T10" fmla="*/ 0 w 35"/>
                <a:gd name="T11" fmla="*/ 0 h 360"/>
                <a:gd name="T12" fmla="*/ 0 w 35"/>
                <a:gd name="T13" fmla="*/ 0 h 360"/>
                <a:gd name="T14" fmla="*/ 0 w 35"/>
                <a:gd name="T15" fmla="*/ 0 h 360"/>
                <a:gd name="T16" fmla="*/ 0 w 35"/>
                <a:gd name="T17" fmla="*/ 0 h 360"/>
                <a:gd name="T18" fmla="*/ 0 w 35"/>
                <a:gd name="T19" fmla="*/ 0 h 3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60">
                  <a:moveTo>
                    <a:pt x="0" y="0"/>
                  </a:moveTo>
                  <a:lnTo>
                    <a:pt x="0" y="0"/>
                  </a:lnTo>
                  <a:lnTo>
                    <a:pt x="4" y="45"/>
                  </a:lnTo>
                  <a:lnTo>
                    <a:pt x="9" y="90"/>
                  </a:lnTo>
                  <a:lnTo>
                    <a:pt x="13" y="135"/>
                  </a:lnTo>
                  <a:lnTo>
                    <a:pt x="18" y="180"/>
                  </a:lnTo>
                  <a:lnTo>
                    <a:pt x="23" y="225"/>
                  </a:lnTo>
                  <a:lnTo>
                    <a:pt x="27" y="269"/>
                  </a:lnTo>
                  <a:lnTo>
                    <a:pt x="31" y="315"/>
                  </a:lnTo>
                  <a:lnTo>
                    <a:pt x="35" y="360"/>
                  </a:lnTo>
                </a:path>
              </a:pathLst>
            </a:custGeom>
            <a:solidFill>
              <a:srgbClr val="E5CA72"/>
            </a:solidFill>
            <a:ln w="0">
              <a:solidFill>
                <a:srgbClr val="000000"/>
              </a:solidFill>
              <a:prstDash val="solid"/>
              <a:round/>
              <a:headEnd/>
              <a:tailEnd/>
            </a:ln>
          </p:spPr>
          <p:txBody>
            <a:bodyPr/>
            <a:lstStyle/>
            <a:p>
              <a:endParaRPr lang="en-GB"/>
            </a:p>
          </p:txBody>
        </p:sp>
        <p:sp>
          <p:nvSpPr>
            <p:cNvPr id="49241" name="Freeform 90">
              <a:extLst>
                <a:ext uri="{FF2B5EF4-FFF2-40B4-BE49-F238E27FC236}">
                  <a16:creationId xmlns="" xmlns:a16="http://schemas.microsoft.com/office/drawing/2014/main" id="{767821C2-8059-AB4C-C650-691805B69C32}"/>
                </a:ext>
              </a:extLst>
            </p:cNvPr>
            <p:cNvSpPr>
              <a:spLocks/>
            </p:cNvSpPr>
            <p:nvPr/>
          </p:nvSpPr>
          <p:spPr bwMode="auto">
            <a:xfrm>
              <a:off x="4431" y="404"/>
              <a:ext cx="9" cy="95"/>
            </a:xfrm>
            <a:custGeom>
              <a:avLst/>
              <a:gdLst>
                <a:gd name="T0" fmla="*/ 0 w 27"/>
                <a:gd name="T1" fmla="*/ 0 h 285"/>
                <a:gd name="T2" fmla="*/ 0 w 27"/>
                <a:gd name="T3" fmla="*/ 0 h 285"/>
                <a:gd name="T4" fmla="*/ 0 w 27"/>
                <a:gd name="T5" fmla="*/ 0 h 285"/>
                <a:gd name="T6" fmla="*/ 0 w 27"/>
                <a:gd name="T7" fmla="*/ 0 h 285"/>
                <a:gd name="T8" fmla="*/ 0 w 27"/>
                <a:gd name="T9" fmla="*/ 0 h 285"/>
                <a:gd name="T10" fmla="*/ 0 w 27"/>
                <a:gd name="T11" fmla="*/ 0 h 2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85">
                  <a:moveTo>
                    <a:pt x="0" y="0"/>
                  </a:moveTo>
                  <a:lnTo>
                    <a:pt x="0" y="0"/>
                  </a:lnTo>
                  <a:lnTo>
                    <a:pt x="8" y="71"/>
                  </a:lnTo>
                  <a:lnTo>
                    <a:pt x="14" y="142"/>
                  </a:lnTo>
                  <a:lnTo>
                    <a:pt x="20" y="213"/>
                  </a:lnTo>
                  <a:lnTo>
                    <a:pt x="27" y="285"/>
                  </a:lnTo>
                </a:path>
              </a:pathLst>
            </a:custGeom>
            <a:solidFill>
              <a:srgbClr val="E5CA72"/>
            </a:solidFill>
            <a:ln w="0">
              <a:solidFill>
                <a:srgbClr val="000000"/>
              </a:solidFill>
              <a:prstDash val="solid"/>
              <a:round/>
              <a:headEnd/>
              <a:tailEnd/>
            </a:ln>
          </p:spPr>
          <p:txBody>
            <a:bodyPr/>
            <a:lstStyle/>
            <a:p>
              <a:endParaRPr lang="en-GB"/>
            </a:p>
          </p:txBody>
        </p:sp>
        <p:sp>
          <p:nvSpPr>
            <p:cNvPr id="49242" name="Freeform 91">
              <a:extLst>
                <a:ext uri="{FF2B5EF4-FFF2-40B4-BE49-F238E27FC236}">
                  <a16:creationId xmlns="" xmlns:a16="http://schemas.microsoft.com/office/drawing/2014/main" id="{9CCD8C8B-2DE0-2FE6-1678-C6D42B4F9022}"/>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6" y="60"/>
                  </a:lnTo>
                  <a:lnTo>
                    <a:pt x="12" y="119"/>
                  </a:lnTo>
                  <a:lnTo>
                    <a:pt x="18" y="178"/>
                  </a:lnTo>
                  <a:lnTo>
                    <a:pt x="24" y="23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3" name="Freeform 92">
              <a:extLst>
                <a:ext uri="{FF2B5EF4-FFF2-40B4-BE49-F238E27FC236}">
                  <a16:creationId xmlns="" xmlns:a16="http://schemas.microsoft.com/office/drawing/2014/main" id="{B916F987-CB4C-1F81-47E4-D68660B7156A}"/>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0" y="0"/>
                  </a:lnTo>
                  <a:lnTo>
                    <a:pt x="6" y="60"/>
                  </a:lnTo>
                  <a:lnTo>
                    <a:pt x="12" y="119"/>
                  </a:lnTo>
                  <a:lnTo>
                    <a:pt x="18" y="178"/>
                  </a:lnTo>
                  <a:lnTo>
                    <a:pt x="24" y="238"/>
                  </a:lnTo>
                </a:path>
              </a:pathLst>
            </a:custGeom>
            <a:solidFill>
              <a:srgbClr val="E5CA72"/>
            </a:solidFill>
            <a:ln w="0">
              <a:solidFill>
                <a:srgbClr val="000000"/>
              </a:solidFill>
              <a:prstDash val="solid"/>
              <a:round/>
              <a:headEnd/>
              <a:tailEnd/>
            </a:ln>
          </p:spPr>
          <p:txBody>
            <a:bodyPr/>
            <a:lstStyle/>
            <a:p>
              <a:endParaRPr lang="en-GB"/>
            </a:p>
          </p:txBody>
        </p:sp>
        <p:sp>
          <p:nvSpPr>
            <p:cNvPr id="49244" name="Freeform 93">
              <a:extLst>
                <a:ext uri="{FF2B5EF4-FFF2-40B4-BE49-F238E27FC236}">
                  <a16:creationId xmlns="" xmlns:a16="http://schemas.microsoft.com/office/drawing/2014/main" id="{8F699635-E6C4-8BA7-6CC6-B378299E40E3}"/>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4" y="51"/>
                  </a:lnTo>
                  <a:lnTo>
                    <a:pt x="10" y="101"/>
                  </a:lnTo>
                  <a:lnTo>
                    <a:pt x="14" y="152"/>
                  </a:lnTo>
                  <a:lnTo>
                    <a:pt x="19" y="2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5" name="Freeform 94">
              <a:extLst>
                <a:ext uri="{FF2B5EF4-FFF2-40B4-BE49-F238E27FC236}">
                  <a16:creationId xmlns="" xmlns:a16="http://schemas.microsoft.com/office/drawing/2014/main" id="{D05C61EF-595E-ADD8-DADB-7EBA215E37C7}"/>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0" y="0"/>
                  </a:lnTo>
                  <a:lnTo>
                    <a:pt x="4" y="51"/>
                  </a:lnTo>
                  <a:lnTo>
                    <a:pt x="10" y="101"/>
                  </a:lnTo>
                  <a:lnTo>
                    <a:pt x="14" y="152"/>
                  </a:lnTo>
                  <a:lnTo>
                    <a:pt x="19" y="203"/>
                  </a:lnTo>
                </a:path>
              </a:pathLst>
            </a:custGeom>
            <a:solidFill>
              <a:srgbClr val="E5CA72"/>
            </a:solidFill>
            <a:ln w="0">
              <a:solidFill>
                <a:srgbClr val="000000"/>
              </a:solidFill>
              <a:prstDash val="solid"/>
              <a:round/>
              <a:headEnd/>
              <a:tailEnd/>
            </a:ln>
          </p:spPr>
          <p:txBody>
            <a:bodyPr/>
            <a:lstStyle/>
            <a:p>
              <a:endParaRPr lang="en-GB"/>
            </a:p>
          </p:txBody>
        </p:sp>
        <p:sp>
          <p:nvSpPr>
            <p:cNvPr id="49246" name="Freeform 95">
              <a:extLst>
                <a:ext uri="{FF2B5EF4-FFF2-40B4-BE49-F238E27FC236}">
                  <a16:creationId xmlns="" xmlns:a16="http://schemas.microsoft.com/office/drawing/2014/main" id="{4B1FED3B-CD5C-4058-9459-995F29875928}"/>
                </a:ext>
              </a:extLst>
            </p:cNvPr>
            <p:cNvSpPr>
              <a:spLocks/>
            </p:cNvSpPr>
            <p:nvPr/>
          </p:nvSpPr>
          <p:spPr bwMode="auto">
            <a:xfrm>
              <a:off x="5497" y="363"/>
              <a:ext cx="5" cy="59"/>
            </a:xfrm>
            <a:custGeom>
              <a:avLst/>
              <a:gdLst>
                <a:gd name="T0" fmla="*/ 0 w 17"/>
                <a:gd name="T1" fmla="*/ 0 h 177"/>
                <a:gd name="T2" fmla="*/ 0 w 17"/>
                <a:gd name="T3" fmla="*/ 0 h 177"/>
                <a:gd name="T4" fmla="*/ 0 w 17"/>
                <a:gd name="T5" fmla="*/ 0 h 177"/>
                <a:gd name="T6" fmla="*/ 0 w 17"/>
                <a:gd name="T7" fmla="*/ 0 h 177"/>
                <a:gd name="T8" fmla="*/ 0 w 17"/>
                <a:gd name="T9" fmla="*/ 0 h 177"/>
                <a:gd name="T10" fmla="*/ 0 w 17"/>
                <a:gd name="T11" fmla="*/ 0 h 1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7">
                  <a:moveTo>
                    <a:pt x="0" y="0"/>
                  </a:moveTo>
                  <a:lnTo>
                    <a:pt x="0" y="0"/>
                  </a:lnTo>
                  <a:lnTo>
                    <a:pt x="4" y="45"/>
                  </a:lnTo>
                  <a:lnTo>
                    <a:pt x="9" y="89"/>
                  </a:lnTo>
                  <a:lnTo>
                    <a:pt x="13" y="133"/>
                  </a:lnTo>
                  <a:lnTo>
                    <a:pt x="17" y="177"/>
                  </a:lnTo>
                </a:path>
              </a:pathLst>
            </a:custGeom>
            <a:solidFill>
              <a:srgbClr val="E5CA72"/>
            </a:solidFill>
            <a:ln w="0">
              <a:solidFill>
                <a:srgbClr val="000000"/>
              </a:solidFill>
              <a:prstDash val="solid"/>
              <a:round/>
              <a:headEnd/>
              <a:tailEnd/>
            </a:ln>
          </p:spPr>
          <p:txBody>
            <a:bodyPr/>
            <a:lstStyle/>
            <a:p>
              <a:endParaRPr lang="en-GB"/>
            </a:p>
          </p:txBody>
        </p:sp>
        <p:sp>
          <p:nvSpPr>
            <p:cNvPr id="49247" name="Freeform 96">
              <a:extLst>
                <a:ext uri="{FF2B5EF4-FFF2-40B4-BE49-F238E27FC236}">
                  <a16:creationId xmlns="" xmlns:a16="http://schemas.microsoft.com/office/drawing/2014/main" id="{552A7ADF-5777-3A66-2A31-ABBFB67216E3}"/>
                </a:ext>
              </a:extLst>
            </p:cNvPr>
            <p:cNvSpPr>
              <a:spLocks/>
            </p:cNvSpPr>
            <p:nvPr/>
          </p:nvSpPr>
          <p:spPr bwMode="auto">
            <a:xfrm>
              <a:off x="5691" y="355"/>
              <a:ext cx="6" cy="53"/>
            </a:xfrm>
            <a:custGeom>
              <a:avLst/>
              <a:gdLst>
                <a:gd name="T0" fmla="*/ 0 w 18"/>
                <a:gd name="T1" fmla="*/ 0 h 157"/>
                <a:gd name="T2" fmla="*/ 0 w 18"/>
                <a:gd name="T3" fmla="*/ 0 h 157"/>
                <a:gd name="T4" fmla="*/ 0 w 18"/>
                <a:gd name="T5" fmla="*/ 0 h 157"/>
                <a:gd name="T6" fmla="*/ 0 w 18"/>
                <a:gd name="T7" fmla="*/ 0 h 157"/>
                <a:gd name="T8" fmla="*/ 0 w 18"/>
                <a:gd name="T9" fmla="*/ 0 h 157"/>
                <a:gd name="T10" fmla="*/ 0 w 18"/>
                <a:gd name="T11" fmla="*/ 0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57">
                  <a:moveTo>
                    <a:pt x="0" y="0"/>
                  </a:moveTo>
                  <a:lnTo>
                    <a:pt x="0" y="0"/>
                  </a:lnTo>
                  <a:lnTo>
                    <a:pt x="4" y="39"/>
                  </a:lnTo>
                  <a:lnTo>
                    <a:pt x="10" y="78"/>
                  </a:lnTo>
                  <a:lnTo>
                    <a:pt x="14" y="117"/>
                  </a:lnTo>
                  <a:lnTo>
                    <a:pt x="18" y="157"/>
                  </a:lnTo>
                </a:path>
              </a:pathLst>
            </a:custGeom>
            <a:solidFill>
              <a:srgbClr val="E5CA72"/>
            </a:solidFill>
            <a:ln w="0">
              <a:solidFill>
                <a:srgbClr val="000000"/>
              </a:solidFill>
              <a:prstDash val="solid"/>
              <a:round/>
              <a:headEnd/>
              <a:tailEnd/>
            </a:ln>
          </p:spPr>
          <p:txBody>
            <a:bodyPr/>
            <a:lstStyle/>
            <a:p>
              <a:endParaRPr lang="en-GB"/>
            </a:p>
          </p:txBody>
        </p:sp>
        <p:sp>
          <p:nvSpPr>
            <p:cNvPr id="49248" name="Freeform 97">
              <a:extLst>
                <a:ext uri="{FF2B5EF4-FFF2-40B4-BE49-F238E27FC236}">
                  <a16:creationId xmlns="" xmlns:a16="http://schemas.microsoft.com/office/drawing/2014/main" id="{9E0E7931-8FEF-20C5-0A3E-60915539DC3B}"/>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3" y="35"/>
                  </a:lnTo>
                  <a:lnTo>
                    <a:pt x="6" y="71"/>
                  </a:lnTo>
                  <a:lnTo>
                    <a:pt x="10" y="106"/>
                  </a:lnTo>
                  <a:lnTo>
                    <a:pt x="13" y="1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9" name="Freeform 98">
              <a:extLst>
                <a:ext uri="{FF2B5EF4-FFF2-40B4-BE49-F238E27FC236}">
                  <a16:creationId xmlns="" xmlns:a16="http://schemas.microsoft.com/office/drawing/2014/main" id="{41602FC8-1079-F25E-88B2-E08C6297E762}"/>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0" y="0"/>
                  </a:lnTo>
                  <a:lnTo>
                    <a:pt x="3" y="35"/>
                  </a:lnTo>
                  <a:lnTo>
                    <a:pt x="6" y="71"/>
                  </a:lnTo>
                  <a:lnTo>
                    <a:pt x="10" y="106"/>
                  </a:lnTo>
                  <a:lnTo>
                    <a:pt x="13" y="142"/>
                  </a:lnTo>
                </a:path>
              </a:pathLst>
            </a:custGeom>
            <a:solidFill>
              <a:srgbClr val="E5CA72"/>
            </a:solidFill>
            <a:ln w="0">
              <a:solidFill>
                <a:srgbClr val="000000"/>
              </a:solidFill>
              <a:prstDash val="solid"/>
              <a:round/>
              <a:headEnd/>
              <a:tailEnd/>
            </a:ln>
          </p:spPr>
          <p:txBody>
            <a:bodyPr/>
            <a:lstStyle/>
            <a:p>
              <a:endParaRPr lang="en-GB"/>
            </a:p>
          </p:txBody>
        </p:sp>
        <p:sp>
          <p:nvSpPr>
            <p:cNvPr id="49250" name="Freeform 99">
              <a:extLst>
                <a:ext uri="{FF2B5EF4-FFF2-40B4-BE49-F238E27FC236}">
                  <a16:creationId xmlns="" xmlns:a16="http://schemas.microsoft.com/office/drawing/2014/main" id="{1CCA71CE-3597-F773-8ACC-C787B1AD674E}"/>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3" y="32"/>
                  </a:lnTo>
                  <a:lnTo>
                    <a:pt x="6" y="64"/>
                  </a:lnTo>
                  <a:lnTo>
                    <a:pt x="9" y="96"/>
                  </a:lnTo>
                  <a:lnTo>
                    <a:pt x="12" y="1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1" name="Freeform 100">
              <a:extLst>
                <a:ext uri="{FF2B5EF4-FFF2-40B4-BE49-F238E27FC236}">
                  <a16:creationId xmlns="" xmlns:a16="http://schemas.microsoft.com/office/drawing/2014/main" id="{28E405FE-24D3-21C2-9424-CDCF3955F018}"/>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0" y="0"/>
                  </a:lnTo>
                  <a:lnTo>
                    <a:pt x="3" y="32"/>
                  </a:lnTo>
                  <a:lnTo>
                    <a:pt x="6" y="64"/>
                  </a:lnTo>
                  <a:lnTo>
                    <a:pt x="9" y="96"/>
                  </a:lnTo>
                  <a:lnTo>
                    <a:pt x="12" y="128"/>
                  </a:lnTo>
                </a:path>
              </a:pathLst>
            </a:custGeom>
            <a:solidFill>
              <a:srgbClr val="E5CA72"/>
            </a:solidFill>
            <a:ln w="0">
              <a:solidFill>
                <a:srgbClr val="000000"/>
              </a:solidFill>
              <a:prstDash val="solid"/>
              <a:round/>
              <a:headEnd/>
              <a:tailEnd/>
            </a:ln>
          </p:spPr>
          <p:txBody>
            <a:bodyPr/>
            <a:lstStyle/>
            <a:p>
              <a:endParaRPr lang="en-GB"/>
            </a:p>
          </p:txBody>
        </p:sp>
        <p:sp>
          <p:nvSpPr>
            <p:cNvPr id="49252" name="Freeform 101">
              <a:extLst>
                <a:ext uri="{FF2B5EF4-FFF2-40B4-BE49-F238E27FC236}">
                  <a16:creationId xmlns="" xmlns:a16="http://schemas.microsoft.com/office/drawing/2014/main" id="{EB9DF0C8-EFF4-414E-4774-F322C4D67473}"/>
                </a:ext>
              </a:extLst>
            </p:cNvPr>
            <p:cNvSpPr>
              <a:spLocks/>
            </p:cNvSpPr>
            <p:nvPr/>
          </p:nvSpPr>
          <p:spPr bwMode="auto">
            <a:xfrm>
              <a:off x="6079" y="343"/>
              <a:ext cx="4" cy="39"/>
            </a:xfrm>
            <a:custGeom>
              <a:avLst/>
              <a:gdLst>
                <a:gd name="T0" fmla="*/ 0 w 12"/>
                <a:gd name="T1" fmla="*/ 0 h 117"/>
                <a:gd name="T2" fmla="*/ 0 w 12"/>
                <a:gd name="T3" fmla="*/ 0 h 117"/>
                <a:gd name="T4" fmla="*/ 0 w 12"/>
                <a:gd name="T5" fmla="*/ 0 h 117"/>
                <a:gd name="T6" fmla="*/ 0 w 12"/>
                <a:gd name="T7" fmla="*/ 0 h 117"/>
                <a:gd name="T8" fmla="*/ 0 w 12"/>
                <a:gd name="T9" fmla="*/ 0 h 117"/>
                <a:gd name="T10" fmla="*/ 0 w 12"/>
                <a:gd name="T11" fmla="*/ 0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7">
                  <a:moveTo>
                    <a:pt x="0" y="0"/>
                  </a:moveTo>
                  <a:lnTo>
                    <a:pt x="0" y="0"/>
                  </a:lnTo>
                  <a:lnTo>
                    <a:pt x="3" y="28"/>
                  </a:lnTo>
                  <a:lnTo>
                    <a:pt x="6" y="58"/>
                  </a:lnTo>
                  <a:lnTo>
                    <a:pt x="9" y="87"/>
                  </a:lnTo>
                  <a:lnTo>
                    <a:pt x="12" y="117"/>
                  </a:lnTo>
                </a:path>
              </a:pathLst>
            </a:custGeom>
            <a:solidFill>
              <a:srgbClr val="E5CA72"/>
            </a:solidFill>
            <a:ln w="0">
              <a:solidFill>
                <a:srgbClr val="000000"/>
              </a:solidFill>
              <a:prstDash val="solid"/>
              <a:round/>
              <a:headEnd/>
              <a:tailEnd/>
            </a:ln>
          </p:spPr>
          <p:txBody>
            <a:bodyPr/>
            <a:lstStyle/>
            <a:p>
              <a:endParaRPr lang="en-GB"/>
            </a:p>
          </p:txBody>
        </p:sp>
        <p:sp>
          <p:nvSpPr>
            <p:cNvPr id="49253" name="Freeform 102">
              <a:extLst>
                <a:ext uri="{FF2B5EF4-FFF2-40B4-BE49-F238E27FC236}">
                  <a16:creationId xmlns="" xmlns:a16="http://schemas.microsoft.com/office/drawing/2014/main" id="{8E829352-95CC-7404-0CF9-873ECF0F471A}"/>
                </a:ext>
              </a:extLst>
            </p:cNvPr>
            <p:cNvSpPr>
              <a:spLocks/>
            </p:cNvSpPr>
            <p:nvPr/>
          </p:nvSpPr>
          <p:spPr bwMode="auto">
            <a:xfrm>
              <a:off x="6167" y="337"/>
              <a:ext cx="4" cy="37"/>
            </a:xfrm>
            <a:custGeom>
              <a:avLst/>
              <a:gdLst>
                <a:gd name="T0" fmla="*/ 0 w 12"/>
                <a:gd name="T1" fmla="*/ 0 h 109"/>
                <a:gd name="T2" fmla="*/ 0 w 12"/>
                <a:gd name="T3" fmla="*/ 0 h 109"/>
                <a:gd name="T4" fmla="*/ 0 w 12"/>
                <a:gd name="T5" fmla="*/ 0 h 109"/>
                <a:gd name="T6" fmla="*/ 0 w 12"/>
                <a:gd name="T7" fmla="*/ 0 h 109"/>
                <a:gd name="T8" fmla="*/ 0 w 12"/>
                <a:gd name="T9" fmla="*/ 0 h 109"/>
                <a:gd name="T10" fmla="*/ 0 w 12"/>
                <a:gd name="T11" fmla="*/ 0 h 1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09">
                  <a:moveTo>
                    <a:pt x="0" y="0"/>
                  </a:moveTo>
                  <a:lnTo>
                    <a:pt x="0" y="0"/>
                  </a:lnTo>
                  <a:lnTo>
                    <a:pt x="2" y="28"/>
                  </a:lnTo>
                  <a:lnTo>
                    <a:pt x="5" y="55"/>
                  </a:lnTo>
                  <a:lnTo>
                    <a:pt x="8" y="82"/>
                  </a:lnTo>
                  <a:lnTo>
                    <a:pt x="12" y="109"/>
                  </a:lnTo>
                </a:path>
              </a:pathLst>
            </a:custGeom>
            <a:solidFill>
              <a:srgbClr val="E5CA72"/>
            </a:solidFill>
            <a:ln w="0">
              <a:solidFill>
                <a:srgbClr val="000000"/>
              </a:solidFill>
              <a:prstDash val="solid"/>
              <a:round/>
              <a:headEnd/>
              <a:tailEnd/>
            </a:ln>
          </p:spPr>
          <p:txBody>
            <a:bodyPr/>
            <a:lstStyle/>
            <a:p>
              <a:endParaRPr lang="en-GB"/>
            </a:p>
          </p:txBody>
        </p:sp>
        <p:sp>
          <p:nvSpPr>
            <p:cNvPr id="49254" name="Freeform 103">
              <a:extLst>
                <a:ext uri="{FF2B5EF4-FFF2-40B4-BE49-F238E27FC236}">
                  <a16:creationId xmlns="" xmlns:a16="http://schemas.microsoft.com/office/drawing/2014/main" id="{12F16B00-0E82-EF1C-AA57-A2AB80632E6A}"/>
                </a:ext>
              </a:extLst>
            </p:cNvPr>
            <p:cNvSpPr>
              <a:spLocks/>
            </p:cNvSpPr>
            <p:nvPr/>
          </p:nvSpPr>
          <p:spPr bwMode="auto">
            <a:xfrm>
              <a:off x="3929" y="420"/>
              <a:ext cx="11" cy="113"/>
            </a:xfrm>
            <a:custGeom>
              <a:avLst/>
              <a:gdLst>
                <a:gd name="T0" fmla="*/ 0 w 32"/>
                <a:gd name="T1" fmla="*/ 0 h 337"/>
                <a:gd name="T2" fmla="*/ 0 w 32"/>
                <a:gd name="T3" fmla="*/ 0 h 337"/>
                <a:gd name="T4" fmla="*/ 0 w 32"/>
                <a:gd name="T5" fmla="*/ 0 h 337"/>
                <a:gd name="T6" fmla="*/ 0 w 32"/>
                <a:gd name="T7" fmla="*/ 0 h 337"/>
                <a:gd name="T8" fmla="*/ 0 w 32"/>
                <a:gd name="T9" fmla="*/ 0 h 337"/>
                <a:gd name="T10" fmla="*/ 0 w 32"/>
                <a:gd name="T11" fmla="*/ 0 h 337"/>
                <a:gd name="T12" fmla="*/ 0 w 32"/>
                <a:gd name="T13" fmla="*/ 0 h 337"/>
                <a:gd name="T14" fmla="*/ 0 w 32"/>
                <a:gd name="T15" fmla="*/ 0 h 337"/>
                <a:gd name="T16" fmla="*/ 0 w 32"/>
                <a:gd name="T17" fmla="*/ 0 h 337"/>
                <a:gd name="T18" fmla="*/ 0 w 32"/>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37">
                  <a:moveTo>
                    <a:pt x="0" y="0"/>
                  </a:moveTo>
                  <a:lnTo>
                    <a:pt x="0" y="0"/>
                  </a:lnTo>
                  <a:lnTo>
                    <a:pt x="4" y="42"/>
                  </a:lnTo>
                  <a:lnTo>
                    <a:pt x="8" y="85"/>
                  </a:lnTo>
                  <a:lnTo>
                    <a:pt x="12" y="126"/>
                  </a:lnTo>
                  <a:lnTo>
                    <a:pt x="16" y="168"/>
                  </a:lnTo>
                  <a:lnTo>
                    <a:pt x="20" y="210"/>
                  </a:lnTo>
                  <a:lnTo>
                    <a:pt x="23" y="252"/>
                  </a:lnTo>
                  <a:lnTo>
                    <a:pt x="28" y="295"/>
                  </a:lnTo>
                  <a:lnTo>
                    <a:pt x="32" y="337"/>
                  </a:lnTo>
                </a:path>
              </a:pathLst>
            </a:custGeom>
            <a:solidFill>
              <a:srgbClr val="E5CA72"/>
            </a:solidFill>
            <a:ln w="0">
              <a:solidFill>
                <a:srgbClr val="000000"/>
              </a:solidFill>
              <a:prstDash val="solid"/>
              <a:round/>
              <a:headEnd/>
              <a:tailEnd/>
            </a:ln>
          </p:spPr>
          <p:txBody>
            <a:bodyPr/>
            <a:lstStyle/>
            <a:p>
              <a:endParaRPr lang="en-GB"/>
            </a:p>
          </p:txBody>
        </p:sp>
        <p:sp>
          <p:nvSpPr>
            <p:cNvPr id="49255" name="Freeform 104">
              <a:extLst>
                <a:ext uri="{FF2B5EF4-FFF2-40B4-BE49-F238E27FC236}">
                  <a16:creationId xmlns="" xmlns:a16="http://schemas.microsoft.com/office/drawing/2014/main" id="{26121927-A65D-4A13-C98A-EFC896B9F395}"/>
                </a:ext>
              </a:extLst>
            </p:cNvPr>
            <p:cNvSpPr>
              <a:spLocks/>
            </p:cNvSpPr>
            <p:nvPr/>
          </p:nvSpPr>
          <p:spPr bwMode="auto">
            <a:xfrm>
              <a:off x="4572" y="399"/>
              <a:ext cx="10" cy="90"/>
            </a:xfrm>
            <a:custGeom>
              <a:avLst/>
              <a:gdLst>
                <a:gd name="T0" fmla="*/ 0 w 29"/>
                <a:gd name="T1" fmla="*/ 0 h 272"/>
                <a:gd name="T2" fmla="*/ 0 w 29"/>
                <a:gd name="T3" fmla="*/ 0 h 272"/>
                <a:gd name="T4" fmla="*/ 0 w 29"/>
                <a:gd name="T5" fmla="*/ 0 h 272"/>
                <a:gd name="T6" fmla="*/ 0 w 29"/>
                <a:gd name="T7" fmla="*/ 0 h 272"/>
                <a:gd name="T8" fmla="*/ 0 w 29"/>
                <a:gd name="T9" fmla="*/ 0 h 272"/>
                <a:gd name="T10" fmla="*/ 0 w 29"/>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72">
                  <a:moveTo>
                    <a:pt x="0" y="0"/>
                  </a:moveTo>
                  <a:lnTo>
                    <a:pt x="0" y="0"/>
                  </a:lnTo>
                  <a:lnTo>
                    <a:pt x="7" y="68"/>
                  </a:lnTo>
                  <a:lnTo>
                    <a:pt x="14" y="136"/>
                  </a:lnTo>
                  <a:lnTo>
                    <a:pt x="22" y="204"/>
                  </a:lnTo>
                  <a:lnTo>
                    <a:pt x="29" y="272"/>
                  </a:lnTo>
                </a:path>
              </a:pathLst>
            </a:custGeom>
            <a:solidFill>
              <a:srgbClr val="E5CA72"/>
            </a:solidFill>
            <a:ln w="0">
              <a:solidFill>
                <a:srgbClr val="000000"/>
              </a:solidFill>
              <a:prstDash val="solid"/>
              <a:round/>
              <a:headEnd/>
              <a:tailEnd/>
            </a:ln>
          </p:spPr>
          <p:txBody>
            <a:bodyPr/>
            <a:lstStyle/>
            <a:p>
              <a:endParaRPr lang="en-GB"/>
            </a:p>
          </p:txBody>
        </p:sp>
        <p:sp>
          <p:nvSpPr>
            <p:cNvPr id="49256" name="Freeform 105">
              <a:extLst>
                <a:ext uri="{FF2B5EF4-FFF2-40B4-BE49-F238E27FC236}">
                  <a16:creationId xmlns="" xmlns:a16="http://schemas.microsoft.com/office/drawing/2014/main" id="{6DF67295-4F55-374D-2008-6EE4E61ACD9B}"/>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6" y="57"/>
                  </a:lnTo>
                  <a:lnTo>
                    <a:pt x="11" y="114"/>
                  </a:lnTo>
                  <a:lnTo>
                    <a:pt x="16" y="171"/>
                  </a:lnTo>
                  <a:lnTo>
                    <a:pt x="23" y="22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7" name="Freeform 106">
              <a:extLst>
                <a:ext uri="{FF2B5EF4-FFF2-40B4-BE49-F238E27FC236}">
                  <a16:creationId xmlns="" xmlns:a16="http://schemas.microsoft.com/office/drawing/2014/main" id="{A9989E74-6A07-1514-2937-3EE5F3CCCBA5}"/>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0" y="0"/>
                  </a:lnTo>
                  <a:lnTo>
                    <a:pt x="6" y="57"/>
                  </a:lnTo>
                  <a:lnTo>
                    <a:pt x="11" y="114"/>
                  </a:lnTo>
                  <a:lnTo>
                    <a:pt x="16" y="171"/>
                  </a:lnTo>
                  <a:lnTo>
                    <a:pt x="23" y="229"/>
                  </a:lnTo>
                </a:path>
              </a:pathLst>
            </a:custGeom>
            <a:solidFill>
              <a:srgbClr val="E5CA72"/>
            </a:solidFill>
            <a:ln w="0">
              <a:solidFill>
                <a:srgbClr val="000000"/>
              </a:solidFill>
              <a:prstDash val="solid"/>
              <a:round/>
              <a:headEnd/>
              <a:tailEnd/>
            </a:ln>
          </p:spPr>
          <p:txBody>
            <a:bodyPr/>
            <a:lstStyle/>
            <a:p>
              <a:endParaRPr lang="en-GB"/>
            </a:p>
          </p:txBody>
        </p:sp>
        <p:sp>
          <p:nvSpPr>
            <p:cNvPr id="49258" name="Freeform 107">
              <a:extLst>
                <a:ext uri="{FF2B5EF4-FFF2-40B4-BE49-F238E27FC236}">
                  <a16:creationId xmlns="" xmlns:a16="http://schemas.microsoft.com/office/drawing/2014/main" id="{7E4217A9-1DD7-9350-08AC-378A495BD426}"/>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5" y="49"/>
                  </a:lnTo>
                  <a:lnTo>
                    <a:pt x="10" y="98"/>
                  </a:lnTo>
                  <a:lnTo>
                    <a:pt x="15" y="147"/>
                  </a:lnTo>
                  <a:lnTo>
                    <a:pt x="19" y="19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9" name="Freeform 108">
              <a:extLst>
                <a:ext uri="{FF2B5EF4-FFF2-40B4-BE49-F238E27FC236}">
                  <a16:creationId xmlns="" xmlns:a16="http://schemas.microsoft.com/office/drawing/2014/main" id="{F836D801-5486-0774-19CE-304893833917}"/>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0" y="0"/>
                  </a:lnTo>
                  <a:lnTo>
                    <a:pt x="5" y="49"/>
                  </a:lnTo>
                  <a:lnTo>
                    <a:pt x="10" y="98"/>
                  </a:lnTo>
                  <a:lnTo>
                    <a:pt x="15" y="147"/>
                  </a:lnTo>
                  <a:lnTo>
                    <a:pt x="19" y="196"/>
                  </a:lnTo>
                </a:path>
              </a:pathLst>
            </a:custGeom>
            <a:solidFill>
              <a:srgbClr val="E5CA72"/>
            </a:solidFill>
            <a:ln w="0">
              <a:solidFill>
                <a:srgbClr val="000000"/>
              </a:solidFill>
              <a:prstDash val="solid"/>
              <a:round/>
              <a:headEnd/>
              <a:tailEnd/>
            </a:ln>
          </p:spPr>
          <p:txBody>
            <a:bodyPr/>
            <a:lstStyle/>
            <a:p>
              <a:endParaRPr lang="en-GB"/>
            </a:p>
          </p:txBody>
        </p:sp>
        <p:sp>
          <p:nvSpPr>
            <p:cNvPr id="49260" name="Freeform 109">
              <a:extLst>
                <a:ext uri="{FF2B5EF4-FFF2-40B4-BE49-F238E27FC236}">
                  <a16:creationId xmlns="" xmlns:a16="http://schemas.microsoft.com/office/drawing/2014/main" id="{427DEC10-7179-DF0B-5599-3EC0422976E6}"/>
                </a:ext>
              </a:extLst>
            </p:cNvPr>
            <p:cNvSpPr>
              <a:spLocks/>
            </p:cNvSpPr>
            <p:nvPr/>
          </p:nvSpPr>
          <p:spPr bwMode="auto">
            <a:xfrm>
              <a:off x="5552" y="362"/>
              <a:ext cx="5" cy="57"/>
            </a:xfrm>
            <a:custGeom>
              <a:avLst/>
              <a:gdLst>
                <a:gd name="T0" fmla="*/ 0 w 16"/>
                <a:gd name="T1" fmla="*/ 0 h 171"/>
                <a:gd name="T2" fmla="*/ 0 w 16"/>
                <a:gd name="T3" fmla="*/ 0 h 171"/>
                <a:gd name="T4" fmla="*/ 0 w 16"/>
                <a:gd name="T5" fmla="*/ 0 h 171"/>
                <a:gd name="T6" fmla="*/ 0 w 16"/>
                <a:gd name="T7" fmla="*/ 0 h 171"/>
                <a:gd name="T8" fmla="*/ 0 w 16"/>
                <a:gd name="T9" fmla="*/ 0 h 171"/>
                <a:gd name="T10" fmla="*/ 0 w 16"/>
                <a:gd name="T11" fmla="*/ 0 h 1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71">
                  <a:moveTo>
                    <a:pt x="0" y="0"/>
                  </a:moveTo>
                  <a:lnTo>
                    <a:pt x="0" y="0"/>
                  </a:lnTo>
                  <a:lnTo>
                    <a:pt x="4" y="42"/>
                  </a:lnTo>
                  <a:lnTo>
                    <a:pt x="8" y="86"/>
                  </a:lnTo>
                  <a:lnTo>
                    <a:pt x="13" y="128"/>
                  </a:lnTo>
                  <a:lnTo>
                    <a:pt x="16" y="171"/>
                  </a:lnTo>
                </a:path>
              </a:pathLst>
            </a:custGeom>
            <a:solidFill>
              <a:srgbClr val="E5CA72"/>
            </a:solidFill>
            <a:ln w="0">
              <a:solidFill>
                <a:srgbClr val="000000"/>
              </a:solidFill>
              <a:prstDash val="solid"/>
              <a:round/>
              <a:headEnd/>
              <a:tailEnd/>
            </a:ln>
          </p:spPr>
          <p:txBody>
            <a:bodyPr/>
            <a:lstStyle/>
            <a:p>
              <a:endParaRPr lang="en-GB"/>
            </a:p>
          </p:txBody>
        </p:sp>
        <p:sp>
          <p:nvSpPr>
            <p:cNvPr id="49261" name="Freeform 110">
              <a:extLst>
                <a:ext uri="{FF2B5EF4-FFF2-40B4-BE49-F238E27FC236}">
                  <a16:creationId xmlns="" xmlns:a16="http://schemas.microsoft.com/office/drawing/2014/main" id="{C5EEADAA-1672-DB7B-BDE9-26CD17B2AC12}"/>
                </a:ext>
              </a:extLst>
            </p:cNvPr>
            <p:cNvSpPr>
              <a:spLocks/>
            </p:cNvSpPr>
            <p:nvPr/>
          </p:nvSpPr>
          <p:spPr bwMode="auto">
            <a:xfrm>
              <a:off x="5736" y="355"/>
              <a:ext cx="4" cy="50"/>
            </a:xfrm>
            <a:custGeom>
              <a:avLst/>
              <a:gdLst>
                <a:gd name="T0" fmla="*/ 0 w 14"/>
                <a:gd name="T1" fmla="*/ 0 h 151"/>
                <a:gd name="T2" fmla="*/ 0 w 14"/>
                <a:gd name="T3" fmla="*/ 0 h 151"/>
                <a:gd name="T4" fmla="*/ 0 w 14"/>
                <a:gd name="T5" fmla="*/ 0 h 151"/>
                <a:gd name="T6" fmla="*/ 0 w 14"/>
                <a:gd name="T7" fmla="*/ 0 h 151"/>
                <a:gd name="T8" fmla="*/ 0 w 14"/>
                <a:gd name="T9" fmla="*/ 0 h 151"/>
                <a:gd name="T10" fmla="*/ 0 w 14"/>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51">
                  <a:moveTo>
                    <a:pt x="0" y="0"/>
                  </a:moveTo>
                  <a:lnTo>
                    <a:pt x="0" y="0"/>
                  </a:lnTo>
                  <a:lnTo>
                    <a:pt x="3" y="37"/>
                  </a:lnTo>
                  <a:lnTo>
                    <a:pt x="7" y="75"/>
                  </a:lnTo>
                  <a:lnTo>
                    <a:pt x="11" y="113"/>
                  </a:lnTo>
                  <a:lnTo>
                    <a:pt x="14" y="151"/>
                  </a:lnTo>
                </a:path>
              </a:pathLst>
            </a:custGeom>
            <a:solidFill>
              <a:srgbClr val="E5CA72"/>
            </a:solidFill>
            <a:ln w="0">
              <a:solidFill>
                <a:srgbClr val="000000"/>
              </a:solidFill>
              <a:prstDash val="solid"/>
              <a:round/>
              <a:headEnd/>
              <a:tailEnd/>
            </a:ln>
          </p:spPr>
          <p:txBody>
            <a:bodyPr/>
            <a:lstStyle/>
            <a:p>
              <a:endParaRPr lang="en-GB"/>
            </a:p>
          </p:txBody>
        </p:sp>
        <p:sp>
          <p:nvSpPr>
            <p:cNvPr id="49262" name="Freeform 111">
              <a:extLst>
                <a:ext uri="{FF2B5EF4-FFF2-40B4-BE49-F238E27FC236}">
                  <a16:creationId xmlns="" xmlns:a16="http://schemas.microsoft.com/office/drawing/2014/main" id="{26313BFE-1AC2-ADDF-6A5F-CED5A56FBCE6}"/>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4" y="34"/>
                  </a:lnTo>
                  <a:lnTo>
                    <a:pt x="7" y="68"/>
                  </a:lnTo>
                  <a:lnTo>
                    <a:pt x="11" y="102"/>
                  </a:lnTo>
                  <a:lnTo>
                    <a:pt x="14" y="1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3" name="Freeform 112">
              <a:extLst>
                <a:ext uri="{FF2B5EF4-FFF2-40B4-BE49-F238E27FC236}">
                  <a16:creationId xmlns="" xmlns:a16="http://schemas.microsoft.com/office/drawing/2014/main" id="{E493F140-3A69-DFED-01DD-6040733947D0}"/>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0" y="0"/>
                  </a:lnTo>
                  <a:lnTo>
                    <a:pt x="4" y="34"/>
                  </a:lnTo>
                  <a:lnTo>
                    <a:pt x="7" y="68"/>
                  </a:lnTo>
                  <a:lnTo>
                    <a:pt x="11" y="102"/>
                  </a:lnTo>
                  <a:lnTo>
                    <a:pt x="14" y="137"/>
                  </a:lnTo>
                </a:path>
              </a:pathLst>
            </a:custGeom>
            <a:solidFill>
              <a:srgbClr val="E5CA72"/>
            </a:solidFill>
            <a:ln w="0">
              <a:solidFill>
                <a:srgbClr val="000000"/>
              </a:solidFill>
              <a:prstDash val="solid"/>
              <a:round/>
              <a:headEnd/>
              <a:tailEnd/>
            </a:ln>
          </p:spPr>
          <p:txBody>
            <a:bodyPr/>
            <a:lstStyle/>
            <a:p>
              <a:endParaRPr lang="en-GB"/>
            </a:p>
          </p:txBody>
        </p:sp>
        <p:sp>
          <p:nvSpPr>
            <p:cNvPr id="49264" name="Freeform 113">
              <a:extLst>
                <a:ext uri="{FF2B5EF4-FFF2-40B4-BE49-F238E27FC236}">
                  <a16:creationId xmlns="" xmlns:a16="http://schemas.microsoft.com/office/drawing/2014/main" id="{90A13F17-ED68-8675-4F71-685780857E2A}"/>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3" y="32"/>
                  </a:lnTo>
                  <a:lnTo>
                    <a:pt x="7" y="63"/>
                  </a:lnTo>
                  <a:lnTo>
                    <a:pt x="10" y="93"/>
                  </a:lnTo>
                  <a:lnTo>
                    <a:pt x="13" y="12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5" name="Freeform 114">
              <a:extLst>
                <a:ext uri="{FF2B5EF4-FFF2-40B4-BE49-F238E27FC236}">
                  <a16:creationId xmlns="" xmlns:a16="http://schemas.microsoft.com/office/drawing/2014/main" id="{CB5A46F4-9D9D-9547-D490-D40134007A99}"/>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0" y="0"/>
                  </a:lnTo>
                  <a:lnTo>
                    <a:pt x="3" y="32"/>
                  </a:lnTo>
                  <a:lnTo>
                    <a:pt x="7" y="63"/>
                  </a:lnTo>
                  <a:lnTo>
                    <a:pt x="10" y="93"/>
                  </a:lnTo>
                  <a:lnTo>
                    <a:pt x="13" y="124"/>
                  </a:lnTo>
                </a:path>
              </a:pathLst>
            </a:custGeom>
            <a:solidFill>
              <a:srgbClr val="E5CA72"/>
            </a:solidFill>
            <a:ln w="0">
              <a:solidFill>
                <a:srgbClr val="000000"/>
              </a:solidFill>
              <a:prstDash val="solid"/>
              <a:round/>
              <a:headEnd/>
              <a:tailEnd/>
            </a:ln>
          </p:spPr>
          <p:txBody>
            <a:bodyPr/>
            <a:lstStyle/>
            <a:p>
              <a:endParaRPr lang="en-GB"/>
            </a:p>
          </p:txBody>
        </p:sp>
        <p:sp>
          <p:nvSpPr>
            <p:cNvPr id="49266" name="Freeform 115">
              <a:extLst>
                <a:ext uri="{FF2B5EF4-FFF2-40B4-BE49-F238E27FC236}">
                  <a16:creationId xmlns="" xmlns:a16="http://schemas.microsoft.com/office/drawing/2014/main" id="{2C4018B6-7247-8E29-6E44-4B9926948CFD}"/>
                </a:ext>
              </a:extLst>
            </p:cNvPr>
            <p:cNvSpPr>
              <a:spLocks/>
            </p:cNvSpPr>
            <p:nvPr/>
          </p:nvSpPr>
          <p:spPr bwMode="auto">
            <a:xfrm>
              <a:off x="6103" y="342"/>
              <a:ext cx="4" cy="39"/>
            </a:xfrm>
            <a:custGeom>
              <a:avLst/>
              <a:gdLst>
                <a:gd name="T0" fmla="*/ 0 w 14"/>
                <a:gd name="T1" fmla="*/ 0 h 115"/>
                <a:gd name="T2" fmla="*/ 0 w 14"/>
                <a:gd name="T3" fmla="*/ 0 h 115"/>
                <a:gd name="T4" fmla="*/ 0 w 14"/>
                <a:gd name="T5" fmla="*/ 0 h 115"/>
                <a:gd name="T6" fmla="*/ 0 w 14"/>
                <a:gd name="T7" fmla="*/ 0 h 115"/>
                <a:gd name="T8" fmla="*/ 0 w 14"/>
                <a:gd name="T9" fmla="*/ 0 h 115"/>
                <a:gd name="T10" fmla="*/ 0 w 14"/>
                <a:gd name="T11" fmla="*/ 0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15">
                  <a:moveTo>
                    <a:pt x="0" y="0"/>
                  </a:moveTo>
                  <a:lnTo>
                    <a:pt x="0" y="0"/>
                  </a:lnTo>
                  <a:lnTo>
                    <a:pt x="4" y="28"/>
                  </a:lnTo>
                  <a:lnTo>
                    <a:pt x="7" y="57"/>
                  </a:lnTo>
                  <a:lnTo>
                    <a:pt x="10" y="86"/>
                  </a:lnTo>
                  <a:lnTo>
                    <a:pt x="14" y="115"/>
                  </a:lnTo>
                </a:path>
              </a:pathLst>
            </a:custGeom>
            <a:solidFill>
              <a:srgbClr val="E5CA72"/>
            </a:solidFill>
            <a:ln w="0">
              <a:solidFill>
                <a:srgbClr val="000000"/>
              </a:solidFill>
              <a:prstDash val="solid"/>
              <a:round/>
              <a:headEnd/>
              <a:tailEnd/>
            </a:ln>
          </p:spPr>
          <p:txBody>
            <a:bodyPr/>
            <a:lstStyle/>
            <a:p>
              <a:endParaRPr lang="en-GB"/>
            </a:p>
          </p:txBody>
        </p:sp>
        <p:sp>
          <p:nvSpPr>
            <p:cNvPr id="49267" name="Freeform 116">
              <a:extLst>
                <a:ext uri="{FF2B5EF4-FFF2-40B4-BE49-F238E27FC236}">
                  <a16:creationId xmlns="" xmlns:a16="http://schemas.microsoft.com/office/drawing/2014/main" id="{44DDE689-E35A-B4A0-AF52-736B0D0EBD9A}"/>
                </a:ext>
              </a:extLst>
            </p:cNvPr>
            <p:cNvSpPr>
              <a:spLocks/>
            </p:cNvSpPr>
            <p:nvPr/>
          </p:nvSpPr>
          <p:spPr bwMode="auto">
            <a:xfrm>
              <a:off x="6188" y="337"/>
              <a:ext cx="4" cy="36"/>
            </a:xfrm>
            <a:custGeom>
              <a:avLst/>
              <a:gdLst>
                <a:gd name="T0" fmla="*/ 0 w 10"/>
                <a:gd name="T1" fmla="*/ 0 h 106"/>
                <a:gd name="T2" fmla="*/ 0 w 10"/>
                <a:gd name="T3" fmla="*/ 0 h 106"/>
                <a:gd name="T4" fmla="*/ 0 w 10"/>
                <a:gd name="T5" fmla="*/ 0 h 106"/>
                <a:gd name="T6" fmla="*/ 0 w 10"/>
                <a:gd name="T7" fmla="*/ 0 h 106"/>
                <a:gd name="T8" fmla="*/ 0 w 10"/>
                <a:gd name="T9" fmla="*/ 0 h 106"/>
                <a:gd name="T10" fmla="*/ 0 w 10"/>
                <a:gd name="T11" fmla="*/ 0 h 1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6">
                  <a:moveTo>
                    <a:pt x="0" y="0"/>
                  </a:moveTo>
                  <a:lnTo>
                    <a:pt x="0" y="0"/>
                  </a:lnTo>
                  <a:lnTo>
                    <a:pt x="3" y="27"/>
                  </a:lnTo>
                  <a:lnTo>
                    <a:pt x="5" y="53"/>
                  </a:lnTo>
                  <a:lnTo>
                    <a:pt x="8" y="79"/>
                  </a:lnTo>
                  <a:lnTo>
                    <a:pt x="10" y="106"/>
                  </a:lnTo>
                </a:path>
              </a:pathLst>
            </a:custGeom>
            <a:solidFill>
              <a:srgbClr val="E5CA72"/>
            </a:solidFill>
            <a:ln w="0">
              <a:solidFill>
                <a:srgbClr val="000000"/>
              </a:solidFill>
              <a:prstDash val="solid"/>
              <a:round/>
              <a:headEnd/>
              <a:tailEnd/>
            </a:ln>
          </p:spPr>
          <p:txBody>
            <a:bodyPr/>
            <a:lstStyle/>
            <a:p>
              <a:endParaRPr lang="en-GB"/>
            </a:p>
          </p:txBody>
        </p:sp>
        <p:sp>
          <p:nvSpPr>
            <p:cNvPr id="49268" name="Freeform 117">
              <a:extLst>
                <a:ext uri="{FF2B5EF4-FFF2-40B4-BE49-F238E27FC236}">
                  <a16:creationId xmlns="" xmlns:a16="http://schemas.microsoft.com/office/drawing/2014/main" id="{0D44D644-E86C-B839-697C-A7A69FEAA3B6}"/>
                </a:ext>
              </a:extLst>
            </p:cNvPr>
            <p:cNvSpPr>
              <a:spLocks/>
            </p:cNvSpPr>
            <p:nvPr/>
          </p:nvSpPr>
          <p:spPr bwMode="auto">
            <a:xfrm>
              <a:off x="4125" y="412"/>
              <a:ext cx="10" cy="105"/>
            </a:xfrm>
            <a:custGeom>
              <a:avLst/>
              <a:gdLst>
                <a:gd name="T0" fmla="*/ 0 w 31"/>
                <a:gd name="T1" fmla="*/ 0 h 317"/>
                <a:gd name="T2" fmla="*/ 0 w 31"/>
                <a:gd name="T3" fmla="*/ 0 h 317"/>
                <a:gd name="T4" fmla="*/ 0 w 31"/>
                <a:gd name="T5" fmla="*/ 0 h 317"/>
                <a:gd name="T6" fmla="*/ 0 w 31"/>
                <a:gd name="T7" fmla="*/ 0 h 317"/>
                <a:gd name="T8" fmla="*/ 0 w 31"/>
                <a:gd name="T9" fmla="*/ 0 h 317"/>
                <a:gd name="T10" fmla="*/ 0 w 31"/>
                <a:gd name="T11" fmla="*/ 0 h 317"/>
                <a:gd name="T12" fmla="*/ 0 w 31"/>
                <a:gd name="T13" fmla="*/ 0 h 317"/>
                <a:gd name="T14" fmla="*/ 0 w 31"/>
                <a:gd name="T15" fmla="*/ 0 h 317"/>
                <a:gd name="T16" fmla="*/ 0 w 31"/>
                <a:gd name="T17" fmla="*/ 0 h 317"/>
                <a:gd name="T18" fmla="*/ 0 w 31"/>
                <a:gd name="T19" fmla="*/ 0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7">
                  <a:moveTo>
                    <a:pt x="0" y="0"/>
                  </a:moveTo>
                  <a:lnTo>
                    <a:pt x="0" y="0"/>
                  </a:lnTo>
                  <a:lnTo>
                    <a:pt x="5" y="40"/>
                  </a:lnTo>
                  <a:lnTo>
                    <a:pt x="9" y="80"/>
                  </a:lnTo>
                  <a:lnTo>
                    <a:pt x="13" y="119"/>
                  </a:lnTo>
                  <a:lnTo>
                    <a:pt x="16" y="158"/>
                  </a:lnTo>
                  <a:lnTo>
                    <a:pt x="20" y="198"/>
                  </a:lnTo>
                  <a:lnTo>
                    <a:pt x="24" y="237"/>
                  </a:lnTo>
                  <a:lnTo>
                    <a:pt x="27" y="277"/>
                  </a:lnTo>
                  <a:lnTo>
                    <a:pt x="31" y="317"/>
                  </a:lnTo>
                </a:path>
              </a:pathLst>
            </a:custGeom>
            <a:solidFill>
              <a:srgbClr val="E5CA72"/>
            </a:solidFill>
            <a:ln w="0">
              <a:solidFill>
                <a:srgbClr val="000000"/>
              </a:solidFill>
              <a:prstDash val="solid"/>
              <a:round/>
              <a:headEnd/>
              <a:tailEnd/>
            </a:ln>
          </p:spPr>
          <p:txBody>
            <a:bodyPr/>
            <a:lstStyle/>
            <a:p>
              <a:endParaRPr lang="en-GB"/>
            </a:p>
          </p:txBody>
        </p:sp>
        <p:sp>
          <p:nvSpPr>
            <p:cNvPr id="49269" name="Freeform 118">
              <a:extLst>
                <a:ext uri="{FF2B5EF4-FFF2-40B4-BE49-F238E27FC236}">
                  <a16:creationId xmlns="" xmlns:a16="http://schemas.microsoft.com/office/drawing/2014/main" id="{73DC988B-BC54-C355-D3BA-5817F658DAC3}"/>
                </a:ext>
              </a:extLst>
            </p:cNvPr>
            <p:cNvSpPr>
              <a:spLocks/>
            </p:cNvSpPr>
            <p:nvPr/>
          </p:nvSpPr>
          <p:spPr bwMode="auto">
            <a:xfrm>
              <a:off x="4699" y="393"/>
              <a:ext cx="9" cy="86"/>
            </a:xfrm>
            <a:custGeom>
              <a:avLst/>
              <a:gdLst>
                <a:gd name="T0" fmla="*/ 0 w 25"/>
                <a:gd name="T1" fmla="*/ 0 h 259"/>
                <a:gd name="T2" fmla="*/ 0 w 25"/>
                <a:gd name="T3" fmla="*/ 0 h 259"/>
                <a:gd name="T4" fmla="*/ 0 w 25"/>
                <a:gd name="T5" fmla="*/ 0 h 259"/>
                <a:gd name="T6" fmla="*/ 0 w 25"/>
                <a:gd name="T7" fmla="*/ 0 h 259"/>
                <a:gd name="T8" fmla="*/ 0 w 25"/>
                <a:gd name="T9" fmla="*/ 0 h 259"/>
                <a:gd name="T10" fmla="*/ 0 w 25"/>
                <a:gd name="T11" fmla="*/ 0 h 2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59">
                  <a:moveTo>
                    <a:pt x="0" y="0"/>
                  </a:moveTo>
                  <a:lnTo>
                    <a:pt x="0" y="0"/>
                  </a:lnTo>
                  <a:lnTo>
                    <a:pt x="6" y="65"/>
                  </a:lnTo>
                  <a:lnTo>
                    <a:pt x="12" y="130"/>
                  </a:lnTo>
                  <a:lnTo>
                    <a:pt x="18" y="194"/>
                  </a:lnTo>
                  <a:lnTo>
                    <a:pt x="25" y="259"/>
                  </a:lnTo>
                </a:path>
              </a:pathLst>
            </a:custGeom>
            <a:solidFill>
              <a:srgbClr val="E5CA72"/>
            </a:solidFill>
            <a:ln w="0">
              <a:solidFill>
                <a:srgbClr val="000000"/>
              </a:solidFill>
              <a:prstDash val="solid"/>
              <a:round/>
              <a:headEnd/>
              <a:tailEnd/>
            </a:ln>
          </p:spPr>
          <p:txBody>
            <a:bodyPr/>
            <a:lstStyle/>
            <a:p>
              <a:endParaRPr lang="en-GB"/>
            </a:p>
          </p:txBody>
        </p:sp>
        <p:sp>
          <p:nvSpPr>
            <p:cNvPr id="49270" name="Freeform 119">
              <a:extLst>
                <a:ext uri="{FF2B5EF4-FFF2-40B4-BE49-F238E27FC236}">
                  <a16:creationId xmlns="" xmlns:a16="http://schemas.microsoft.com/office/drawing/2014/main" id="{3F796FF7-18A7-9E56-6C42-89520B9DCE24}"/>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5" y="54"/>
                  </a:lnTo>
                  <a:lnTo>
                    <a:pt x="11" y="109"/>
                  </a:lnTo>
                  <a:lnTo>
                    <a:pt x="16" y="164"/>
                  </a:lnTo>
                  <a:lnTo>
                    <a:pt x="22" y="21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1" name="Freeform 120">
              <a:extLst>
                <a:ext uri="{FF2B5EF4-FFF2-40B4-BE49-F238E27FC236}">
                  <a16:creationId xmlns="" xmlns:a16="http://schemas.microsoft.com/office/drawing/2014/main" id="{F03F712E-5CB6-9B59-DAF9-D75CE8AAA552}"/>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0" y="0"/>
                  </a:lnTo>
                  <a:lnTo>
                    <a:pt x="5" y="54"/>
                  </a:lnTo>
                  <a:lnTo>
                    <a:pt x="11" y="109"/>
                  </a:lnTo>
                  <a:lnTo>
                    <a:pt x="16" y="164"/>
                  </a:lnTo>
                  <a:lnTo>
                    <a:pt x="22" y="219"/>
                  </a:lnTo>
                </a:path>
              </a:pathLst>
            </a:custGeom>
            <a:solidFill>
              <a:srgbClr val="E5CA72"/>
            </a:solidFill>
            <a:ln w="0">
              <a:solidFill>
                <a:srgbClr val="000000"/>
              </a:solidFill>
              <a:prstDash val="solid"/>
              <a:round/>
              <a:headEnd/>
              <a:tailEnd/>
            </a:ln>
          </p:spPr>
          <p:txBody>
            <a:bodyPr/>
            <a:lstStyle/>
            <a:p>
              <a:endParaRPr lang="en-GB"/>
            </a:p>
          </p:txBody>
        </p:sp>
        <p:sp>
          <p:nvSpPr>
            <p:cNvPr id="49272" name="Freeform 121">
              <a:extLst>
                <a:ext uri="{FF2B5EF4-FFF2-40B4-BE49-F238E27FC236}">
                  <a16:creationId xmlns="" xmlns:a16="http://schemas.microsoft.com/office/drawing/2014/main" id="{2A900448-C8FD-7A16-1365-C941CB2A2A0A}"/>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4" y="47"/>
                  </a:lnTo>
                  <a:lnTo>
                    <a:pt x="9" y="93"/>
                  </a:lnTo>
                  <a:lnTo>
                    <a:pt x="14" y="141"/>
                  </a:lnTo>
                  <a:lnTo>
                    <a:pt x="18" y="18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3" name="Freeform 122">
              <a:extLst>
                <a:ext uri="{FF2B5EF4-FFF2-40B4-BE49-F238E27FC236}">
                  <a16:creationId xmlns="" xmlns:a16="http://schemas.microsoft.com/office/drawing/2014/main" id="{1C1A84F9-48F3-9D9C-2EAF-01F8231C5A82}"/>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0" y="0"/>
                  </a:lnTo>
                  <a:lnTo>
                    <a:pt x="4" y="47"/>
                  </a:lnTo>
                  <a:lnTo>
                    <a:pt x="9" y="93"/>
                  </a:lnTo>
                  <a:lnTo>
                    <a:pt x="14" y="141"/>
                  </a:lnTo>
                  <a:lnTo>
                    <a:pt x="18" y="188"/>
                  </a:lnTo>
                </a:path>
              </a:pathLst>
            </a:custGeom>
            <a:solidFill>
              <a:srgbClr val="E5CA72"/>
            </a:solidFill>
            <a:ln w="0">
              <a:solidFill>
                <a:srgbClr val="000000"/>
              </a:solidFill>
              <a:prstDash val="solid"/>
              <a:round/>
              <a:headEnd/>
              <a:tailEnd/>
            </a:ln>
          </p:spPr>
          <p:txBody>
            <a:bodyPr/>
            <a:lstStyle/>
            <a:p>
              <a:endParaRPr lang="en-GB"/>
            </a:p>
          </p:txBody>
        </p:sp>
        <p:sp>
          <p:nvSpPr>
            <p:cNvPr id="49274" name="Freeform 123">
              <a:extLst>
                <a:ext uri="{FF2B5EF4-FFF2-40B4-BE49-F238E27FC236}">
                  <a16:creationId xmlns="" xmlns:a16="http://schemas.microsoft.com/office/drawing/2014/main" id="{732A604F-A481-66D3-B462-216F876E5055}"/>
                </a:ext>
              </a:extLst>
            </p:cNvPr>
            <p:cNvSpPr>
              <a:spLocks/>
            </p:cNvSpPr>
            <p:nvPr/>
          </p:nvSpPr>
          <p:spPr bwMode="auto">
            <a:xfrm>
              <a:off x="5603" y="359"/>
              <a:ext cx="5" cy="56"/>
            </a:xfrm>
            <a:custGeom>
              <a:avLst/>
              <a:gdLst>
                <a:gd name="T0" fmla="*/ 0 w 16"/>
                <a:gd name="T1" fmla="*/ 0 h 167"/>
                <a:gd name="T2" fmla="*/ 0 w 16"/>
                <a:gd name="T3" fmla="*/ 0 h 167"/>
                <a:gd name="T4" fmla="*/ 0 w 16"/>
                <a:gd name="T5" fmla="*/ 0 h 167"/>
                <a:gd name="T6" fmla="*/ 0 w 16"/>
                <a:gd name="T7" fmla="*/ 0 h 167"/>
                <a:gd name="T8" fmla="*/ 0 w 16"/>
                <a:gd name="T9" fmla="*/ 0 h 167"/>
                <a:gd name="T10" fmla="*/ 0 w 16"/>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67">
                  <a:moveTo>
                    <a:pt x="0" y="0"/>
                  </a:moveTo>
                  <a:lnTo>
                    <a:pt x="0" y="0"/>
                  </a:lnTo>
                  <a:lnTo>
                    <a:pt x="3" y="41"/>
                  </a:lnTo>
                  <a:lnTo>
                    <a:pt x="9" y="83"/>
                  </a:lnTo>
                  <a:lnTo>
                    <a:pt x="13" y="125"/>
                  </a:lnTo>
                  <a:lnTo>
                    <a:pt x="16" y="167"/>
                  </a:lnTo>
                </a:path>
              </a:pathLst>
            </a:custGeom>
            <a:solidFill>
              <a:srgbClr val="E5CA72"/>
            </a:solidFill>
            <a:ln w="0">
              <a:solidFill>
                <a:srgbClr val="000000"/>
              </a:solidFill>
              <a:prstDash val="solid"/>
              <a:round/>
              <a:headEnd/>
              <a:tailEnd/>
            </a:ln>
          </p:spPr>
          <p:txBody>
            <a:bodyPr/>
            <a:lstStyle/>
            <a:p>
              <a:endParaRPr lang="en-GB"/>
            </a:p>
          </p:txBody>
        </p:sp>
        <p:sp>
          <p:nvSpPr>
            <p:cNvPr id="49275" name="Freeform 124">
              <a:extLst>
                <a:ext uri="{FF2B5EF4-FFF2-40B4-BE49-F238E27FC236}">
                  <a16:creationId xmlns="" xmlns:a16="http://schemas.microsoft.com/office/drawing/2014/main" id="{5EAF4225-5CAE-C509-7B23-7FB87BCE8EE6}"/>
                </a:ext>
              </a:extLst>
            </p:cNvPr>
            <p:cNvSpPr>
              <a:spLocks/>
            </p:cNvSpPr>
            <p:nvPr/>
          </p:nvSpPr>
          <p:spPr bwMode="auto">
            <a:xfrm>
              <a:off x="5775" y="352"/>
              <a:ext cx="6" cy="49"/>
            </a:xfrm>
            <a:custGeom>
              <a:avLst/>
              <a:gdLst>
                <a:gd name="T0" fmla="*/ 0 w 16"/>
                <a:gd name="T1" fmla="*/ 0 h 148"/>
                <a:gd name="T2" fmla="*/ 0 w 16"/>
                <a:gd name="T3" fmla="*/ 0 h 148"/>
                <a:gd name="T4" fmla="*/ 0 w 16"/>
                <a:gd name="T5" fmla="*/ 0 h 148"/>
                <a:gd name="T6" fmla="*/ 0 w 16"/>
                <a:gd name="T7" fmla="*/ 0 h 148"/>
                <a:gd name="T8" fmla="*/ 0 w 16"/>
                <a:gd name="T9" fmla="*/ 0 h 148"/>
                <a:gd name="T10" fmla="*/ 0 w 1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48">
                  <a:moveTo>
                    <a:pt x="0" y="0"/>
                  </a:moveTo>
                  <a:lnTo>
                    <a:pt x="0" y="0"/>
                  </a:lnTo>
                  <a:lnTo>
                    <a:pt x="4" y="36"/>
                  </a:lnTo>
                  <a:lnTo>
                    <a:pt x="8" y="73"/>
                  </a:lnTo>
                  <a:lnTo>
                    <a:pt x="12" y="111"/>
                  </a:lnTo>
                  <a:lnTo>
                    <a:pt x="16" y="148"/>
                  </a:lnTo>
                </a:path>
              </a:pathLst>
            </a:custGeom>
            <a:solidFill>
              <a:srgbClr val="E5CA72"/>
            </a:solidFill>
            <a:ln w="0">
              <a:solidFill>
                <a:srgbClr val="000000"/>
              </a:solidFill>
              <a:prstDash val="solid"/>
              <a:round/>
              <a:headEnd/>
              <a:tailEnd/>
            </a:ln>
          </p:spPr>
          <p:txBody>
            <a:bodyPr/>
            <a:lstStyle/>
            <a:p>
              <a:endParaRPr lang="en-GB"/>
            </a:p>
          </p:txBody>
        </p:sp>
        <p:sp>
          <p:nvSpPr>
            <p:cNvPr id="49276" name="Freeform 125">
              <a:extLst>
                <a:ext uri="{FF2B5EF4-FFF2-40B4-BE49-F238E27FC236}">
                  <a16:creationId xmlns="" xmlns:a16="http://schemas.microsoft.com/office/drawing/2014/main" id="{E55E53E8-EC3C-0C17-E473-8B02C44214EB}"/>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3" y="33"/>
                  </a:lnTo>
                  <a:lnTo>
                    <a:pt x="6" y="67"/>
                  </a:lnTo>
                  <a:lnTo>
                    <a:pt x="9" y="101"/>
                  </a:lnTo>
                  <a:lnTo>
                    <a:pt x="12" y="13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7" name="Freeform 126">
              <a:extLst>
                <a:ext uri="{FF2B5EF4-FFF2-40B4-BE49-F238E27FC236}">
                  <a16:creationId xmlns="" xmlns:a16="http://schemas.microsoft.com/office/drawing/2014/main" id="{61A7E116-1ACC-6A77-138C-A2FF567B8492}"/>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0" y="0"/>
                  </a:lnTo>
                  <a:lnTo>
                    <a:pt x="3" y="33"/>
                  </a:lnTo>
                  <a:lnTo>
                    <a:pt x="6" y="67"/>
                  </a:lnTo>
                  <a:lnTo>
                    <a:pt x="9" y="101"/>
                  </a:lnTo>
                  <a:lnTo>
                    <a:pt x="12" y="135"/>
                  </a:lnTo>
                </a:path>
              </a:pathLst>
            </a:custGeom>
            <a:solidFill>
              <a:srgbClr val="E5CA72"/>
            </a:solidFill>
            <a:ln w="0">
              <a:solidFill>
                <a:srgbClr val="000000"/>
              </a:solidFill>
              <a:prstDash val="solid"/>
              <a:round/>
              <a:headEnd/>
              <a:tailEnd/>
            </a:ln>
          </p:spPr>
          <p:txBody>
            <a:bodyPr/>
            <a:lstStyle/>
            <a:p>
              <a:endParaRPr lang="en-GB"/>
            </a:p>
          </p:txBody>
        </p:sp>
        <p:sp>
          <p:nvSpPr>
            <p:cNvPr id="49278" name="Freeform 127">
              <a:extLst>
                <a:ext uri="{FF2B5EF4-FFF2-40B4-BE49-F238E27FC236}">
                  <a16:creationId xmlns="" xmlns:a16="http://schemas.microsoft.com/office/drawing/2014/main" id="{9DADB707-B8FF-9D15-A766-90103C37704D}"/>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3" y="30"/>
                  </a:lnTo>
                  <a:lnTo>
                    <a:pt x="6" y="60"/>
                  </a:lnTo>
                  <a:lnTo>
                    <a:pt x="9" y="91"/>
                  </a:lnTo>
                  <a:lnTo>
                    <a:pt x="11" y="12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9" name="Freeform 128">
              <a:extLst>
                <a:ext uri="{FF2B5EF4-FFF2-40B4-BE49-F238E27FC236}">
                  <a16:creationId xmlns="" xmlns:a16="http://schemas.microsoft.com/office/drawing/2014/main" id="{9E8B37F4-DFCD-7BA1-3701-8D17B34312B2}"/>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0" y="0"/>
                  </a:lnTo>
                  <a:lnTo>
                    <a:pt x="3" y="30"/>
                  </a:lnTo>
                  <a:lnTo>
                    <a:pt x="6" y="60"/>
                  </a:lnTo>
                  <a:lnTo>
                    <a:pt x="9" y="91"/>
                  </a:lnTo>
                  <a:lnTo>
                    <a:pt x="11" y="122"/>
                  </a:lnTo>
                </a:path>
              </a:pathLst>
            </a:custGeom>
            <a:solidFill>
              <a:srgbClr val="E5CA72"/>
            </a:solidFill>
            <a:ln w="0">
              <a:solidFill>
                <a:srgbClr val="000000"/>
              </a:solidFill>
              <a:prstDash val="solid"/>
              <a:round/>
              <a:headEnd/>
              <a:tailEnd/>
            </a:ln>
          </p:spPr>
          <p:txBody>
            <a:bodyPr/>
            <a:lstStyle/>
            <a:p>
              <a:endParaRPr lang="en-GB"/>
            </a:p>
          </p:txBody>
        </p:sp>
        <p:sp>
          <p:nvSpPr>
            <p:cNvPr id="49280" name="Freeform 129">
              <a:extLst>
                <a:ext uri="{FF2B5EF4-FFF2-40B4-BE49-F238E27FC236}">
                  <a16:creationId xmlns="" xmlns:a16="http://schemas.microsoft.com/office/drawing/2014/main" id="{4F787E2A-F4A5-D436-5DD5-4C14FB757B02}"/>
                </a:ext>
              </a:extLst>
            </p:cNvPr>
            <p:cNvSpPr>
              <a:spLocks/>
            </p:cNvSpPr>
            <p:nvPr/>
          </p:nvSpPr>
          <p:spPr bwMode="auto">
            <a:xfrm>
              <a:off x="6126" y="341"/>
              <a:ext cx="4" cy="38"/>
            </a:xfrm>
            <a:custGeom>
              <a:avLst/>
              <a:gdLst>
                <a:gd name="T0" fmla="*/ 0 w 12"/>
                <a:gd name="T1" fmla="*/ 0 h 113"/>
                <a:gd name="T2" fmla="*/ 0 w 12"/>
                <a:gd name="T3" fmla="*/ 0 h 113"/>
                <a:gd name="T4" fmla="*/ 0 w 12"/>
                <a:gd name="T5" fmla="*/ 0 h 113"/>
                <a:gd name="T6" fmla="*/ 0 w 12"/>
                <a:gd name="T7" fmla="*/ 0 h 113"/>
                <a:gd name="T8" fmla="*/ 0 w 12"/>
                <a:gd name="T9" fmla="*/ 0 h 113"/>
                <a:gd name="T10" fmla="*/ 0 w 12"/>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3">
                  <a:moveTo>
                    <a:pt x="0" y="0"/>
                  </a:moveTo>
                  <a:lnTo>
                    <a:pt x="0" y="0"/>
                  </a:lnTo>
                  <a:lnTo>
                    <a:pt x="3" y="28"/>
                  </a:lnTo>
                  <a:lnTo>
                    <a:pt x="6" y="56"/>
                  </a:lnTo>
                  <a:lnTo>
                    <a:pt x="9" y="84"/>
                  </a:lnTo>
                  <a:lnTo>
                    <a:pt x="12" y="113"/>
                  </a:lnTo>
                </a:path>
              </a:pathLst>
            </a:custGeom>
            <a:solidFill>
              <a:srgbClr val="E5CA72"/>
            </a:solidFill>
            <a:ln w="0">
              <a:solidFill>
                <a:srgbClr val="000000"/>
              </a:solidFill>
              <a:prstDash val="solid"/>
              <a:round/>
              <a:headEnd/>
              <a:tailEnd/>
            </a:ln>
          </p:spPr>
          <p:txBody>
            <a:bodyPr/>
            <a:lstStyle/>
            <a:p>
              <a:endParaRPr lang="en-GB"/>
            </a:p>
          </p:txBody>
        </p:sp>
        <p:sp>
          <p:nvSpPr>
            <p:cNvPr id="49281" name="Freeform 130">
              <a:extLst>
                <a:ext uri="{FF2B5EF4-FFF2-40B4-BE49-F238E27FC236}">
                  <a16:creationId xmlns="" xmlns:a16="http://schemas.microsoft.com/office/drawing/2014/main" id="{1286021B-8503-FF8D-7525-405657283BAA}"/>
                </a:ext>
              </a:extLst>
            </p:cNvPr>
            <p:cNvSpPr>
              <a:spLocks/>
            </p:cNvSpPr>
            <p:nvPr/>
          </p:nvSpPr>
          <p:spPr bwMode="auto">
            <a:xfrm>
              <a:off x="6208" y="336"/>
              <a:ext cx="3" cy="35"/>
            </a:xfrm>
            <a:custGeom>
              <a:avLst/>
              <a:gdLst>
                <a:gd name="T0" fmla="*/ 0 w 10"/>
                <a:gd name="T1" fmla="*/ 0 h 105"/>
                <a:gd name="T2" fmla="*/ 0 w 10"/>
                <a:gd name="T3" fmla="*/ 0 h 105"/>
                <a:gd name="T4" fmla="*/ 0 w 10"/>
                <a:gd name="T5" fmla="*/ 0 h 105"/>
                <a:gd name="T6" fmla="*/ 0 w 10"/>
                <a:gd name="T7" fmla="*/ 0 h 105"/>
                <a:gd name="T8" fmla="*/ 0 w 10"/>
                <a:gd name="T9" fmla="*/ 0 h 105"/>
                <a:gd name="T10" fmla="*/ 0 w 10"/>
                <a:gd name="T11" fmla="*/ 0 h 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5">
                  <a:moveTo>
                    <a:pt x="0" y="0"/>
                  </a:moveTo>
                  <a:lnTo>
                    <a:pt x="0" y="0"/>
                  </a:lnTo>
                  <a:lnTo>
                    <a:pt x="2" y="26"/>
                  </a:lnTo>
                  <a:lnTo>
                    <a:pt x="5" y="52"/>
                  </a:lnTo>
                  <a:lnTo>
                    <a:pt x="8" y="78"/>
                  </a:lnTo>
                  <a:lnTo>
                    <a:pt x="10" y="105"/>
                  </a:lnTo>
                </a:path>
              </a:pathLst>
            </a:custGeom>
            <a:solidFill>
              <a:srgbClr val="E5CA72"/>
            </a:solidFill>
            <a:ln w="0">
              <a:solidFill>
                <a:srgbClr val="000000"/>
              </a:solidFill>
              <a:prstDash val="solid"/>
              <a:round/>
              <a:headEnd/>
              <a:tailEnd/>
            </a:ln>
          </p:spPr>
          <p:txBody>
            <a:bodyPr/>
            <a:lstStyle/>
            <a:p>
              <a:endParaRPr lang="en-GB"/>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 xmlns:a16="http://schemas.microsoft.com/office/drawing/2014/main" id="{13868562-E119-9962-816D-C69A16B9AF28}"/>
              </a:ext>
            </a:extLst>
          </p:cNvPr>
          <p:cNvSpPr>
            <a:spLocks noGrp="1" noChangeArrowheads="1"/>
          </p:cNvSpPr>
          <p:nvPr>
            <p:ph type="title"/>
          </p:nvPr>
        </p:nvSpPr>
        <p:spPr/>
        <p:txBody>
          <a:bodyPr/>
          <a:lstStyle/>
          <a:p>
            <a:r>
              <a:rPr lang="en-GB" altLang="en-US"/>
              <a:t>Other factors that influence testing</a:t>
            </a:r>
          </a:p>
        </p:txBody>
      </p:sp>
      <p:sp>
        <p:nvSpPr>
          <p:cNvPr id="146435" name="Rectangle 3">
            <a:extLst>
              <a:ext uri="{FF2B5EF4-FFF2-40B4-BE49-F238E27FC236}">
                <a16:creationId xmlns="" xmlns:a16="http://schemas.microsoft.com/office/drawing/2014/main" id="{3F29E867-5098-DF01-B0F9-093B63BEDB78}"/>
              </a:ext>
            </a:extLst>
          </p:cNvPr>
          <p:cNvSpPr>
            <a:spLocks noGrp="1" noChangeArrowheads="1"/>
          </p:cNvSpPr>
          <p:nvPr>
            <p:ph idx="1"/>
          </p:nvPr>
        </p:nvSpPr>
        <p:spPr/>
        <p:txBody>
          <a:bodyPr/>
          <a:lstStyle/>
          <a:p>
            <a:pPr>
              <a:defRPr/>
            </a:pPr>
            <a:r>
              <a:rPr lang="en-GB" altLang="en-US" dirty="0"/>
              <a:t>Contractual requirements</a:t>
            </a:r>
          </a:p>
          <a:p>
            <a:pPr>
              <a:defRPr/>
            </a:pPr>
            <a:r>
              <a:rPr lang="en-GB" altLang="en-US" dirty="0"/>
              <a:t>Legal requirements</a:t>
            </a:r>
          </a:p>
          <a:p>
            <a:pPr>
              <a:defRPr/>
            </a:pPr>
            <a:r>
              <a:rPr lang="en-GB" altLang="en-US" dirty="0"/>
              <a:t>Industry-specific requirements</a:t>
            </a:r>
          </a:p>
          <a:p>
            <a:pPr lvl="1">
              <a:defRPr/>
            </a:pPr>
            <a:r>
              <a:rPr lang="en-GB" altLang="en-US" dirty="0"/>
              <a:t> e.g. pharmaceutical industry (FDA), compiler standard tests, safety-critical or safety-related such as railroad switching, air traffic control</a:t>
            </a:r>
          </a:p>
        </p:txBody>
      </p:sp>
      <p:sp>
        <p:nvSpPr>
          <p:cNvPr id="51203" name="Text Box 4">
            <a:extLst>
              <a:ext uri="{FF2B5EF4-FFF2-40B4-BE49-F238E27FC236}">
                <a16:creationId xmlns="" xmlns:a16="http://schemas.microsoft.com/office/drawing/2014/main" id="{97D63FF4-2890-D06D-8D92-2D536B5BE39D}"/>
              </a:ext>
            </a:extLst>
          </p:cNvPr>
          <p:cNvSpPr txBox="1">
            <a:spLocks noChangeArrowheads="1"/>
          </p:cNvSpPr>
          <p:nvPr/>
        </p:nvSpPr>
        <p:spPr bwMode="auto">
          <a:xfrm>
            <a:off x="2438400" y="4648200"/>
            <a:ext cx="5237162" cy="1567993"/>
          </a:xfrm>
          <a:prstGeom prst="rect">
            <a:avLst/>
          </a:prstGeom>
          <a:solidFill>
            <a:schemeClr val="tx2"/>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bg1"/>
                </a:solidFill>
                <a:latin typeface="+mn-lt"/>
              </a:rPr>
              <a:t>It is difficult to determine how much testing is enough, but it is not impossible.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 xmlns:a16="http://schemas.microsoft.com/office/drawing/2014/main" id="{54A672F9-0C71-6C08-62B1-7C0DF18DC5E3}"/>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4E75525C-6B7E-4976-08F7-1920BD881265}"/>
              </a:ext>
            </a:extLst>
          </p:cNvPr>
          <p:cNvSpPr>
            <a:spLocks noGrp="1" noChangeArrowheads="1"/>
          </p:cNvSpPr>
          <p:nvPr>
            <p:ph idx="1"/>
          </p:nvPr>
        </p:nvSpPr>
        <p:spPr/>
        <p:txBody>
          <a:bodyPr/>
          <a:lstStyle/>
          <a:p>
            <a:pPr marL="0" indent="0">
              <a:buNone/>
              <a:defRPr/>
            </a:pPr>
            <a:r>
              <a:rPr lang="en-US" altLang="en-US" sz="2800" dirty="0">
                <a:solidFill>
                  <a:srgbClr val="C00000"/>
                </a:solidFill>
              </a:rPr>
              <a:t>3. Early testing</a:t>
            </a:r>
          </a:p>
          <a:p>
            <a:pPr marL="534988" indent="-173038">
              <a:defRPr/>
            </a:pPr>
            <a:r>
              <a:rPr lang="en-US" altLang="en-US" dirty="0"/>
              <a:t> Testing activities (both static &amp; dynamic) should start as early as possible in the software/system development life cycle and should be focused on defined objectives.</a:t>
            </a:r>
          </a:p>
          <a:p>
            <a:pPr marL="534988" indent="-173038">
              <a:spcBef>
                <a:spcPts val="1600"/>
              </a:spcBef>
              <a:defRPr/>
            </a:pPr>
            <a:r>
              <a:rPr lang="en-US" altLang="en-US" dirty="0"/>
              <a:t> Early testing is sometimes referred to as </a:t>
            </a:r>
            <a:r>
              <a:rPr lang="en-US" altLang="en-US" dirty="0">
                <a:solidFill>
                  <a:srgbClr val="C00000"/>
                </a:solidFill>
              </a:rPr>
              <a:t>"shift left"</a:t>
            </a:r>
            <a:r>
              <a:rPr lang="en-US" altLang="en-US" dirty="0"/>
              <a:t>. Testing early in the SDLC helps reduce or eliminate costly changes.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 xmlns:a16="http://schemas.microsoft.com/office/drawing/2014/main" id="{9BC83258-5994-5641-B942-09599DCBC715}"/>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1713862E-50C4-5783-76E3-8598C05562CB}"/>
              </a:ext>
            </a:extLst>
          </p:cNvPr>
          <p:cNvSpPr>
            <a:spLocks noGrp="1" noChangeArrowheads="1"/>
          </p:cNvSpPr>
          <p:nvPr>
            <p:ph idx="1"/>
          </p:nvPr>
        </p:nvSpPr>
        <p:spPr/>
        <p:txBody>
          <a:bodyPr/>
          <a:lstStyle/>
          <a:p>
            <a:pPr marL="0" indent="0">
              <a:buNone/>
              <a:defRPr/>
            </a:pPr>
            <a:r>
              <a:rPr lang="en-US" altLang="en-US" sz="2800" dirty="0">
                <a:solidFill>
                  <a:srgbClr val="C00000"/>
                </a:solidFill>
              </a:rPr>
              <a:t>4. Defect clustering</a:t>
            </a:r>
          </a:p>
          <a:p>
            <a:pPr marL="577850" indent="-173038">
              <a:defRPr/>
            </a:pPr>
            <a:r>
              <a:rPr lang="en-US" altLang="en-US" dirty="0"/>
              <a:t> A small number of modules contain most of the defects discovered during pre-release testing, or they are responsible for most of operational failures.</a:t>
            </a:r>
          </a:p>
          <a:p>
            <a:pPr marL="577850" indent="-173038">
              <a:spcBef>
                <a:spcPts val="1600"/>
              </a:spcBef>
              <a:defRPr/>
            </a:pPr>
            <a:r>
              <a:rPr lang="en-US" altLang="en-US" dirty="0"/>
              <a:t> Predicted defect clusters, and the actual observed defect clusters in test or operation, are an important input into a risk analysis used to focus the test effort.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 xmlns:a16="http://schemas.microsoft.com/office/drawing/2014/main" id="{44E5E52E-5BAA-0DD7-14DB-893BC0312097}"/>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BB8F6B36-00C7-2C47-72BB-BAFA39786240}"/>
              </a:ext>
            </a:extLst>
          </p:cNvPr>
          <p:cNvSpPr>
            <a:spLocks noGrp="1" noChangeArrowheads="1"/>
          </p:cNvSpPr>
          <p:nvPr>
            <p:ph idx="1"/>
          </p:nvPr>
        </p:nvSpPr>
        <p:spPr/>
        <p:txBody>
          <a:bodyPr/>
          <a:lstStyle/>
          <a:p>
            <a:pPr marL="0" indent="0">
              <a:buNone/>
              <a:defRPr/>
            </a:pPr>
            <a:r>
              <a:rPr lang="en-US" altLang="en-US" sz="2800" dirty="0">
                <a:solidFill>
                  <a:srgbClr val="C00000"/>
                </a:solidFill>
              </a:rPr>
              <a:t>5. Pesticide paradox</a:t>
            </a:r>
          </a:p>
          <a:p>
            <a:pPr marL="577850" indent="-173038">
              <a:defRPr/>
            </a:pPr>
            <a:r>
              <a:rPr lang="en-US" altLang="en-US" dirty="0"/>
              <a:t> If the same tests are repeated over and over again, eventually these tests no longer find any new defects.</a:t>
            </a:r>
          </a:p>
          <a:p>
            <a:pPr marL="577850" indent="-173038">
              <a:spcBef>
                <a:spcPts val="1600"/>
              </a:spcBef>
              <a:defRPr/>
            </a:pPr>
            <a:r>
              <a:rPr lang="en-US" altLang="en-US" dirty="0"/>
              <a:t> To detect new defects, existing tests &amp; test data are changed, and new tests need to be written.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 xmlns:a16="http://schemas.microsoft.com/office/drawing/2014/main" id="{4F3D1976-0ED8-CBE6-A762-9C7D38AF4A0A}"/>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AEDEF9D8-9CD1-3825-0A0B-A9F5E38C2D7F}"/>
              </a:ext>
            </a:extLst>
          </p:cNvPr>
          <p:cNvSpPr>
            <a:spLocks noGrp="1" noChangeArrowheads="1"/>
          </p:cNvSpPr>
          <p:nvPr>
            <p:ph idx="1"/>
          </p:nvPr>
        </p:nvSpPr>
        <p:spPr/>
        <p:txBody>
          <a:bodyPr/>
          <a:lstStyle/>
          <a:p>
            <a:pPr marL="0" indent="0">
              <a:buNone/>
              <a:defRPr/>
            </a:pPr>
            <a:r>
              <a:rPr lang="en-US" altLang="en-US" sz="2800" dirty="0">
                <a:solidFill>
                  <a:srgbClr val="C00000"/>
                </a:solidFill>
              </a:rPr>
              <a:t>6. Testing is context dependent</a:t>
            </a:r>
          </a:p>
          <a:p>
            <a:pPr marL="534988" indent="-173038">
              <a:defRPr/>
            </a:pPr>
            <a:r>
              <a:rPr lang="en-US" altLang="en-US" dirty="0"/>
              <a:t> Testing is done differently in different dependent contexts. E.g., safety-critical software is tested differently from an e-commerce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3EDFA-5535-CD5D-9BA1-F325E03EE29F}"/>
              </a:ext>
            </a:extLst>
          </p:cNvPr>
          <p:cNvSpPr>
            <a:spLocks noGrp="1"/>
          </p:cNvSpPr>
          <p:nvPr>
            <p:ph type="title"/>
          </p:nvPr>
        </p:nvSpPr>
        <p:spPr/>
        <p:txBody>
          <a:bodyPr/>
          <a:lstStyle/>
          <a:p>
            <a:r>
              <a:rPr lang="en-GB" dirty="0"/>
              <a:t>What is Testing?</a:t>
            </a:r>
          </a:p>
        </p:txBody>
      </p:sp>
      <p:sp>
        <p:nvSpPr>
          <p:cNvPr id="4" name="Text Box 4">
            <a:extLst>
              <a:ext uri="{FF2B5EF4-FFF2-40B4-BE49-F238E27FC236}">
                <a16:creationId xmlns="" xmlns:a16="http://schemas.microsoft.com/office/drawing/2014/main" id="{AD3EDDE7-6DA0-B8D8-3147-9772ABAB863F}"/>
              </a:ext>
            </a:extLst>
          </p:cNvPr>
          <p:cNvSpPr txBox="1">
            <a:spLocks noChangeArrowheads="1"/>
          </p:cNvSpPr>
          <p:nvPr/>
        </p:nvSpPr>
        <p:spPr bwMode="auto">
          <a:xfrm>
            <a:off x="681041" y="1752600"/>
            <a:ext cx="8462810" cy="2965537"/>
          </a:xfrm>
          <a:prstGeom prst="rect">
            <a:avLst/>
          </a:prstGeom>
          <a:solidFill>
            <a:srgbClr val="D885A3"/>
          </a:solidFill>
          <a:ln w="15875">
            <a:solidFill>
              <a:schemeClr val="tx1">
                <a:lumMod val="75000"/>
                <a:lumOff val="25000"/>
              </a:schemeClr>
            </a:solidFill>
            <a:miter lim="800000"/>
            <a:headEnd type="none" w="sm" len="sm"/>
            <a:tailEnd type="none" w="sm" len="sm"/>
          </a:ln>
          <a:effectLst/>
        </p:spPr>
        <p:txBody>
          <a:bodyPr wrap="square" lIns="63500" tIns="72000" rIns="63500" bIns="720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ct val="45000"/>
              </a:spcBef>
            </a:pP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The </a:t>
            </a:r>
            <a:r>
              <a:rPr lang="en-GB" altLang="en-US" sz="2800" dirty="0">
                <a:solidFill>
                  <a:srgbClr val="FFFF00"/>
                </a:solidFill>
                <a:latin typeface="Calibri" panose="020F0502020204030204" pitchFamily="34" charset="0"/>
                <a:cs typeface="Calibri" panose="020F0502020204030204" pitchFamily="34" charset="0"/>
              </a:rPr>
              <a:t>process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consisting of all lifecycle activities, both </a:t>
            </a:r>
            <a:r>
              <a:rPr lang="en-GB" altLang="en-US" sz="2800" dirty="0">
                <a:solidFill>
                  <a:srgbClr val="FFFF00"/>
                </a:solidFill>
                <a:latin typeface="Calibri" panose="020F0502020204030204" pitchFamily="34" charset="0"/>
                <a:cs typeface="Calibri" panose="020F0502020204030204" pitchFamily="34" charset="0"/>
              </a:rPr>
              <a:t>static and dynamic</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concerned with planning, preparation and evaluation of a component or system and related work products to determine that they</a:t>
            </a:r>
            <a:r>
              <a:rPr lang="en-GB" altLang="en-US" sz="2800" dirty="0">
                <a:solidFill>
                  <a:srgbClr val="FFFF00"/>
                </a:solidFill>
                <a:latin typeface="Calibri" panose="020F0502020204030204" pitchFamily="34" charset="0"/>
                <a:cs typeface="Calibri" panose="020F0502020204030204" pitchFamily="34" charset="0"/>
              </a:rPr>
              <a:t> satisfy specified requirements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to demonstrate that they are </a:t>
            </a:r>
            <a:r>
              <a:rPr lang="en-GB" altLang="en-US" sz="2800" dirty="0">
                <a:solidFill>
                  <a:srgbClr val="FFFF00"/>
                </a:solidFill>
                <a:latin typeface="Calibri" panose="020F0502020204030204" pitchFamily="34" charset="0"/>
                <a:cs typeface="Calibri" panose="020F0502020204030204" pitchFamily="34" charset="0"/>
              </a:rPr>
              <a:t>fit for purpose </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and to </a:t>
            </a:r>
            <a:r>
              <a:rPr lang="en-GB" altLang="en-US" sz="2800" dirty="0">
                <a:solidFill>
                  <a:srgbClr val="FFFF00"/>
                </a:solidFill>
                <a:latin typeface="Calibri" panose="020F0502020204030204" pitchFamily="34" charset="0"/>
                <a:cs typeface="Calibri" panose="020F0502020204030204" pitchFamily="34" charset="0"/>
              </a:rPr>
              <a:t>detect defects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5" name="TextBox 4">
            <a:extLst>
              <a:ext uri="{FF2B5EF4-FFF2-40B4-BE49-F238E27FC236}">
                <a16:creationId xmlns="" xmlns:a16="http://schemas.microsoft.com/office/drawing/2014/main" id="{7644FF65-E0E8-24CF-036E-164FAE7441E3}"/>
              </a:ext>
            </a:extLst>
          </p:cNvPr>
          <p:cNvSpPr txBox="1"/>
          <p:nvPr/>
        </p:nvSpPr>
        <p:spPr>
          <a:xfrm>
            <a:off x="6594755" y="4800600"/>
            <a:ext cx="254909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hlinkClick r:id="rId3"/>
              </a:rPr>
              <a:t>Source: ISTBQ glossary</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BDEDB272-2715-DF60-98F9-EFAEF93EF2C7}"/>
              </a:ext>
            </a:extLst>
          </p:cNvPr>
          <p:cNvSpPr>
            <a:spLocks noGrp="1"/>
          </p:cNvSpPr>
          <p:nvPr>
            <p:ph idx="1"/>
          </p:nvPr>
        </p:nvSpPr>
        <p:spPr>
          <a:xfrm>
            <a:off x="669257" y="5195061"/>
            <a:ext cx="8381695" cy="1395767"/>
          </a:xfrm>
        </p:spPr>
        <p:txBody>
          <a:bodyPr>
            <a:normAutofit/>
          </a:bodyPr>
          <a:lstStyle/>
          <a:p>
            <a:r>
              <a:rPr lang="en-GB" dirty="0"/>
              <a:t> Software testing is a way to:</a:t>
            </a:r>
          </a:p>
          <a:p>
            <a:pPr lvl="1"/>
            <a:r>
              <a:rPr lang="en-GB" dirty="0"/>
              <a:t> </a:t>
            </a:r>
            <a:r>
              <a:rPr lang="en-GB" dirty="0">
                <a:solidFill>
                  <a:srgbClr val="C00000"/>
                </a:solidFill>
              </a:rPr>
              <a:t>assess the quality </a:t>
            </a:r>
            <a:r>
              <a:rPr lang="en-GB" dirty="0"/>
              <a:t>of the software </a:t>
            </a:r>
          </a:p>
          <a:p>
            <a:pPr lvl="1"/>
            <a:r>
              <a:rPr lang="en-GB" dirty="0"/>
              <a:t> </a:t>
            </a:r>
            <a:r>
              <a:rPr lang="en-GB" dirty="0">
                <a:solidFill>
                  <a:srgbClr val="C00000"/>
                </a:solidFill>
              </a:rPr>
              <a:t>reduce the risk </a:t>
            </a:r>
            <a:r>
              <a:rPr lang="en-GB" dirty="0"/>
              <a:t>of software failure in operation</a:t>
            </a:r>
          </a:p>
          <a:p>
            <a:pPr marL="0" indent="0">
              <a:spcBef>
                <a:spcPts val="2200"/>
              </a:spcBef>
              <a:buNone/>
            </a:pPr>
            <a:endParaRPr lang="en-GB" dirty="0"/>
          </a:p>
        </p:txBody>
      </p:sp>
    </p:spTree>
    <p:extLst>
      <p:ext uri="{BB962C8B-B14F-4D97-AF65-F5344CB8AC3E}">
        <p14:creationId xmlns:p14="http://schemas.microsoft.com/office/powerpoint/2010/main" val="408229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 xmlns:a16="http://schemas.microsoft.com/office/drawing/2014/main" id="{981F4C3A-61EC-247A-B790-24DB801D1794}"/>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70AB5FFE-1EF6-1C8F-B056-2B598C3A7307}"/>
              </a:ext>
            </a:extLst>
          </p:cNvPr>
          <p:cNvSpPr>
            <a:spLocks noGrp="1" noChangeArrowheads="1"/>
          </p:cNvSpPr>
          <p:nvPr>
            <p:ph idx="1"/>
          </p:nvPr>
        </p:nvSpPr>
        <p:spPr/>
        <p:txBody>
          <a:bodyPr/>
          <a:lstStyle/>
          <a:p>
            <a:pPr marL="0" indent="0">
              <a:buNone/>
              <a:defRPr/>
            </a:pPr>
            <a:r>
              <a:rPr lang="en-US" altLang="en-US" sz="2800" dirty="0">
                <a:solidFill>
                  <a:srgbClr val="C00000"/>
                </a:solidFill>
              </a:rPr>
              <a:t>7. Absence-of-errors fallacy</a:t>
            </a:r>
          </a:p>
          <a:p>
            <a:pPr marL="534988" indent="-173038">
              <a:defRPr/>
            </a:pPr>
            <a:r>
              <a:rPr lang="en-US" altLang="en-US" dirty="0"/>
              <a:t> Finding and fixing defects does not help if fallacy the system built is unusable and does not fulfill the users' needs and expectations.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9CCE6-6989-E0F6-1436-7CB38E43837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EE9FD2ED-3B30-1168-1710-5B766ACE7E25}"/>
              </a:ext>
            </a:extLst>
          </p:cNvPr>
          <p:cNvSpPr>
            <a:spLocks noGrp="1"/>
          </p:cNvSpPr>
          <p:nvPr>
            <p:ph idx="1"/>
          </p:nvPr>
        </p:nvSpPr>
        <p:spPr/>
        <p:txBody>
          <a:bodyPr>
            <a:normAutofit/>
          </a:bodyPr>
          <a:lstStyle/>
          <a:p>
            <a:pPr marL="0" indent="0">
              <a:buNone/>
            </a:pPr>
            <a:r>
              <a:rPr lang="en-GB" dirty="0"/>
              <a:t>Which of the following statements CORRECTLY describes one of the seven key principles of software testing?</a:t>
            </a:r>
          </a:p>
          <a:p>
            <a:pPr marL="457200" indent="-457200">
              <a:buFont typeface="+mj-lt"/>
              <a:buAutoNum type="alphaLcPeriod"/>
            </a:pPr>
            <a:r>
              <a:rPr lang="en-GB" dirty="0"/>
              <a:t>By using automated testing it is possible to test everything</a:t>
            </a:r>
          </a:p>
          <a:p>
            <a:pPr marL="457200" indent="-457200">
              <a:buFont typeface="+mj-lt"/>
              <a:buAutoNum type="alphaLcPeriod"/>
            </a:pPr>
            <a:r>
              <a:rPr lang="en-GB" dirty="0"/>
              <a:t>With sufficient effort and tool support, exhaustive testing is feasible for all software</a:t>
            </a:r>
          </a:p>
          <a:p>
            <a:pPr marL="457200" indent="-457200">
              <a:buFont typeface="+mj-lt"/>
              <a:buAutoNum type="alphaLcPeriod"/>
            </a:pPr>
            <a:r>
              <a:rPr lang="en-GB" dirty="0">
                <a:solidFill>
                  <a:srgbClr val="FF0000"/>
                </a:solidFill>
              </a:rPr>
              <a:t>It is normally impossible to test all input/output combinations for a software system</a:t>
            </a:r>
          </a:p>
          <a:p>
            <a:pPr marL="457200" indent="-457200">
              <a:buFont typeface="+mj-lt"/>
              <a:buAutoNum type="alphaLcPeriod"/>
            </a:pPr>
            <a:r>
              <a:rPr lang="en-GB" dirty="0"/>
              <a:t>The purpose of testing is to prove the absence of defects</a:t>
            </a:r>
          </a:p>
          <a:p>
            <a:pPr marL="0" indent="0">
              <a:buNone/>
            </a:pPr>
            <a:endParaRPr lang="en-GB" dirty="0"/>
          </a:p>
        </p:txBody>
      </p:sp>
    </p:spTree>
    <p:extLst>
      <p:ext uri="{BB962C8B-B14F-4D97-AF65-F5344CB8AC3E}">
        <p14:creationId xmlns:p14="http://schemas.microsoft.com/office/powerpoint/2010/main" val="9450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8B3FCF-3019-F02C-3153-0C4A86C1AA2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D9A6CE0-4CA5-A22E-AD0D-69152786DCCA}"/>
              </a:ext>
            </a:extLst>
          </p:cNvPr>
          <p:cNvSpPr>
            <a:spLocks noGrp="1"/>
          </p:cNvSpPr>
          <p:nvPr>
            <p:ph idx="1"/>
          </p:nvPr>
        </p:nvSpPr>
        <p:spPr/>
        <p:txBody>
          <a:bodyPr/>
          <a:lstStyle/>
          <a:p>
            <a:pPr marL="0" indent="0">
              <a:buNone/>
            </a:pPr>
            <a:r>
              <a:rPr lang="en-GB" dirty="0"/>
              <a:t>Why is it important to avoid the pesticide paradox?</a:t>
            </a:r>
          </a:p>
          <a:p>
            <a:pPr marL="457200" indent="-457200">
              <a:buFont typeface="+mj-lt"/>
              <a:buAutoNum type="alphaLcPeriod"/>
            </a:pPr>
            <a:r>
              <a:rPr lang="en-GB" dirty="0"/>
              <a:t>Dynamic testing is less reliable in finding bugs</a:t>
            </a:r>
          </a:p>
          <a:p>
            <a:pPr marL="457200" indent="-457200">
              <a:buFont typeface="+mj-lt"/>
              <a:buAutoNum type="alphaLcPeriod"/>
            </a:pPr>
            <a:r>
              <a:rPr lang="en-GB" dirty="0"/>
              <a:t>Pesticides mixed with static testing can allow bugs to escape detection</a:t>
            </a:r>
          </a:p>
          <a:p>
            <a:pPr marL="457200" indent="-457200">
              <a:buFont typeface="+mj-lt"/>
              <a:buAutoNum type="alphaLcPeriod"/>
            </a:pPr>
            <a:r>
              <a:rPr lang="en-GB" dirty="0"/>
              <a:t>Tests should not be context dependent</a:t>
            </a:r>
          </a:p>
          <a:p>
            <a:pPr marL="457200" indent="-457200">
              <a:buFont typeface="+mj-lt"/>
              <a:buAutoNum type="alphaLcPeriod"/>
            </a:pPr>
            <a:r>
              <a:rPr lang="en-GB" dirty="0">
                <a:solidFill>
                  <a:srgbClr val="FF0000"/>
                </a:solidFill>
              </a:rPr>
              <a:t>Running the same tests over &amp; over will reduce the chance of finding new defects</a:t>
            </a:r>
          </a:p>
        </p:txBody>
      </p:sp>
    </p:spTree>
    <p:extLst>
      <p:ext uri="{BB962C8B-B14F-4D97-AF65-F5344CB8AC3E}">
        <p14:creationId xmlns:p14="http://schemas.microsoft.com/office/powerpoint/2010/main" val="14724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0217DF-06C2-9AF1-2699-51085C420743}"/>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100A74DB-A42A-27C5-5926-089E8680C850}"/>
              </a:ext>
            </a:extLst>
          </p:cNvPr>
          <p:cNvSpPr>
            <a:spLocks noGrp="1"/>
          </p:cNvSpPr>
          <p:nvPr>
            <p:ph idx="1"/>
          </p:nvPr>
        </p:nvSpPr>
        <p:spPr/>
        <p:txBody>
          <a:bodyPr/>
          <a:lstStyle/>
          <a:p>
            <a:pPr marL="0" indent="0">
              <a:buNone/>
            </a:pPr>
            <a:r>
              <a:rPr lang="en-GB" dirty="0"/>
              <a:t>Which of the following is a true statement about exhaustive testing?</a:t>
            </a:r>
          </a:p>
          <a:p>
            <a:pPr marL="457200" indent="-457200">
              <a:buFont typeface="+mj-lt"/>
              <a:buAutoNum type="alphaLcPeriod"/>
            </a:pPr>
            <a:r>
              <a:rPr lang="en-GB" dirty="0"/>
              <a:t>It is a form of stress testing</a:t>
            </a:r>
          </a:p>
          <a:p>
            <a:pPr marL="457200" indent="-457200">
              <a:buFont typeface="+mj-lt"/>
              <a:buAutoNum type="alphaLcPeriod"/>
            </a:pPr>
            <a:r>
              <a:rPr lang="en-GB" dirty="0">
                <a:solidFill>
                  <a:srgbClr val="FF0000"/>
                </a:solidFill>
              </a:rPr>
              <a:t>It is not feasible except in the case of trivial software</a:t>
            </a:r>
          </a:p>
          <a:p>
            <a:pPr marL="457200" indent="-457200">
              <a:buFont typeface="+mj-lt"/>
              <a:buAutoNum type="alphaLcPeriod"/>
            </a:pPr>
            <a:r>
              <a:rPr lang="en-GB" dirty="0"/>
              <a:t>It is commonly done with test automation</a:t>
            </a:r>
          </a:p>
          <a:p>
            <a:pPr marL="457200" indent="-457200">
              <a:buFont typeface="+mj-lt"/>
              <a:buAutoNum type="alphaLcPeriod"/>
            </a:pPr>
            <a:r>
              <a:rPr lang="en-GB" dirty="0"/>
              <a:t>It is normally the responsibility of the developer during unit testing</a:t>
            </a:r>
          </a:p>
        </p:txBody>
      </p:sp>
    </p:spTree>
    <p:extLst>
      <p:ext uri="{BB962C8B-B14F-4D97-AF65-F5344CB8AC3E}">
        <p14:creationId xmlns:p14="http://schemas.microsoft.com/office/powerpoint/2010/main" val="8637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6F5DD-CAB7-C94A-D253-C3C81EE4F90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1D4EB4CF-2723-1213-DAE4-B92772F2A42E}"/>
              </a:ext>
            </a:extLst>
          </p:cNvPr>
          <p:cNvSpPr>
            <a:spLocks noGrp="1"/>
          </p:cNvSpPr>
          <p:nvPr>
            <p:ph idx="1"/>
          </p:nvPr>
        </p:nvSpPr>
        <p:spPr>
          <a:xfrm>
            <a:off x="609600" y="1579157"/>
            <a:ext cx="8615366" cy="5126443"/>
          </a:xfrm>
        </p:spPr>
        <p:txBody>
          <a:bodyPr>
            <a:normAutofit fontScale="92500"/>
          </a:bodyPr>
          <a:lstStyle/>
          <a:p>
            <a:pPr marL="0" indent="0">
              <a:buNone/>
            </a:pPr>
            <a:r>
              <a:rPr lang="en-GB" dirty="0"/>
              <a:t>A test team consistently finds between 90% and 95% of the defect present in the the system under test. While the test manager understands that this is a good defect detection percentage for her test team and industry, senior management and executes remain disappointed in the test group, saying that the test team misses too many bugs. Given that the users are generally happy with the system and that the failures which have occurred have generally been low impact, which of the following testing principles is most likely to help the test manager explain to these managers and executives why some defects are likely to be missed?</a:t>
            </a:r>
          </a:p>
          <a:p>
            <a:pPr marL="457200" indent="-457200">
              <a:spcBef>
                <a:spcPts val="0"/>
              </a:spcBef>
              <a:buFont typeface="+mj-lt"/>
              <a:buAutoNum type="alphaLcPeriod"/>
            </a:pPr>
            <a:r>
              <a:rPr lang="en-GB" dirty="0"/>
              <a:t>Pesticide paradox</a:t>
            </a:r>
          </a:p>
          <a:p>
            <a:pPr marL="457200" indent="-457200">
              <a:spcBef>
                <a:spcPts val="0"/>
              </a:spcBef>
              <a:buFont typeface="+mj-lt"/>
              <a:buAutoNum type="alphaLcPeriod"/>
            </a:pPr>
            <a:r>
              <a:rPr lang="en-GB" dirty="0"/>
              <a:t>Defect clustering</a:t>
            </a:r>
          </a:p>
          <a:p>
            <a:pPr marL="457200" indent="-457200">
              <a:spcBef>
                <a:spcPts val="0"/>
              </a:spcBef>
              <a:buFont typeface="+mj-lt"/>
              <a:buAutoNum type="alphaLcPeriod"/>
            </a:pPr>
            <a:r>
              <a:rPr lang="en-GB" dirty="0">
                <a:solidFill>
                  <a:srgbClr val="FF0000"/>
                </a:solidFill>
              </a:rPr>
              <a:t>Exhaustive testing is impossible</a:t>
            </a:r>
          </a:p>
          <a:p>
            <a:pPr marL="457200" indent="-457200">
              <a:spcBef>
                <a:spcPts val="0"/>
              </a:spcBef>
              <a:buFont typeface="+mj-lt"/>
              <a:buAutoNum type="alphaLcPeriod"/>
            </a:pPr>
            <a:r>
              <a:rPr lang="en-GB" dirty="0"/>
              <a:t>Absence of error fallacy</a:t>
            </a:r>
          </a:p>
        </p:txBody>
      </p:sp>
    </p:spTree>
    <p:extLst>
      <p:ext uri="{BB962C8B-B14F-4D97-AF65-F5344CB8AC3E}">
        <p14:creationId xmlns:p14="http://schemas.microsoft.com/office/powerpoint/2010/main" val="33799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6FC5BE-BFE5-12CB-EFAC-13A5AFB0861D}"/>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E885DD50-E759-7583-297C-0BE17BFD8013}"/>
              </a:ext>
            </a:extLst>
          </p:cNvPr>
          <p:cNvSpPr>
            <a:spLocks noGrp="1"/>
          </p:cNvSpPr>
          <p:nvPr>
            <p:ph idx="1"/>
          </p:nvPr>
        </p:nvSpPr>
        <p:spPr/>
        <p:txBody>
          <a:bodyPr/>
          <a:lstStyle/>
          <a:p>
            <a:pPr marL="0" indent="0">
              <a:buNone/>
            </a:pPr>
            <a:r>
              <a:rPr lang="en-GB" dirty="0"/>
              <a:t>A programmer is working on code which is very complex. Which of the following is a general testing principle that may affect his work?</a:t>
            </a:r>
          </a:p>
          <a:p>
            <a:pPr marL="457200" indent="-457200">
              <a:buFont typeface="+mj-lt"/>
              <a:buAutoNum type="alphaLcPeriod"/>
            </a:pPr>
            <a:r>
              <a:rPr lang="en-GB" dirty="0"/>
              <a:t>Pesticide paradox</a:t>
            </a:r>
          </a:p>
          <a:p>
            <a:pPr marL="457200" indent="-457200">
              <a:buFont typeface="+mj-lt"/>
              <a:buAutoNum type="alphaLcPeriod"/>
            </a:pPr>
            <a:r>
              <a:rPr lang="en-GB" dirty="0"/>
              <a:t>Defect clustering</a:t>
            </a:r>
          </a:p>
          <a:p>
            <a:pPr marL="457200" indent="-457200">
              <a:buFont typeface="+mj-lt"/>
              <a:buAutoNum type="alphaLcPeriod"/>
            </a:pPr>
            <a:r>
              <a:rPr lang="en-GB" dirty="0"/>
              <a:t>Absence of error fallacy</a:t>
            </a:r>
          </a:p>
          <a:p>
            <a:pPr marL="457200" indent="-457200">
              <a:buFont typeface="+mj-lt"/>
              <a:buAutoNum type="alphaLcPeriod"/>
            </a:pPr>
            <a:r>
              <a:rPr lang="en-GB" dirty="0">
                <a:solidFill>
                  <a:srgbClr val="FF0000"/>
                </a:solidFill>
              </a:rPr>
              <a:t>Exhaustive testing is impossible</a:t>
            </a:r>
          </a:p>
        </p:txBody>
      </p:sp>
    </p:spTree>
    <p:extLst>
      <p:ext uri="{BB962C8B-B14F-4D97-AF65-F5344CB8AC3E}">
        <p14:creationId xmlns:p14="http://schemas.microsoft.com/office/powerpoint/2010/main" val="84868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5B02B445-6E2E-E4E1-538F-E7EF42857D8F}"/>
              </a:ext>
            </a:extLst>
          </p:cNvPr>
          <p:cNvSpPr/>
          <p:nvPr/>
        </p:nvSpPr>
        <p:spPr>
          <a:xfrm>
            <a:off x="762000" y="3981450"/>
            <a:ext cx="2362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88611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0F5F2B-76BB-7F3D-7CC5-A33F24C3AEB5}"/>
              </a:ext>
            </a:extLst>
          </p:cNvPr>
          <p:cNvSpPr>
            <a:spLocks noGrp="1"/>
          </p:cNvSpPr>
          <p:nvPr>
            <p:ph type="title"/>
          </p:nvPr>
        </p:nvSpPr>
        <p:spPr/>
        <p:txBody>
          <a:bodyPr/>
          <a:lstStyle/>
          <a:p>
            <a:r>
              <a:rPr lang="en-GB" dirty="0"/>
              <a:t>Test Process</a:t>
            </a:r>
          </a:p>
        </p:txBody>
      </p:sp>
      <p:sp>
        <p:nvSpPr>
          <p:cNvPr id="3" name="Content Placeholder 2">
            <a:extLst>
              <a:ext uri="{FF2B5EF4-FFF2-40B4-BE49-F238E27FC236}">
                <a16:creationId xmlns="" xmlns:a16="http://schemas.microsoft.com/office/drawing/2014/main" id="{D35C125F-5B8E-8B28-EF96-672D39FF1D67}"/>
              </a:ext>
            </a:extLst>
          </p:cNvPr>
          <p:cNvSpPr>
            <a:spLocks noGrp="1"/>
          </p:cNvSpPr>
          <p:nvPr>
            <p:ph idx="1"/>
          </p:nvPr>
        </p:nvSpPr>
        <p:spPr/>
        <p:txBody>
          <a:bodyPr/>
          <a:lstStyle/>
          <a:p>
            <a:r>
              <a:rPr lang="en-GB" dirty="0" smtClean="0">
                <a:solidFill>
                  <a:srgbClr val="FF0000"/>
                </a:solidFill>
              </a:rPr>
              <a:t> There is no 'one size fits all' test process</a:t>
            </a:r>
          </a:p>
          <a:p>
            <a:r>
              <a:rPr lang="en-GB" dirty="0" smtClean="0"/>
              <a:t> But testing needs to include common set of activities w/o which testing will be less likely to achieve its established objectives</a:t>
            </a:r>
            <a:endParaRPr lang="en-GB" dirty="0"/>
          </a:p>
        </p:txBody>
      </p:sp>
    </p:spTree>
    <p:extLst>
      <p:ext uri="{BB962C8B-B14F-4D97-AF65-F5344CB8AC3E}">
        <p14:creationId xmlns:p14="http://schemas.microsoft.com/office/powerpoint/2010/main" val="1464924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7BCFCF-84BA-98C7-8A88-D73F41D1B3D3}"/>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 xmlns:a16="http://schemas.microsoft.com/office/drawing/2014/main" id="{E4C33053-FE0A-DCC0-DE19-A9A7ADB30B24}"/>
              </a:ext>
            </a:extLst>
          </p:cNvPr>
          <p:cNvSpPr>
            <a:spLocks noGrp="1"/>
          </p:cNvSpPr>
          <p:nvPr>
            <p:ph idx="1"/>
          </p:nvPr>
        </p:nvSpPr>
        <p:spPr/>
        <p:txBody>
          <a:bodyPr/>
          <a:lstStyle/>
          <a:p>
            <a:r>
              <a:rPr lang="en-GB" dirty="0"/>
              <a:t> </a:t>
            </a:r>
            <a:r>
              <a:rPr lang="en-GB" dirty="0">
                <a:solidFill>
                  <a:srgbClr val="C00000"/>
                </a:solidFill>
              </a:rPr>
              <a:t>Test basis </a:t>
            </a:r>
            <a:r>
              <a:rPr lang="en-GB" dirty="0"/>
              <a:t>is the body of knowledge used as the basis for test analysis and design.</a:t>
            </a:r>
          </a:p>
          <a:p>
            <a:pPr lvl="1"/>
            <a:r>
              <a:rPr lang="en-GB" dirty="0"/>
              <a:t> it is whatever the tests are being derived from (user requirement, user story, design, or code)</a:t>
            </a:r>
          </a:p>
          <a:p>
            <a:pPr>
              <a:spcBef>
                <a:spcPts val="1800"/>
              </a:spcBef>
            </a:pPr>
            <a:r>
              <a:rPr lang="en-GB" dirty="0"/>
              <a:t> It is useful if the test basis has measurable coverage criteria defined.</a:t>
            </a:r>
          </a:p>
          <a:p>
            <a:pPr>
              <a:spcBef>
                <a:spcPts val="1800"/>
              </a:spcBef>
            </a:pPr>
            <a:r>
              <a:rPr lang="en-GB" dirty="0">
                <a:solidFill>
                  <a:srgbClr val="C00000"/>
                </a:solidFill>
              </a:rPr>
              <a:t>Coverage</a:t>
            </a:r>
            <a:r>
              <a:rPr lang="en-GB" dirty="0"/>
              <a:t>: the degree to which specified coverage items have been determined to have been exercised by a test suite, expressed as a percentage.</a:t>
            </a:r>
          </a:p>
        </p:txBody>
      </p:sp>
    </p:spTree>
    <p:extLst>
      <p:ext uri="{BB962C8B-B14F-4D97-AF65-F5344CB8AC3E}">
        <p14:creationId xmlns:p14="http://schemas.microsoft.com/office/powerpoint/2010/main" val="3051632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2558A-7B89-4C91-FF9E-266FA3639724}"/>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 xmlns:a16="http://schemas.microsoft.com/office/drawing/2014/main" id="{6E99B79B-04C1-1D98-AFAD-C38DE295ADED}"/>
              </a:ext>
            </a:extLst>
          </p:cNvPr>
          <p:cNvSpPr>
            <a:spLocks noGrp="1"/>
          </p:cNvSpPr>
          <p:nvPr>
            <p:ph idx="1"/>
          </p:nvPr>
        </p:nvSpPr>
        <p:spPr/>
        <p:txBody>
          <a:bodyPr>
            <a:normAutofit/>
          </a:bodyPr>
          <a:lstStyle/>
          <a:p>
            <a:r>
              <a:rPr lang="en-GB" dirty="0"/>
              <a:t>For example, for a mobile application, the test basis may include a list of requirements and a list of supported mobile devices. </a:t>
            </a:r>
          </a:p>
          <a:p>
            <a:pPr lvl="1"/>
            <a:r>
              <a:rPr lang="en-GB" dirty="0">
                <a:solidFill>
                  <a:srgbClr val="FF0000"/>
                </a:solidFill>
              </a:rPr>
              <a:t>Each requirement is an element of the test basis. Each supported device is also an element of the test basis. </a:t>
            </a:r>
          </a:p>
          <a:p>
            <a:pPr>
              <a:spcBef>
                <a:spcPts val="1600"/>
              </a:spcBef>
            </a:pPr>
            <a:r>
              <a:rPr lang="en-GB" dirty="0"/>
              <a:t>The coverage criteria may require at least one test case for each element of the test basis.</a:t>
            </a:r>
          </a:p>
          <a:p>
            <a:pPr>
              <a:spcBef>
                <a:spcPts val="1600"/>
              </a:spcBef>
            </a:pPr>
            <a:r>
              <a:rPr lang="en-GB" dirty="0"/>
              <a:t>Once executed, the results of these tests tell stakeholders whether specified requirements are fulfilled and whether failures were observed on supported devices.</a:t>
            </a:r>
          </a:p>
          <a:p>
            <a:endParaRPr lang="en-GB" dirty="0"/>
          </a:p>
          <a:p>
            <a:endParaRPr lang="en-GB" dirty="0"/>
          </a:p>
        </p:txBody>
      </p:sp>
    </p:spTree>
    <p:extLst>
      <p:ext uri="{BB962C8B-B14F-4D97-AF65-F5344CB8AC3E}">
        <p14:creationId xmlns:p14="http://schemas.microsoft.com/office/powerpoint/2010/main" val="50013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B4B54-6944-8DA8-9D6D-61CDB0002EC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04EDDBB4-92F7-474E-4621-2F110C0CE068}"/>
              </a:ext>
            </a:extLst>
          </p:cNvPr>
          <p:cNvSpPr>
            <a:spLocks noGrp="1"/>
          </p:cNvSpPr>
          <p:nvPr>
            <p:ph idx="1"/>
          </p:nvPr>
        </p:nvSpPr>
        <p:spPr/>
        <p:txBody>
          <a:bodyPr>
            <a:normAutofit/>
          </a:bodyPr>
          <a:lstStyle/>
          <a:p>
            <a:pPr marL="0" indent="0">
              <a:buNone/>
            </a:pPr>
            <a:r>
              <a:rPr lang="en-GB" sz="2800" b="1" dirty="0"/>
              <a:t>Which of the following is a main goal of software testing?</a:t>
            </a:r>
          </a:p>
          <a:p>
            <a:pPr marL="712788" indent="-508000">
              <a:buFont typeface="+mj-lt"/>
              <a:buAutoNum type="alphaLcPeriod"/>
            </a:pPr>
            <a:r>
              <a:rPr lang="en-GB" sz="2800" dirty="0">
                <a:solidFill>
                  <a:srgbClr val="FF0000"/>
                </a:solidFill>
              </a:rPr>
              <a:t>Assess the quality of the software</a:t>
            </a:r>
          </a:p>
          <a:p>
            <a:pPr marL="712788" indent="-508000">
              <a:buFont typeface="+mj-lt"/>
              <a:buAutoNum type="alphaLcPeriod"/>
            </a:pPr>
            <a:r>
              <a:rPr lang="en-GB" sz="2800" dirty="0"/>
              <a:t>Increase the quality of the software</a:t>
            </a:r>
          </a:p>
        </p:txBody>
      </p:sp>
    </p:spTree>
    <p:extLst>
      <p:ext uri="{BB962C8B-B14F-4D97-AF65-F5344CB8AC3E}">
        <p14:creationId xmlns:p14="http://schemas.microsoft.com/office/powerpoint/2010/main" val="333799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68D19-1B92-BE25-1755-18A31E4F0B31}"/>
              </a:ext>
            </a:extLst>
          </p:cNvPr>
          <p:cNvSpPr>
            <a:spLocks noGrp="1"/>
          </p:cNvSpPr>
          <p:nvPr>
            <p:ph type="title"/>
          </p:nvPr>
        </p:nvSpPr>
        <p:spPr/>
        <p:txBody>
          <a:bodyPr/>
          <a:lstStyle/>
          <a:p>
            <a:r>
              <a:rPr lang="en-GB" dirty="0"/>
              <a:t>Test Process Activities</a:t>
            </a:r>
          </a:p>
        </p:txBody>
      </p:sp>
      <p:grpSp>
        <p:nvGrpSpPr>
          <p:cNvPr id="11" name="Group 10">
            <a:extLst>
              <a:ext uri="{FF2B5EF4-FFF2-40B4-BE49-F238E27FC236}">
                <a16:creationId xmlns="" xmlns:a16="http://schemas.microsoft.com/office/drawing/2014/main" id="{A2EB034E-5707-32E2-6A13-EFB0C3A3E770}"/>
              </a:ext>
            </a:extLst>
          </p:cNvPr>
          <p:cNvGrpSpPr/>
          <p:nvPr/>
        </p:nvGrpSpPr>
        <p:grpSpPr>
          <a:xfrm>
            <a:off x="533400" y="1143000"/>
            <a:ext cx="9067800" cy="4868334"/>
            <a:chOff x="533400" y="1143000"/>
            <a:chExt cx="9067800" cy="4868334"/>
          </a:xfrm>
        </p:grpSpPr>
        <p:graphicFrame>
          <p:nvGraphicFramePr>
            <p:cNvPr id="3" name="Diagram 2">
              <a:extLst>
                <a:ext uri="{FF2B5EF4-FFF2-40B4-BE49-F238E27FC236}">
                  <a16:creationId xmlns="" xmlns:a16="http://schemas.microsoft.com/office/drawing/2014/main" id="{9D648348-F841-9E9E-5207-BB207F89C5BD}"/>
                </a:ext>
              </a:extLst>
            </p:cNvPr>
            <p:cNvGraphicFramePr/>
            <p:nvPr>
              <p:extLst>
                <p:ext uri="{D42A27DB-BD31-4B8C-83A1-F6EECF244321}">
                  <p14:modId xmlns:p14="http://schemas.microsoft.com/office/powerpoint/2010/main" val="3987912997"/>
                </p:ext>
              </p:extLst>
            </p:nvPr>
          </p:nvGraphicFramePr>
          <p:xfrm>
            <a:off x="609600" y="1143000"/>
            <a:ext cx="8991600"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 xmlns:a16="http://schemas.microsoft.com/office/drawing/2014/main" id="{1519B15F-02D3-7535-0360-1144ACBBA1AB}"/>
                </a:ext>
              </a:extLst>
            </p:cNvPr>
            <p:cNvSpPr txBox="1"/>
            <p:nvPr/>
          </p:nvSpPr>
          <p:spPr>
            <a:xfrm>
              <a:off x="1600200" y="4038600"/>
              <a:ext cx="1524000" cy="1015663"/>
            </a:xfrm>
            <a:prstGeom prst="rect">
              <a:avLst/>
            </a:prstGeom>
            <a:noFill/>
          </p:spPr>
          <p:txBody>
            <a:bodyPr wrap="square" rtlCol="0">
              <a:spAutoFit/>
            </a:bodyPr>
            <a:lstStyle/>
            <a:p>
              <a:pPr algn="ctr"/>
              <a:r>
                <a:rPr lang="en-GB" sz="2000" dirty="0">
                  <a:latin typeface="+mn-lt"/>
                </a:rPr>
                <a:t>Test Monitoring &amp; Control</a:t>
              </a:r>
            </a:p>
          </p:txBody>
        </p:sp>
        <p:sp>
          <p:nvSpPr>
            <p:cNvPr id="8" name="TextBox 7">
              <a:extLst>
                <a:ext uri="{FF2B5EF4-FFF2-40B4-BE49-F238E27FC236}">
                  <a16:creationId xmlns="" xmlns:a16="http://schemas.microsoft.com/office/drawing/2014/main" id="{18AFAEEE-C396-E3A2-1E55-7EE73109ABE6}"/>
                </a:ext>
              </a:extLst>
            </p:cNvPr>
            <p:cNvSpPr txBox="1"/>
            <p:nvPr/>
          </p:nvSpPr>
          <p:spPr>
            <a:xfrm>
              <a:off x="533400" y="2298181"/>
              <a:ext cx="1295400" cy="707886"/>
            </a:xfrm>
            <a:prstGeom prst="rect">
              <a:avLst/>
            </a:prstGeom>
            <a:noFill/>
          </p:spPr>
          <p:txBody>
            <a:bodyPr wrap="square" rtlCol="0">
              <a:spAutoFit/>
            </a:bodyPr>
            <a:lstStyle/>
            <a:p>
              <a:pPr algn="ctr"/>
              <a:r>
                <a:rPr lang="en-GB" sz="2000" dirty="0">
                  <a:latin typeface="+mn-lt"/>
                </a:rPr>
                <a:t>Test Planning</a:t>
              </a:r>
            </a:p>
          </p:txBody>
        </p:sp>
        <p:sp>
          <p:nvSpPr>
            <p:cNvPr id="9" name="TextBox 8">
              <a:extLst>
                <a:ext uri="{FF2B5EF4-FFF2-40B4-BE49-F238E27FC236}">
                  <a16:creationId xmlns="" xmlns:a16="http://schemas.microsoft.com/office/drawing/2014/main" id="{14E08FC9-784D-3173-494E-BFDCD9A4383C}"/>
                </a:ext>
              </a:extLst>
            </p:cNvPr>
            <p:cNvSpPr txBox="1"/>
            <p:nvPr/>
          </p:nvSpPr>
          <p:spPr>
            <a:xfrm>
              <a:off x="4800600" y="2298181"/>
              <a:ext cx="1981200" cy="707886"/>
            </a:xfrm>
            <a:prstGeom prst="rect">
              <a:avLst/>
            </a:prstGeom>
            <a:noFill/>
          </p:spPr>
          <p:txBody>
            <a:bodyPr wrap="square" rtlCol="0">
              <a:spAutoFit/>
            </a:bodyPr>
            <a:lstStyle/>
            <a:p>
              <a:pPr algn="ctr"/>
              <a:r>
                <a:rPr lang="en-GB" sz="2000" dirty="0">
                  <a:latin typeface="+mn-lt"/>
                </a:rPr>
                <a:t>Test Implementation</a:t>
              </a:r>
            </a:p>
          </p:txBody>
        </p:sp>
        <p:sp>
          <p:nvSpPr>
            <p:cNvPr id="10" name="TextBox 9">
              <a:extLst>
                <a:ext uri="{FF2B5EF4-FFF2-40B4-BE49-F238E27FC236}">
                  <a16:creationId xmlns="" xmlns:a16="http://schemas.microsoft.com/office/drawing/2014/main" id="{DDA12237-74BA-86B5-FA0C-318F821BE8B0}"/>
                </a:ext>
              </a:extLst>
            </p:cNvPr>
            <p:cNvSpPr txBox="1"/>
            <p:nvPr/>
          </p:nvSpPr>
          <p:spPr>
            <a:xfrm>
              <a:off x="7393832" y="2298181"/>
              <a:ext cx="1524000" cy="707886"/>
            </a:xfrm>
            <a:prstGeom prst="rect">
              <a:avLst/>
            </a:prstGeom>
            <a:noFill/>
          </p:spPr>
          <p:txBody>
            <a:bodyPr wrap="square" rtlCol="0">
              <a:spAutoFit/>
            </a:bodyPr>
            <a:lstStyle/>
            <a:p>
              <a:pPr algn="ctr"/>
              <a:r>
                <a:rPr lang="en-GB" sz="2000" dirty="0">
                  <a:latin typeface="+mn-lt"/>
                </a:rPr>
                <a:t>Test Completion</a:t>
              </a:r>
            </a:p>
          </p:txBody>
        </p:sp>
      </p:grpSp>
    </p:spTree>
    <p:extLst>
      <p:ext uri="{BB962C8B-B14F-4D97-AF65-F5344CB8AC3E}">
        <p14:creationId xmlns:p14="http://schemas.microsoft.com/office/powerpoint/2010/main" val="3366932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68D19-1B92-BE25-1755-18A31E4F0B31}"/>
              </a:ext>
            </a:extLst>
          </p:cNvPr>
          <p:cNvSpPr>
            <a:spLocks noGrp="1"/>
          </p:cNvSpPr>
          <p:nvPr>
            <p:ph type="title"/>
          </p:nvPr>
        </p:nvSpPr>
        <p:spPr/>
        <p:txBody>
          <a:bodyPr/>
          <a:lstStyle/>
          <a:p>
            <a:r>
              <a:rPr lang="en-GB" dirty="0"/>
              <a:t>Test Process Activities</a:t>
            </a:r>
          </a:p>
        </p:txBody>
      </p:sp>
      <p:sp>
        <p:nvSpPr>
          <p:cNvPr id="6" name="Content Placeholder 5">
            <a:extLst>
              <a:ext uri="{FF2B5EF4-FFF2-40B4-BE49-F238E27FC236}">
                <a16:creationId xmlns="" xmlns:a16="http://schemas.microsoft.com/office/drawing/2014/main" id="{32162411-D150-D39C-EBCD-3C9D566BE96D}"/>
              </a:ext>
            </a:extLst>
          </p:cNvPr>
          <p:cNvSpPr>
            <a:spLocks noGrp="1"/>
          </p:cNvSpPr>
          <p:nvPr>
            <p:ph idx="1"/>
          </p:nvPr>
        </p:nvSpPr>
        <p:spPr/>
        <p:txBody>
          <a:bodyPr/>
          <a:lstStyle/>
          <a:p>
            <a:r>
              <a:rPr lang="en-GB" dirty="0">
                <a:solidFill>
                  <a:srgbClr val="FF0000"/>
                </a:solidFill>
              </a:rPr>
              <a:t> Although these activities appear logically sequential, they may overlap or take place concurrently or iteratively.</a:t>
            </a:r>
          </a:p>
          <a:p>
            <a:r>
              <a:rPr lang="en-GB" dirty="0"/>
              <a:t> Each group of activities consist of many individual tasks; these will vary for different projects or releases.</a:t>
            </a:r>
          </a:p>
        </p:txBody>
      </p:sp>
      <p:pic>
        <p:nvPicPr>
          <p:cNvPr id="11" name="Picture 10">
            <a:extLst>
              <a:ext uri="{FF2B5EF4-FFF2-40B4-BE49-F238E27FC236}">
                <a16:creationId xmlns="" xmlns:a16="http://schemas.microsoft.com/office/drawing/2014/main" id="{E693E967-FF16-AA77-FCB2-B37D12ACA18F}"/>
              </a:ext>
            </a:extLst>
          </p:cNvPr>
          <p:cNvPicPr>
            <a:picLocks noChangeAspect="1"/>
          </p:cNvPicPr>
          <p:nvPr/>
        </p:nvPicPr>
        <p:blipFill>
          <a:blip r:embed="rId3"/>
          <a:stretch>
            <a:fillRect/>
          </a:stretch>
        </p:blipFill>
        <p:spPr>
          <a:xfrm>
            <a:off x="1981200" y="3301894"/>
            <a:ext cx="6629400" cy="3556106"/>
          </a:xfrm>
          <a:prstGeom prst="rect">
            <a:avLst/>
          </a:prstGeom>
        </p:spPr>
      </p:pic>
    </p:spTree>
    <p:extLst>
      <p:ext uri="{BB962C8B-B14F-4D97-AF65-F5344CB8AC3E}">
        <p14:creationId xmlns:p14="http://schemas.microsoft.com/office/powerpoint/2010/main" val="1746247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 xmlns:a16="http://schemas.microsoft.com/office/drawing/2014/main" id="{C7DE1681-ABB3-C386-08E9-F11C04472999}"/>
              </a:ext>
            </a:extLst>
          </p:cNvPr>
          <p:cNvSpPr>
            <a:spLocks noGrp="1" noChangeArrowheads="1"/>
          </p:cNvSpPr>
          <p:nvPr>
            <p:ph type="title"/>
          </p:nvPr>
        </p:nvSpPr>
        <p:spPr/>
        <p:txBody>
          <a:bodyPr/>
          <a:lstStyle/>
          <a:p>
            <a:r>
              <a:rPr lang="en-GB" dirty="0"/>
              <a:t>Step 1. </a:t>
            </a:r>
            <a:r>
              <a:rPr lang="en-GB" altLang="en-US" dirty="0"/>
              <a:t>Test Planning</a:t>
            </a:r>
          </a:p>
        </p:txBody>
      </p:sp>
      <p:sp>
        <p:nvSpPr>
          <p:cNvPr id="153603" name="Rectangle 3">
            <a:extLst>
              <a:ext uri="{FF2B5EF4-FFF2-40B4-BE49-F238E27FC236}">
                <a16:creationId xmlns="" xmlns:a16="http://schemas.microsoft.com/office/drawing/2014/main" id="{C0A1F2BC-C23C-18B0-9604-FA5B5FE3D0AD}"/>
              </a:ext>
            </a:extLst>
          </p:cNvPr>
          <p:cNvSpPr>
            <a:spLocks noGrp="1" noChangeArrowheads="1"/>
          </p:cNvSpPr>
          <p:nvPr>
            <p:ph idx="1"/>
          </p:nvPr>
        </p:nvSpPr>
        <p:spPr/>
        <p:txBody>
          <a:bodyPr/>
          <a:lstStyle/>
          <a:p>
            <a:pPr>
              <a:defRPr/>
            </a:pPr>
            <a:r>
              <a:rPr lang="en-GB" altLang="en-US" dirty="0"/>
              <a:t> </a:t>
            </a:r>
            <a:r>
              <a:rPr lang="en-GB" altLang="en-US" b="1" dirty="0">
                <a:solidFill>
                  <a:srgbClr val="C00000"/>
                </a:solidFill>
              </a:rPr>
              <a:t>Test planning </a:t>
            </a:r>
            <a:r>
              <a:rPr lang="en-GB" altLang="en-US" dirty="0"/>
              <a:t>involves defining </a:t>
            </a:r>
            <a:r>
              <a:rPr lang="en-GB" altLang="en-US" dirty="0">
                <a:solidFill>
                  <a:srgbClr val="C00000"/>
                </a:solidFill>
              </a:rPr>
              <a:t>objectives</a:t>
            </a:r>
            <a:r>
              <a:rPr lang="en-GB" altLang="en-US" dirty="0"/>
              <a:t> of testing &amp; the </a:t>
            </a:r>
            <a:r>
              <a:rPr lang="en-GB" altLang="en-US" dirty="0">
                <a:solidFill>
                  <a:srgbClr val="C00000"/>
                </a:solidFill>
              </a:rPr>
              <a:t>approaches</a:t>
            </a:r>
            <a:r>
              <a:rPr lang="en-GB" altLang="en-US" dirty="0"/>
              <a:t> for meeting those objectives within project constraints and contexts.</a:t>
            </a:r>
          </a:p>
          <a:p>
            <a:pPr>
              <a:spcBef>
                <a:spcPts val="1600"/>
              </a:spcBef>
              <a:defRPr/>
            </a:pPr>
            <a:r>
              <a:rPr lang="en-GB" altLang="en-US" dirty="0"/>
              <a:t>This includes deciding on suitable </a:t>
            </a:r>
            <a:r>
              <a:rPr lang="en-GB" altLang="en-US" i="1" u="sng" dirty="0"/>
              <a:t>test techniques </a:t>
            </a:r>
            <a:r>
              <a:rPr lang="en-GB" altLang="en-US" dirty="0"/>
              <a:t>to use, what </a:t>
            </a:r>
            <a:r>
              <a:rPr lang="en-GB" altLang="en-US" i="1" u="sng" dirty="0"/>
              <a:t>tasks</a:t>
            </a:r>
            <a:r>
              <a:rPr lang="en-GB" altLang="en-US" dirty="0"/>
              <a:t> need to be done, formulating a </a:t>
            </a:r>
            <a:r>
              <a:rPr lang="en-GB" altLang="en-US" i="1" u="sng" dirty="0"/>
              <a:t>test schedule</a:t>
            </a:r>
            <a:r>
              <a:rPr lang="en-GB" altLang="en-US" dirty="0"/>
              <a:t>, etc.</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 xmlns:a16="http://schemas.microsoft.com/office/drawing/2014/main" id="{C7DE1681-ABB3-C386-08E9-F11C04472999}"/>
              </a:ext>
            </a:extLst>
          </p:cNvPr>
          <p:cNvSpPr>
            <a:spLocks noGrp="1" noChangeArrowheads="1"/>
          </p:cNvSpPr>
          <p:nvPr>
            <p:ph type="title"/>
          </p:nvPr>
        </p:nvSpPr>
        <p:spPr/>
        <p:txBody>
          <a:bodyPr/>
          <a:lstStyle/>
          <a:p>
            <a:r>
              <a:rPr lang="en-GB" dirty="0"/>
              <a:t>Step 2. </a:t>
            </a:r>
            <a:r>
              <a:rPr lang="en-GB" altLang="en-US" dirty="0"/>
              <a:t>Test Monitoring and Control</a:t>
            </a:r>
          </a:p>
        </p:txBody>
      </p:sp>
      <p:sp>
        <p:nvSpPr>
          <p:cNvPr id="153603" name="Rectangle 3">
            <a:extLst>
              <a:ext uri="{FF2B5EF4-FFF2-40B4-BE49-F238E27FC236}">
                <a16:creationId xmlns="" xmlns:a16="http://schemas.microsoft.com/office/drawing/2014/main" id="{C0A1F2BC-C23C-18B0-9604-FA5B5FE3D0AD}"/>
              </a:ext>
            </a:extLst>
          </p:cNvPr>
          <p:cNvSpPr>
            <a:spLocks noGrp="1" noChangeArrowheads="1"/>
          </p:cNvSpPr>
          <p:nvPr>
            <p:ph idx="1"/>
          </p:nvPr>
        </p:nvSpPr>
        <p:spPr/>
        <p:txBody>
          <a:bodyPr/>
          <a:lstStyle/>
          <a:p>
            <a:pPr>
              <a:defRPr/>
            </a:pPr>
            <a:r>
              <a:rPr lang="en-GB" altLang="en-US" b="1" dirty="0">
                <a:solidFill>
                  <a:srgbClr val="C00000"/>
                </a:solidFill>
              </a:rPr>
              <a:t>Test monitoring</a:t>
            </a:r>
            <a:r>
              <a:rPr lang="en-GB" altLang="en-US" dirty="0"/>
              <a:t>. </a:t>
            </a:r>
            <a:r>
              <a:rPr lang="en-GB" altLang="en-US" b="1" dirty="0"/>
              <a:t>On-going</a:t>
            </a:r>
            <a:r>
              <a:rPr lang="en-GB" altLang="en-US" dirty="0"/>
              <a:t> </a:t>
            </a:r>
            <a:r>
              <a:rPr lang="en-GB" altLang="en-US" dirty="0">
                <a:solidFill>
                  <a:srgbClr val="C00000"/>
                </a:solidFill>
              </a:rPr>
              <a:t>comparison</a:t>
            </a:r>
            <a:r>
              <a:rPr lang="en-GB" altLang="en-US" dirty="0"/>
              <a:t> of </a:t>
            </a:r>
            <a:r>
              <a:rPr lang="en-GB" altLang="en-US" u="sng" dirty="0"/>
              <a:t>actual progress against the test plan</a:t>
            </a:r>
            <a:r>
              <a:rPr lang="en-GB" altLang="en-US" dirty="0"/>
              <a:t> </a:t>
            </a:r>
            <a:r>
              <a:rPr lang="en-GB" altLang="en-US" u="sng" dirty="0"/>
              <a:t>using any test monitoring metrics</a:t>
            </a:r>
            <a:r>
              <a:rPr lang="en-GB" altLang="en-US" dirty="0"/>
              <a:t> defined in the test plan</a:t>
            </a:r>
          </a:p>
          <a:p>
            <a:pPr>
              <a:defRPr/>
            </a:pPr>
            <a:r>
              <a:rPr lang="en-GB" altLang="en-US" b="1" dirty="0">
                <a:solidFill>
                  <a:srgbClr val="C00000"/>
                </a:solidFill>
              </a:rPr>
              <a:t>Test control</a:t>
            </a:r>
            <a:r>
              <a:rPr lang="en-GB" altLang="en-US" dirty="0"/>
              <a:t>. Taking </a:t>
            </a:r>
            <a:r>
              <a:rPr lang="en-GB" altLang="en-US" dirty="0">
                <a:solidFill>
                  <a:srgbClr val="C00000"/>
                </a:solidFill>
              </a:rPr>
              <a:t>actions</a:t>
            </a:r>
            <a:r>
              <a:rPr lang="en-GB" altLang="en-US" dirty="0"/>
              <a:t> necessary to meet the objectives of the test plan</a:t>
            </a:r>
          </a:p>
          <a:p>
            <a:pPr>
              <a:defRPr/>
            </a:pPr>
            <a:r>
              <a:rPr lang="en-GB" altLang="en-US" dirty="0"/>
              <a:t>Supported by </a:t>
            </a:r>
            <a:r>
              <a:rPr lang="en-GB" altLang="en-US" dirty="0">
                <a:solidFill>
                  <a:srgbClr val="C00000"/>
                </a:solidFill>
              </a:rPr>
              <a:t>exit criteria </a:t>
            </a:r>
            <a:r>
              <a:rPr lang="en-GB" altLang="en-US" dirty="0"/>
              <a:t>or DoD (Definition of Done)</a:t>
            </a:r>
          </a:p>
          <a:p>
            <a:pPr>
              <a:defRPr/>
            </a:pPr>
            <a:r>
              <a:rPr lang="en-GB" altLang="en-US" dirty="0"/>
              <a:t>Test progress against the plan is communicated to stakeholders in test progress reports</a:t>
            </a:r>
          </a:p>
          <a:p>
            <a:pPr>
              <a:defRPr/>
            </a:pPr>
            <a:endParaRPr lang="en-GB" altLang="en-US" dirty="0"/>
          </a:p>
        </p:txBody>
      </p:sp>
    </p:spTree>
    <p:extLst>
      <p:ext uri="{BB962C8B-B14F-4D97-AF65-F5344CB8AC3E}">
        <p14:creationId xmlns:p14="http://schemas.microsoft.com/office/powerpoint/2010/main" val="42945945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3FDECA-ACE4-FE48-60B7-CF09B1474AF8}"/>
              </a:ext>
            </a:extLst>
          </p:cNvPr>
          <p:cNvSpPr>
            <a:spLocks noGrp="1"/>
          </p:cNvSpPr>
          <p:nvPr>
            <p:ph type="title"/>
          </p:nvPr>
        </p:nvSpPr>
        <p:spPr/>
        <p:txBody>
          <a:bodyPr/>
          <a:lstStyle/>
          <a:p>
            <a:r>
              <a:rPr lang="en-GB" dirty="0"/>
              <a:t>Step 3. Test Analysis</a:t>
            </a:r>
          </a:p>
        </p:txBody>
      </p:sp>
      <p:sp>
        <p:nvSpPr>
          <p:cNvPr id="3" name="Content Placeholder 2">
            <a:extLst>
              <a:ext uri="{FF2B5EF4-FFF2-40B4-BE49-F238E27FC236}">
                <a16:creationId xmlns="" xmlns:a16="http://schemas.microsoft.com/office/drawing/2014/main" id="{53ED6D61-55BF-AF53-AA48-031F1AFED07F}"/>
              </a:ext>
            </a:extLst>
          </p:cNvPr>
          <p:cNvSpPr>
            <a:spLocks noGrp="1"/>
          </p:cNvSpPr>
          <p:nvPr>
            <p:ph idx="1"/>
          </p:nvPr>
        </p:nvSpPr>
        <p:spPr/>
        <p:txBody>
          <a:bodyPr>
            <a:normAutofit/>
          </a:bodyPr>
          <a:lstStyle/>
          <a:p>
            <a:r>
              <a:rPr lang="en-GB" b="1" dirty="0">
                <a:solidFill>
                  <a:srgbClr val="C00000"/>
                </a:solidFill>
              </a:rPr>
              <a:t>Test condition</a:t>
            </a:r>
            <a:r>
              <a:rPr lang="en-GB" dirty="0"/>
              <a:t>. An aspect of the test basis that is relevant in order to achieve specific test objectives.</a:t>
            </a:r>
          </a:p>
          <a:p>
            <a:r>
              <a:rPr lang="en-GB" dirty="0"/>
              <a:t> </a:t>
            </a:r>
            <a:r>
              <a:rPr lang="en-GB" b="1" dirty="0">
                <a:solidFill>
                  <a:srgbClr val="C00000"/>
                </a:solidFill>
              </a:rPr>
              <a:t>Test analysis</a:t>
            </a:r>
            <a:r>
              <a:rPr lang="en-GB" dirty="0"/>
              <a:t>. The activity that </a:t>
            </a:r>
            <a:r>
              <a:rPr lang="en-GB" u="sng" dirty="0"/>
              <a:t>identifies test conditions </a:t>
            </a:r>
            <a:r>
              <a:rPr lang="en-GB" dirty="0"/>
              <a:t>by analysing the test basis (i.e., reqs. specs., design, code, risk analysis report).</a:t>
            </a:r>
          </a:p>
          <a:p>
            <a:r>
              <a:rPr lang="en-GB" dirty="0"/>
              <a:t>Test analysis answers the question – </a:t>
            </a:r>
            <a:r>
              <a:rPr lang="en-GB" b="1" dirty="0">
                <a:solidFill>
                  <a:srgbClr val="C00000"/>
                </a:solidFill>
              </a:rPr>
              <a:t>"What to test?"</a:t>
            </a:r>
          </a:p>
          <a:p>
            <a:r>
              <a:rPr lang="en-GB" dirty="0"/>
              <a:t>Capturing bi-directional </a:t>
            </a:r>
            <a:r>
              <a:rPr lang="en-GB" dirty="0">
                <a:solidFill>
                  <a:srgbClr val="C00000"/>
                </a:solidFill>
              </a:rPr>
              <a:t>traceability</a:t>
            </a:r>
          </a:p>
          <a:p>
            <a:r>
              <a:rPr lang="en-GB" dirty="0"/>
              <a:t>Test conditions can be used as objectives in Test Charters</a:t>
            </a:r>
          </a:p>
          <a:p>
            <a:endParaRPr lang="en-GB" dirty="0"/>
          </a:p>
        </p:txBody>
      </p:sp>
    </p:spTree>
    <p:extLst>
      <p:ext uri="{BB962C8B-B14F-4D97-AF65-F5344CB8AC3E}">
        <p14:creationId xmlns:p14="http://schemas.microsoft.com/office/powerpoint/2010/main" val="31448143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F1FCE2-CDC7-DA45-3CCA-DC979E2961F5}"/>
              </a:ext>
            </a:extLst>
          </p:cNvPr>
          <p:cNvSpPr>
            <a:spLocks noGrp="1"/>
          </p:cNvSpPr>
          <p:nvPr>
            <p:ph type="title"/>
          </p:nvPr>
        </p:nvSpPr>
        <p:spPr/>
        <p:txBody>
          <a:bodyPr/>
          <a:lstStyle/>
          <a:p>
            <a:r>
              <a:rPr lang="en-GB" dirty="0"/>
              <a:t>Step 4. Test Design</a:t>
            </a:r>
          </a:p>
        </p:txBody>
      </p:sp>
      <p:sp>
        <p:nvSpPr>
          <p:cNvPr id="3" name="Content Placeholder 2">
            <a:extLst>
              <a:ext uri="{FF2B5EF4-FFF2-40B4-BE49-F238E27FC236}">
                <a16:creationId xmlns="" xmlns:a16="http://schemas.microsoft.com/office/drawing/2014/main" id="{5F9972D5-DCE9-7989-93FA-19DB4E8D4CF1}"/>
              </a:ext>
            </a:extLst>
          </p:cNvPr>
          <p:cNvSpPr>
            <a:spLocks noGrp="1"/>
          </p:cNvSpPr>
          <p:nvPr>
            <p:ph idx="1"/>
          </p:nvPr>
        </p:nvSpPr>
        <p:spPr/>
        <p:txBody>
          <a:bodyPr/>
          <a:lstStyle/>
          <a:p>
            <a:r>
              <a:rPr lang="en-GB" dirty="0"/>
              <a:t>Answer the question </a:t>
            </a:r>
            <a:r>
              <a:rPr lang="en-GB" b="1" dirty="0">
                <a:solidFill>
                  <a:srgbClr val="C00000"/>
                </a:solidFill>
              </a:rPr>
              <a:t>"How to Test"</a:t>
            </a:r>
          </a:p>
          <a:p>
            <a:r>
              <a:rPr lang="en-GB" dirty="0"/>
              <a:t>Design and prioritize </a:t>
            </a:r>
            <a:r>
              <a:rPr lang="en-GB" u="sng" dirty="0"/>
              <a:t>test cases</a:t>
            </a:r>
          </a:p>
          <a:p>
            <a:r>
              <a:rPr lang="en-GB" dirty="0"/>
              <a:t>Identify </a:t>
            </a:r>
            <a:r>
              <a:rPr lang="en-GB" u="sng" dirty="0"/>
              <a:t>test data</a:t>
            </a:r>
          </a:p>
          <a:p>
            <a:r>
              <a:rPr lang="en-GB" i="1" dirty="0"/>
              <a:t>Design</a:t>
            </a:r>
            <a:r>
              <a:rPr lang="en-GB" dirty="0"/>
              <a:t> </a:t>
            </a:r>
            <a:r>
              <a:rPr lang="en-GB" u="sng" dirty="0"/>
              <a:t>test environment</a:t>
            </a:r>
          </a:p>
          <a:p>
            <a:endParaRPr lang="en-GB" dirty="0"/>
          </a:p>
        </p:txBody>
      </p:sp>
    </p:spTree>
    <p:extLst>
      <p:ext uri="{BB962C8B-B14F-4D97-AF65-F5344CB8AC3E}">
        <p14:creationId xmlns:p14="http://schemas.microsoft.com/office/powerpoint/2010/main" val="3505537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 xmlns:a16="http://schemas.microsoft.com/office/drawing/2014/main" id="{55A1EFC4-6749-5A5A-F5D4-C778A388EBDA}"/>
              </a:ext>
            </a:extLst>
          </p:cNvPr>
          <p:cNvSpPr>
            <a:spLocks noGrp="1" noChangeArrowheads="1"/>
          </p:cNvSpPr>
          <p:nvPr>
            <p:ph type="title"/>
          </p:nvPr>
        </p:nvSpPr>
        <p:spPr>
          <a:noFill/>
        </p:spPr>
        <p:txBody>
          <a:bodyPr/>
          <a:lstStyle/>
          <a:p>
            <a:r>
              <a:rPr lang="en-GB" altLang="en-US"/>
              <a:t>A good test case</a:t>
            </a:r>
          </a:p>
        </p:txBody>
      </p:sp>
      <p:sp>
        <p:nvSpPr>
          <p:cNvPr id="81922" name="Rectangle 3">
            <a:extLst>
              <a:ext uri="{FF2B5EF4-FFF2-40B4-BE49-F238E27FC236}">
                <a16:creationId xmlns="" xmlns:a16="http://schemas.microsoft.com/office/drawing/2014/main" id="{A0D143C1-B840-5D45-52F5-42D91BA5181F}"/>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a:normAutofit/>
          </a:bodyPr>
          <a:lstStyle/>
          <a:p>
            <a:r>
              <a:rPr lang="en-GB" altLang="en-US" sz="2800" dirty="0"/>
              <a:t> Effective</a:t>
            </a:r>
          </a:p>
          <a:p>
            <a:endParaRPr lang="en-GB" altLang="en-US" sz="2800" dirty="0"/>
          </a:p>
          <a:p>
            <a:r>
              <a:rPr lang="en-GB" altLang="en-US" sz="2800" dirty="0"/>
              <a:t> Exemplary</a:t>
            </a:r>
          </a:p>
          <a:p>
            <a:endParaRPr lang="en-GB" altLang="en-US" sz="2800" dirty="0"/>
          </a:p>
          <a:p>
            <a:r>
              <a:rPr lang="en-GB" altLang="en-US" sz="2800" dirty="0"/>
              <a:t> Evolvable</a:t>
            </a:r>
          </a:p>
          <a:p>
            <a:endParaRPr lang="en-GB" altLang="en-US" sz="2800" dirty="0"/>
          </a:p>
          <a:p>
            <a:r>
              <a:rPr lang="en-GB" altLang="en-US" sz="2800" dirty="0"/>
              <a:t> Economic</a:t>
            </a:r>
          </a:p>
        </p:txBody>
      </p:sp>
      <p:sp>
        <p:nvSpPr>
          <p:cNvPr id="304132" name="AutoShape 4">
            <a:extLst>
              <a:ext uri="{FF2B5EF4-FFF2-40B4-BE49-F238E27FC236}">
                <a16:creationId xmlns="" xmlns:a16="http://schemas.microsoft.com/office/drawing/2014/main" id="{FEF839F2-F9A4-0980-C29F-BAD26AFD3731}"/>
              </a:ext>
            </a:extLst>
          </p:cNvPr>
          <p:cNvSpPr>
            <a:spLocks noChangeArrowheads="1"/>
          </p:cNvSpPr>
          <p:nvPr/>
        </p:nvSpPr>
        <p:spPr bwMode="auto">
          <a:xfrm>
            <a:off x="3698875" y="1558925"/>
            <a:ext cx="3797300" cy="642938"/>
          </a:xfrm>
          <a:prstGeom prst="wedgeRoundRectCallout">
            <a:avLst>
              <a:gd name="adj1" fmla="val -79504"/>
              <a:gd name="adj2" fmla="val -2817"/>
              <a:gd name="adj3" fmla="val 16667"/>
            </a:avLst>
          </a:prstGeom>
          <a:solidFill>
            <a:srgbClr val="FDCEB9"/>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Finds faults</a:t>
            </a:r>
          </a:p>
        </p:txBody>
      </p:sp>
      <p:sp>
        <p:nvSpPr>
          <p:cNvPr id="304133" name="AutoShape 5">
            <a:extLst>
              <a:ext uri="{FF2B5EF4-FFF2-40B4-BE49-F238E27FC236}">
                <a16:creationId xmlns="" xmlns:a16="http://schemas.microsoft.com/office/drawing/2014/main" id="{0A161E0F-3543-8C6B-7C87-D4E7DC634E77}"/>
              </a:ext>
            </a:extLst>
          </p:cNvPr>
          <p:cNvSpPr>
            <a:spLocks noChangeArrowheads="1"/>
          </p:cNvSpPr>
          <p:nvPr/>
        </p:nvSpPr>
        <p:spPr bwMode="auto">
          <a:xfrm>
            <a:off x="3717925" y="2950370"/>
            <a:ext cx="3797300" cy="681037"/>
          </a:xfrm>
          <a:prstGeom prst="wedgeRoundRectCallout">
            <a:avLst>
              <a:gd name="adj1" fmla="val -76546"/>
              <a:gd name="adj2" fmla="val -29255"/>
              <a:gd name="adj3" fmla="val 16667"/>
            </a:avLst>
          </a:prstGeom>
          <a:solidFill>
            <a:srgbClr val="D885A3"/>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Represents others</a:t>
            </a:r>
          </a:p>
        </p:txBody>
      </p:sp>
      <p:sp>
        <p:nvSpPr>
          <p:cNvPr id="304134" name="AutoShape 6">
            <a:extLst>
              <a:ext uri="{FF2B5EF4-FFF2-40B4-BE49-F238E27FC236}">
                <a16:creationId xmlns="" xmlns:a16="http://schemas.microsoft.com/office/drawing/2014/main" id="{7A02A514-8B96-EA16-D5ED-A0D0FE29E59A}"/>
              </a:ext>
            </a:extLst>
          </p:cNvPr>
          <p:cNvSpPr>
            <a:spLocks noChangeArrowheads="1"/>
          </p:cNvSpPr>
          <p:nvPr/>
        </p:nvSpPr>
        <p:spPr bwMode="auto">
          <a:xfrm>
            <a:off x="3717925" y="4397786"/>
            <a:ext cx="3797300" cy="642938"/>
          </a:xfrm>
          <a:prstGeom prst="wedgeRoundRectCallout">
            <a:avLst>
              <a:gd name="adj1" fmla="val -76444"/>
              <a:gd name="adj2" fmla="val -75787"/>
              <a:gd name="adj3" fmla="val 16667"/>
            </a:avLst>
          </a:prstGeom>
          <a:solidFill>
            <a:srgbClr val="7897AB"/>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Easy to maintain</a:t>
            </a:r>
          </a:p>
        </p:txBody>
      </p:sp>
      <p:sp>
        <p:nvSpPr>
          <p:cNvPr id="304135" name="AutoShape 7">
            <a:extLst>
              <a:ext uri="{FF2B5EF4-FFF2-40B4-BE49-F238E27FC236}">
                <a16:creationId xmlns="" xmlns:a16="http://schemas.microsoft.com/office/drawing/2014/main" id="{7BD2F7C3-36EC-54E2-9C1C-BAB96674E8D3}"/>
              </a:ext>
            </a:extLst>
          </p:cNvPr>
          <p:cNvSpPr>
            <a:spLocks noChangeArrowheads="1"/>
          </p:cNvSpPr>
          <p:nvPr/>
        </p:nvSpPr>
        <p:spPr bwMode="auto">
          <a:xfrm>
            <a:off x="3698875" y="5916686"/>
            <a:ext cx="3797300" cy="642937"/>
          </a:xfrm>
          <a:prstGeom prst="wedgeRoundRectCallout">
            <a:avLst>
              <a:gd name="adj1" fmla="val -77800"/>
              <a:gd name="adj2" fmla="val -139875"/>
              <a:gd name="adj3" fmla="val 16667"/>
            </a:avLst>
          </a:prstGeom>
          <a:solidFill>
            <a:srgbClr val="655D8A"/>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chemeClr val="bg2"/>
                </a:solidFill>
                <a:latin typeface="Calibri" panose="020F0502020204030204" pitchFamily="34" charset="0"/>
                <a:cs typeface="Calibri" panose="020F0502020204030204" pitchFamily="34" charset="0"/>
              </a:rPr>
              <a:t>Cheap to use</a:t>
            </a:r>
          </a:p>
        </p:txBody>
      </p:sp>
    </p:spTree>
    <p:extLst>
      <p:ext uri="{BB962C8B-B14F-4D97-AF65-F5344CB8AC3E}">
        <p14:creationId xmlns:p14="http://schemas.microsoft.com/office/powerpoint/2010/main" val="1403556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wipe(left)">
                                      <p:cBhvr>
                                        <p:cTn id="7" dur="500"/>
                                        <p:tgtEl>
                                          <p:spTgt spid="304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wipe(left)">
                                      <p:cBhvr>
                                        <p:cTn id="12" dur="500"/>
                                        <p:tgtEl>
                                          <p:spTgt spid="304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4134"/>
                                        </p:tgtEl>
                                        <p:attrNameLst>
                                          <p:attrName>style.visibility</p:attrName>
                                        </p:attrNameLst>
                                      </p:cBhvr>
                                      <p:to>
                                        <p:strVal val="visible"/>
                                      </p:to>
                                    </p:set>
                                    <p:animEffect transition="in" filter="wipe(left)">
                                      <p:cBhvr>
                                        <p:cTn id="17" dur="500"/>
                                        <p:tgtEl>
                                          <p:spTgt spid="304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Effect transition="in" filter="wipe(left)">
                                      <p:cBhvr>
                                        <p:cTn id="22" dur="5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autoUpdateAnimBg="0"/>
      <p:bldP spid="304133" grpId="0" animBg="1" autoUpdateAnimBg="0"/>
      <p:bldP spid="304134" grpId="0" animBg="1" autoUpdateAnimBg="0"/>
      <p:bldP spid="30413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D1D3E-9EDC-92E6-5807-31051A405B93}"/>
              </a:ext>
            </a:extLst>
          </p:cNvPr>
          <p:cNvSpPr>
            <a:spLocks noGrp="1"/>
          </p:cNvSpPr>
          <p:nvPr>
            <p:ph type="title"/>
          </p:nvPr>
        </p:nvSpPr>
        <p:spPr>
          <a:xfrm>
            <a:off x="681041" y="366186"/>
            <a:ext cx="8543925" cy="899463"/>
          </a:xfrm>
        </p:spPr>
        <p:txBody>
          <a:bodyPr anchor="ctr">
            <a:normAutofit/>
          </a:bodyPr>
          <a:lstStyle/>
          <a:p>
            <a:r>
              <a:rPr lang="en-GB" dirty="0"/>
              <a:t>Step 4. Test Design (cont.)</a:t>
            </a:r>
          </a:p>
        </p:txBody>
      </p:sp>
      <p:pic>
        <p:nvPicPr>
          <p:cNvPr id="5" name="Picture 4" descr="Graphical user interface, text&#10;&#10;Description automatically generated">
            <a:extLst>
              <a:ext uri="{FF2B5EF4-FFF2-40B4-BE49-F238E27FC236}">
                <a16:creationId xmlns="" xmlns:a16="http://schemas.microsoft.com/office/drawing/2014/main" id="{1E38EE1B-5B38-5B89-48C6-40B7DB50E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9" y="2286000"/>
            <a:ext cx="9105881" cy="3096000"/>
          </a:xfrm>
          <a:prstGeom prst="rect">
            <a:avLst/>
          </a:prstGeom>
          <a:noFill/>
        </p:spPr>
      </p:pic>
    </p:spTree>
    <p:extLst>
      <p:ext uri="{BB962C8B-B14F-4D97-AF65-F5344CB8AC3E}">
        <p14:creationId xmlns:p14="http://schemas.microsoft.com/office/powerpoint/2010/main" val="2942155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4BEDC2-0069-9688-E292-597B7023615A}"/>
              </a:ext>
            </a:extLst>
          </p:cNvPr>
          <p:cNvSpPr>
            <a:spLocks noGrp="1"/>
          </p:cNvSpPr>
          <p:nvPr>
            <p:ph type="title"/>
          </p:nvPr>
        </p:nvSpPr>
        <p:spPr/>
        <p:txBody>
          <a:bodyPr/>
          <a:lstStyle/>
          <a:p>
            <a:r>
              <a:rPr lang="en-GB" dirty="0"/>
              <a:t>Step 5. Test Implementation</a:t>
            </a:r>
          </a:p>
        </p:txBody>
      </p:sp>
      <p:sp>
        <p:nvSpPr>
          <p:cNvPr id="3" name="Content Placeholder 2">
            <a:extLst>
              <a:ext uri="{FF2B5EF4-FFF2-40B4-BE49-F238E27FC236}">
                <a16:creationId xmlns="" xmlns:a16="http://schemas.microsoft.com/office/drawing/2014/main" id="{C64582E5-FBD8-5A62-1CD8-6EB0D5E20A71}"/>
              </a:ext>
            </a:extLst>
          </p:cNvPr>
          <p:cNvSpPr>
            <a:spLocks noGrp="1"/>
          </p:cNvSpPr>
          <p:nvPr>
            <p:ph idx="1"/>
          </p:nvPr>
        </p:nvSpPr>
        <p:spPr/>
        <p:txBody>
          <a:bodyPr/>
          <a:lstStyle/>
          <a:p>
            <a:r>
              <a:rPr lang="en-GB" dirty="0"/>
              <a:t>Answer the question </a:t>
            </a:r>
            <a:r>
              <a:rPr lang="en-GB" dirty="0">
                <a:solidFill>
                  <a:srgbClr val="C00000"/>
                </a:solidFill>
              </a:rPr>
              <a:t>"Do we now have everything in place to run the tests?"</a:t>
            </a:r>
          </a:p>
          <a:p>
            <a:r>
              <a:rPr lang="en-GB" u="sng" dirty="0"/>
              <a:t>Develop and prioritize test procedures</a:t>
            </a:r>
          </a:p>
          <a:p>
            <a:r>
              <a:rPr lang="en-GB" dirty="0"/>
              <a:t>Create </a:t>
            </a:r>
            <a:r>
              <a:rPr lang="en-GB" dirty="0">
                <a:solidFill>
                  <a:srgbClr val="C00000"/>
                </a:solidFill>
              </a:rPr>
              <a:t>test suites</a:t>
            </a:r>
            <a:r>
              <a:rPr lang="en-GB" dirty="0"/>
              <a:t>, arrange them in test execution schedule</a:t>
            </a:r>
          </a:p>
          <a:p>
            <a:r>
              <a:rPr lang="en-GB" i="1" u="sng" dirty="0"/>
              <a:t>Build</a:t>
            </a:r>
            <a:r>
              <a:rPr lang="en-GB" u="sng" dirty="0"/>
              <a:t> test environment</a:t>
            </a:r>
          </a:p>
        </p:txBody>
      </p:sp>
    </p:spTree>
    <p:extLst>
      <p:ext uri="{BB962C8B-B14F-4D97-AF65-F5344CB8AC3E}">
        <p14:creationId xmlns:p14="http://schemas.microsoft.com/office/powerpoint/2010/main" val="15068639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19E118-C686-4C3E-AB6D-F60B6C7A9544}"/>
              </a:ext>
            </a:extLst>
          </p:cNvPr>
          <p:cNvSpPr>
            <a:spLocks noGrp="1"/>
          </p:cNvSpPr>
          <p:nvPr>
            <p:ph type="title"/>
          </p:nvPr>
        </p:nvSpPr>
        <p:spPr/>
        <p:txBody>
          <a:bodyPr/>
          <a:lstStyle/>
          <a:p>
            <a:r>
              <a:rPr lang="en-GB" dirty="0"/>
              <a:t>Step 6. Test Execution</a:t>
            </a:r>
          </a:p>
        </p:txBody>
      </p:sp>
      <p:sp>
        <p:nvSpPr>
          <p:cNvPr id="3" name="Content Placeholder 2">
            <a:extLst>
              <a:ext uri="{FF2B5EF4-FFF2-40B4-BE49-F238E27FC236}">
                <a16:creationId xmlns="" xmlns:a16="http://schemas.microsoft.com/office/drawing/2014/main" id="{0C4991DA-577C-B257-715B-1A11E5443B78}"/>
              </a:ext>
            </a:extLst>
          </p:cNvPr>
          <p:cNvSpPr>
            <a:spLocks noGrp="1"/>
          </p:cNvSpPr>
          <p:nvPr>
            <p:ph idx="1"/>
          </p:nvPr>
        </p:nvSpPr>
        <p:spPr/>
        <p:txBody>
          <a:bodyPr/>
          <a:lstStyle/>
          <a:p>
            <a:pPr marL="0" indent="0">
              <a:buNone/>
            </a:pPr>
            <a:r>
              <a:rPr lang="en-GB" u="sng" dirty="0"/>
              <a:t>Test suites are run according to the test execution schedule</a:t>
            </a:r>
          </a:p>
          <a:p>
            <a:r>
              <a:rPr lang="en-GB" dirty="0"/>
              <a:t>Compare actual result with expected result</a:t>
            </a:r>
          </a:p>
          <a:p>
            <a:pPr lvl="1"/>
            <a:r>
              <a:rPr lang="en-GB" dirty="0"/>
              <a:t>Differences are referred as anomalies</a:t>
            </a:r>
          </a:p>
          <a:p>
            <a:pPr lvl="1"/>
            <a:r>
              <a:rPr lang="en-GB" dirty="0"/>
              <a:t>Analyse anomalies to identify their causes (defects in code, false-positives, or test defects)</a:t>
            </a:r>
          </a:p>
          <a:p>
            <a:r>
              <a:rPr lang="en-GB" dirty="0">
                <a:solidFill>
                  <a:srgbClr val="FF0000"/>
                </a:solidFill>
              </a:rPr>
              <a:t>Report defects </a:t>
            </a:r>
            <a:r>
              <a:rPr lang="en-GB" dirty="0"/>
              <a:t>based on failures observed</a:t>
            </a:r>
          </a:p>
          <a:p>
            <a:r>
              <a:rPr lang="en-GB" dirty="0"/>
              <a:t>Confirmation and/or Regression Testing</a:t>
            </a:r>
          </a:p>
          <a:p>
            <a:endParaRPr lang="en-GB" dirty="0"/>
          </a:p>
        </p:txBody>
      </p:sp>
    </p:spTree>
    <p:extLst>
      <p:ext uri="{BB962C8B-B14F-4D97-AF65-F5344CB8AC3E}">
        <p14:creationId xmlns:p14="http://schemas.microsoft.com/office/powerpoint/2010/main" val="148724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48F489-1C96-EFBE-683D-1635E5907E0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CE8E4A80-2285-F537-60C2-51A50D194FD3}"/>
              </a:ext>
            </a:extLst>
          </p:cNvPr>
          <p:cNvSpPr>
            <a:spLocks noGrp="1"/>
          </p:cNvSpPr>
          <p:nvPr>
            <p:ph idx="1"/>
          </p:nvPr>
        </p:nvSpPr>
        <p:spPr/>
        <p:txBody>
          <a:bodyPr>
            <a:normAutofit/>
          </a:bodyPr>
          <a:lstStyle/>
          <a:p>
            <a:pPr marL="0" indent="0">
              <a:buNone/>
            </a:pPr>
            <a:r>
              <a:rPr lang="en-GB" sz="2700" b="1" dirty="0"/>
              <a:t>If  you find a defect while you are testing the software early in the lifecycle, what will be impacted by this action?</a:t>
            </a:r>
          </a:p>
          <a:p>
            <a:pPr marL="712788" indent="-442913">
              <a:buFont typeface="+mj-lt"/>
              <a:buAutoNum type="alphaLcPeriod"/>
            </a:pPr>
            <a:r>
              <a:rPr lang="en-GB" sz="2700" dirty="0"/>
              <a:t>Risk of finding this defect in operation will increase</a:t>
            </a:r>
          </a:p>
          <a:p>
            <a:pPr marL="712788" indent="-442913">
              <a:buFont typeface="+mj-lt"/>
              <a:buAutoNum type="alphaLcPeriod"/>
            </a:pPr>
            <a:r>
              <a:rPr lang="en-GB" sz="2700" dirty="0"/>
              <a:t>Risk of finding this defect in operation will not be impacted</a:t>
            </a:r>
          </a:p>
          <a:p>
            <a:pPr marL="712788" indent="-442913">
              <a:buFont typeface="+mj-lt"/>
              <a:buAutoNum type="alphaLcPeriod"/>
            </a:pPr>
            <a:r>
              <a:rPr lang="en-GB" sz="2700" dirty="0">
                <a:solidFill>
                  <a:srgbClr val="FF0000"/>
                </a:solidFill>
              </a:rPr>
              <a:t>Risk of finding this defect in operation will be reduced</a:t>
            </a:r>
          </a:p>
        </p:txBody>
      </p:sp>
    </p:spTree>
    <p:extLst>
      <p:ext uri="{BB962C8B-B14F-4D97-AF65-F5344CB8AC3E}">
        <p14:creationId xmlns:p14="http://schemas.microsoft.com/office/powerpoint/2010/main" val="14218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87802-8C2D-085D-A89D-C1BEC4E7DD9F}"/>
              </a:ext>
            </a:extLst>
          </p:cNvPr>
          <p:cNvSpPr>
            <a:spLocks noGrp="1"/>
          </p:cNvSpPr>
          <p:nvPr>
            <p:ph type="title"/>
          </p:nvPr>
        </p:nvSpPr>
        <p:spPr/>
        <p:txBody>
          <a:bodyPr/>
          <a:lstStyle/>
          <a:p>
            <a:r>
              <a:rPr lang="en-GB" dirty="0"/>
              <a:t>Step 6. Test Execution (cont.)</a:t>
            </a:r>
          </a:p>
        </p:txBody>
      </p:sp>
      <p:pic>
        <p:nvPicPr>
          <p:cNvPr id="5" name="Content Placeholder 4" descr="Table&#10;&#10;Description automatically generated">
            <a:extLst>
              <a:ext uri="{FF2B5EF4-FFF2-40B4-BE49-F238E27FC236}">
                <a16:creationId xmlns="" xmlns:a16="http://schemas.microsoft.com/office/drawing/2014/main" id="{850D93C0-7292-FFC5-1792-669EB13403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377" y="1524000"/>
            <a:ext cx="7335245" cy="4597400"/>
          </a:xfrm>
        </p:spPr>
      </p:pic>
    </p:spTree>
    <p:extLst>
      <p:ext uri="{BB962C8B-B14F-4D97-AF65-F5344CB8AC3E}">
        <p14:creationId xmlns:p14="http://schemas.microsoft.com/office/powerpoint/2010/main" val="37180741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CC7027-0FAE-708E-9948-A3673F9469A4}"/>
              </a:ext>
            </a:extLst>
          </p:cNvPr>
          <p:cNvSpPr>
            <a:spLocks noGrp="1"/>
          </p:cNvSpPr>
          <p:nvPr>
            <p:ph type="title"/>
          </p:nvPr>
        </p:nvSpPr>
        <p:spPr/>
        <p:txBody>
          <a:bodyPr/>
          <a:lstStyle/>
          <a:p>
            <a:r>
              <a:rPr lang="en-GB" dirty="0"/>
              <a:t>Step 7. Test Completion</a:t>
            </a:r>
          </a:p>
        </p:txBody>
      </p:sp>
      <p:sp>
        <p:nvSpPr>
          <p:cNvPr id="3" name="Content Placeholder 2">
            <a:extLst>
              <a:ext uri="{FF2B5EF4-FFF2-40B4-BE49-F238E27FC236}">
                <a16:creationId xmlns="" xmlns:a16="http://schemas.microsoft.com/office/drawing/2014/main" id="{6081F1C3-35B7-2E91-0B95-116A3589954C}"/>
              </a:ext>
            </a:extLst>
          </p:cNvPr>
          <p:cNvSpPr>
            <a:spLocks noGrp="1"/>
          </p:cNvSpPr>
          <p:nvPr>
            <p:ph idx="1"/>
          </p:nvPr>
        </p:nvSpPr>
        <p:spPr/>
        <p:txBody>
          <a:bodyPr/>
          <a:lstStyle/>
          <a:p>
            <a:r>
              <a:rPr lang="en-GB" dirty="0"/>
              <a:t>Collect data from completed test activities</a:t>
            </a:r>
          </a:p>
          <a:p>
            <a:r>
              <a:rPr lang="en-GB" dirty="0"/>
              <a:t>Occurs at project milestones</a:t>
            </a:r>
          </a:p>
          <a:p>
            <a:r>
              <a:rPr lang="en-GB" dirty="0">
                <a:solidFill>
                  <a:srgbClr val="FF0000"/>
                </a:solidFill>
              </a:rPr>
              <a:t>Check Defect Reports</a:t>
            </a:r>
          </a:p>
          <a:p>
            <a:r>
              <a:rPr lang="en-GB" dirty="0">
                <a:solidFill>
                  <a:srgbClr val="FF0000"/>
                </a:solidFill>
              </a:rPr>
              <a:t>Create Test Summary Report</a:t>
            </a:r>
          </a:p>
          <a:p>
            <a:r>
              <a:rPr lang="en-GB" dirty="0"/>
              <a:t>Hand over the </a:t>
            </a:r>
            <a:r>
              <a:rPr lang="en-GB" dirty="0" err="1"/>
              <a:t>testware</a:t>
            </a:r>
            <a:r>
              <a:rPr lang="en-GB" dirty="0"/>
              <a:t> (Why?)</a:t>
            </a:r>
          </a:p>
          <a:p>
            <a:endParaRPr lang="en-GB" dirty="0"/>
          </a:p>
        </p:txBody>
      </p:sp>
    </p:spTree>
    <p:extLst>
      <p:ext uri="{BB962C8B-B14F-4D97-AF65-F5344CB8AC3E}">
        <p14:creationId xmlns:p14="http://schemas.microsoft.com/office/powerpoint/2010/main" val="4226257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3BE284-A231-61D9-4CA4-3015E038F1AD}"/>
              </a:ext>
            </a:extLst>
          </p:cNvPr>
          <p:cNvSpPr>
            <a:spLocks noGrp="1"/>
          </p:cNvSpPr>
          <p:nvPr>
            <p:ph type="title"/>
          </p:nvPr>
        </p:nvSpPr>
        <p:spPr/>
        <p:txBody>
          <a:bodyPr/>
          <a:lstStyle/>
          <a:p>
            <a:r>
              <a:rPr lang="en-GB" dirty="0"/>
              <a:t>Test Work Products</a:t>
            </a:r>
          </a:p>
        </p:txBody>
      </p:sp>
      <p:graphicFrame>
        <p:nvGraphicFramePr>
          <p:cNvPr id="4" name="Table 4">
            <a:extLst>
              <a:ext uri="{FF2B5EF4-FFF2-40B4-BE49-F238E27FC236}">
                <a16:creationId xmlns="" xmlns:a16="http://schemas.microsoft.com/office/drawing/2014/main" id="{2533AE4A-740F-7B44-C075-D422EC0B18D5}"/>
              </a:ext>
            </a:extLst>
          </p:cNvPr>
          <p:cNvGraphicFramePr>
            <a:graphicFrameLocks noGrp="1"/>
          </p:cNvGraphicFramePr>
          <p:nvPr>
            <p:ph idx="1"/>
            <p:extLst>
              <p:ext uri="{D42A27DB-BD31-4B8C-83A1-F6EECF244321}">
                <p14:modId xmlns:p14="http://schemas.microsoft.com/office/powerpoint/2010/main" val="2400642645"/>
              </p:ext>
            </p:extLst>
          </p:nvPr>
        </p:nvGraphicFramePr>
        <p:xfrm>
          <a:off x="762000" y="1579562"/>
          <a:ext cx="8462962" cy="4494262"/>
        </p:xfrm>
        <a:graphic>
          <a:graphicData uri="http://schemas.openxmlformats.org/drawingml/2006/table">
            <a:tbl>
              <a:tblPr firstRow="1" bandRow="1">
                <a:tableStyleId>{5940675A-B579-460E-94D1-54222C63F5DA}</a:tableStyleId>
              </a:tblPr>
              <a:tblGrid>
                <a:gridCol w="2895600">
                  <a:extLst>
                    <a:ext uri="{9D8B030D-6E8A-4147-A177-3AD203B41FA5}">
                      <a16:colId xmlns="" xmlns:a16="http://schemas.microsoft.com/office/drawing/2014/main" val="3000699306"/>
                    </a:ext>
                  </a:extLst>
                </a:gridCol>
                <a:gridCol w="5567362">
                  <a:extLst>
                    <a:ext uri="{9D8B030D-6E8A-4147-A177-3AD203B41FA5}">
                      <a16:colId xmlns="" xmlns:a16="http://schemas.microsoft.com/office/drawing/2014/main" val="59322864"/>
                    </a:ext>
                  </a:extLst>
                </a:gridCol>
              </a:tblGrid>
              <a:tr h="479373">
                <a:tc>
                  <a:txBody>
                    <a:bodyPr/>
                    <a:lstStyle/>
                    <a:p>
                      <a:r>
                        <a:rPr lang="en-GB" sz="2200" b="1" dirty="0">
                          <a:solidFill>
                            <a:schemeClr val="bg1"/>
                          </a:solidFill>
                        </a:rPr>
                        <a:t>Activity</a:t>
                      </a:r>
                    </a:p>
                  </a:txBody>
                  <a:tcPr>
                    <a:solidFill>
                      <a:srgbClr val="7897AB"/>
                    </a:solidFill>
                  </a:tcPr>
                </a:tc>
                <a:tc>
                  <a:txBody>
                    <a:bodyPr/>
                    <a:lstStyle/>
                    <a:p>
                      <a:r>
                        <a:rPr lang="en-GB" sz="2200" b="1" dirty="0">
                          <a:solidFill>
                            <a:schemeClr val="bg1"/>
                          </a:solidFill>
                        </a:rPr>
                        <a:t>Work Products</a:t>
                      </a:r>
                    </a:p>
                  </a:txBody>
                  <a:tcPr>
                    <a:solidFill>
                      <a:srgbClr val="7897AB"/>
                    </a:solidFill>
                  </a:tcPr>
                </a:tc>
                <a:extLst>
                  <a:ext uri="{0D108BD9-81ED-4DB2-BD59-A6C34878D82A}">
                    <a16:rowId xmlns="" xmlns:a16="http://schemas.microsoft.com/office/drawing/2014/main" val="3533184273"/>
                  </a:ext>
                </a:extLst>
              </a:tr>
              <a:tr h="479373">
                <a:tc>
                  <a:txBody>
                    <a:bodyPr/>
                    <a:lstStyle/>
                    <a:p>
                      <a:r>
                        <a:rPr lang="en-GB" sz="2200" dirty="0">
                          <a:solidFill>
                            <a:schemeClr val="tx1">
                              <a:lumMod val="75000"/>
                              <a:lumOff val="25000"/>
                            </a:schemeClr>
                          </a:solidFill>
                        </a:rPr>
                        <a:t>Test Planning</a:t>
                      </a:r>
                    </a:p>
                  </a:txBody>
                  <a:tcPr/>
                </a:tc>
                <a:tc>
                  <a:txBody>
                    <a:bodyPr/>
                    <a:lstStyle/>
                    <a:p>
                      <a:r>
                        <a:rPr lang="en-GB" sz="2200" dirty="0">
                          <a:solidFill>
                            <a:schemeClr val="tx1">
                              <a:lumMod val="75000"/>
                              <a:lumOff val="25000"/>
                            </a:schemeClr>
                          </a:solidFill>
                        </a:rPr>
                        <a:t>Test Plans</a:t>
                      </a:r>
                    </a:p>
                  </a:txBody>
                  <a:tcPr/>
                </a:tc>
                <a:extLst>
                  <a:ext uri="{0D108BD9-81ED-4DB2-BD59-A6C34878D82A}">
                    <a16:rowId xmlns="" xmlns:a16="http://schemas.microsoft.com/office/drawing/2014/main" val="2406182418"/>
                  </a:ext>
                </a:extLst>
              </a:tr>
              <a:tr h="479373">
                <a:tc>
                  <a:txBody>
                    <a:bodyPr/>
                    <a:lstStyle/>
                    <a:p>
                      <a:r>
                        <a:rPr lang="en-GB" sz="2200" dirty="0">
                          <a:solidFill>
                            <a:schemeClr val="tx1">
                              <a:lumMod val="75000"/>
                              <a:lumOff val="25000"/>
                            </a:schemeClr>
                          </a:solidFill>
                        </a:rPr>
                        <a:t>Test Monitoring &amp; Control</a:t>
                      </a:r>
                    </a:p>
                  </a:txBody>
                  <a:tcPr/>
                </a:tc>
                <a:tc>
                  <a:txBody>
                    <a:bodyPr/>
                    <a:lstStyle/>
                    <a:p>
                      <a:r>
                        <a:rPr lang="en-GB" sz="2200" dirty="0">
                          <a:solidFill>
                            <a:schemeClr val="tx1">
                              <a:lumMod val="75000"/>
                              <a:lumOff val="25000"/>
                            </a:schemeClr>
                          </a:solidFill>
                        </a:rPr>
                        <a:t>Test Progress/Summary Reports</a:t>
                      </a:r>
                    </a:p>
                  </a:txBody>
                  <a:tcPr/>
                </a:tc>
                <a:extLst>
                  <a:ext uri="{0D108BD9-81ED-4DB2-BD59-A6C34878D82A}">
                    <a16:rowId xmlns="" xmlns:a16="http://schemas.microsoft.com/office/drawing/2014/main" val="1131349109"/>
                  </a:ext>
                </a:extLst>
              </a:tr>
              <a:tr h="479373">
                <a:tc>
                  <a:txBody>
                    <a:bodyPr/>
                    <a:lstStyle/>
                    <a:p>
                      <a:r>
                        <a:rPr lang="en-GB" sz="2200" dirty="0">
                          <a:solidFill>
                            <a:schemeClr val="tx1">
                              <a:lumMod val="75000"/>
                              <a:lumOff val="25000"/>
                            </a:schemeClr>
                          </a:solidFill>
                        </a:rPr>
                        <a:t>Test Analysis</a:t>
                      </a:r>
                    </a:p>
                  </a:txBody>
                  <a:tcPr/>
                </a:tc>
                <a:tc>
                  <a:txBody>
                    <a:bodyPr/>
                    <a:lstStyle/>
                    <a:p>
                      <a:r>
                        <a:rPr lang="en-GB" sz="2200" dirty="0">
                          <a:solidFill>
                            <a:schemeClr val="tx1">
                              <a:lumMod val="75000"/>
                              <a:lumOff val="25000"/>
                            </a:schemeClr>
                          </a:solidFill>
                        </a:rPr>
                        <a:t>Test Conditions – Test Charters</a:t>
                      </a:r>
                    </a:p>
                  </a:txBody>
                  <a:tcPr/>
                </a:tc>
                <a:extLst>
                  <a:ext uri="{0D108BD9-81ED-4DB2-BD59-A6C34878D82A}">
                    <a16:rowId xmlns="" xmlns:a16="http://schemas.microsoft.com/office/drawing/2014/main" val="2532775377"/>
                  </a:ext>
                </a:extLst>
              </a:tr>
              <a:tr h="479373">
                <a:tc>
                  <a:txBody>
                    <a:bodyPr/>
                    <a:lstStyle/>
                    <a:p>
                      <a:r>
                        <a:rPr lang="en-GB" sz="2200" dirty="0">
                          <a:solidFill>
                            <a:schemeClr val="tx1">
                              <a:lumMod val="75000"/>
                              <a:lumOff val="25000"/>
                            </a:schemeClr>
                          </a:solidFill>
                        </a:rPr>
                        <a:t>Test Design</a:t>
                      </a:r>
                    </a:p>
                  </a:txBody>
                  <a:tcPr/>
                </a:tc>
                <a:tc>
                  <a:txBody>
                    <a:bodyPr/>
                    <a:lstStyle/>
                    <a:p>
                      <a:r>
                        <a:rPr lang="en-GB" sz="2200" dirty="0">
                          <a:solidFill>
                            <a:schemeClr val="tx1">
                              <a:lumMod val="75000"/>
                              <a:lumOff val="25000"/>
                            </a:schemeClr>
                          </a:solidFill>
                        </a:rPr>
                        <a:t>Test Cases – Test Data</a:t>
                      </a:r>
                    </a:p>
                  </a:txBody>
                  <a:tcPr/>
                </a:tc>
                <a:extLst>
                  <a:ext uri="{0D108BD9-81ED-4DB2-BD59-A6C34878D82A}">
                    <a16:rowId xmlns="" xmlns:a16="http://schemas.microsoft.com/office/drawing/2014/main" val="913893369"/>
                  </a:ext>
                </a:extLst>
              </a:tr>
              <a:tr h="856024">
                <a:tc>
                  <a:txBody>
                    <a:bodyPr/>
                    <a:lstStyle/>
                    <a:p>
                      <a:r>
                        <a:rPr lang="en-GB" sz="2200" dirty="0">
                          <a:solidFill>
                            <a:schemeClr val="tx1">
                              <a:lumMod val="75000"/>
                              <a:lumOff val="25000"/>
                            </a:schemeClr>
                          </a:solidFill>
                        </a:rPr>
                        <a:t>Test Implementation</a:t>
                      </a:r>
                    </a:p>
                  </a:txBody>
                  <a:tcPr/>
                </a:tc>
                <a:tc>
                  <a:txBody>
                    <a:bodyPr/>
                    <a:lstStyle/>
                    <a:p>
                      <a:r>
                        <a:rPr lang="en-GB" sz="2200" dirty="0">
                          <a:solidFill>
                            <a:schemeClr val="tx1">
                              <a:lumMod val="75000"/>
                              <a:lumOff val="25000"/>
                            </a:schemeClr>
                          </a:solidFill>
                        </a:rPr>
                        <a:t>Test Procedures – Test Suites – Test Execution Schedule</a:t>
                      </a:r>
                    </a:p>
                  </a:txBody>
                  <a:tcPr/>
                </a:tc>
                <a:extLst>
                  <a:ext uri="{0D108BD9-81ED-4DB2-BD59-A6C34878D82A}">
                    <a16:rowId xmlns="" xmlns:a16="http://schemas.microsoft.com/office/drawing/2014/main" val="3509371209"/>
                  </a:ext>
                </a:extLst>
              </a:tr>
              <a:tr h="479373">
                <a:tc>
                  <a:txBody>
                    <a:bodyPr/>
                    <a:lstStyle/>
                    <a:p>
                      <a:r>
                        <a:rPr lang="en-GB" sz="2200" dirty="0">
                          <a:solidFill>
                            <a:schemeClr val="tx1">
                              <a:lumMod val="75000"/>
                              <a:lumOff val="25000"/>
                            </a:schemeClr>
                          </a:solidFill>
                        </a:rPr>
                        <a:t>Test Execution</a:t>
                      </a:r>
                    </a:p>
                  </a:txBody>
                  <a:tcPr/>
                </a:tc>
                <a:tc>
                  <a:txBody>
                    <a:bodyPr/>
                    <a:lstStyle/>
                    <a:p>
                      <a:r>
                        <a:rPr lang="en-GB" sz="2200" dirty="0">
                          <a:solidFill>
                            <a:schemeClr val="tx1">
                              <a:lumMod val="75000"/>
                              <a:lumOff val="25000"/>
                            </a:schemeClr>
                          </a:solidFill>
                        </a:rPr>
                        <a:t>Status of Test Cases – Defect </a:t>
                      </a:r>
                      <a:r>
                        <a:rPr lang="en-GB" sz="2200" dirty="0" smtClean="0">
                          <a:solidFill>
                            <a:schemeClr val="tx1">
                              <a:lumMod val="75000"/>
                              <a:lumOff val="25000"/>
                            </a:schemeClr>
                          </a:solidFill>
                        </a:rPr>
                        <a:t>Reports </a:t>
                      </a:r>
                      <a:endParaRPr lang="en-GB" sz="2200" dirty="0">
                        <a:solidFill>
                          <a:schemeClr val="tx1">
                            <a:lumMod val="75000"/>
                            <a:lumOff val="25000"/>
                          </a:schemeClr>
                        </a:solidFill>
                      </a:endParaRPr>
                    </a:p>
                  </a:txBody>
                  <a:tcPr/>
                </a:tc>
                <a:extLst>
                  <a:ext uri="{0D108BD9-81ED-4DB2-BD59-A6C34878D82A}">
                    <a16:rowId xmlns="" xmlns:a16="http://schemas.microsoft.com/office/drawing/2014/main" val="266507427"/>
                  </a:ext>
                </a:extLst>
              </a:tr>
              <a:tr h="479373">
                <a:tc>
                  <a:txBody>
                    <a:bodyPr/>
                    <a:lstStyle/>
                    <a:p>
                      <a:r>
                        <a:rPr lang="en-GB" sz="2200" dirty="0">
                          <a:solidFill>
                            <a:schemeClr val="tx1">
                              <a:lumMod val="75000"/>
                              <a:lumOff val="25000"/>
                            </a:schemeClr>
                          </a:solidFill>
                        </a:rPr>
                        <a:t>Test Completion</a:t>
                      </a:r>
                    </a:p>
                  </a:txBody>
                  <a:tcPr/>
                </a:tc>
                <a:tc>
                  <a:txBody>
                    <a:bodyPr/>
                    <a:lstStyle/>
                    <a:p>
                      <a:r>
                        <a:rPr lang="en-GB" sz="2200" dirty="0">
                          <a:solidFill>
                            <a:schemeClr val="tx1">
                              <a:lumMod val="75000"/>
                              <a:lumOff val="25000"/>
                            </a:schemeClr>
                          </a:solidFill>
                        </a:rPr>
                        <a:t>Test Summary Reports – Change Requests</a:t>
                      </a:r>
                    </a:p>
                  </a:txBody>
                  <a:tcPr/>
                </a:tc>
                <a:extLst>
                  <a:ext uri="{0D108BD9-81ED-4DB2-BD59-A6C34878D82A}">
                    <a16:rowId xmlns="" xmlns:a16="http://schemas.microsoft.com/office/drawing/2014/main" val="4228927031"/>
                  </a:ext>
                </a:extLst>
              </a:tr>
            </a:tbl>
          </a:graphicData>
        </a:graphic>
      </p:graphicFrame>
    </p:spTree>
    <p:extLst>
      <p:ext uri="{BB962C8B-B14F-4D97-AF65-F5344CB8AC3E}">
        <p14:creationId xmlns:p14="http://schemas.microsoft.com/office/powerpoint/2010/main" val="30171511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6" name="Group 2">
            <a:extLst>
              <a:ext uri="{FF2B5EF4-FFF2-40B4-BE49-F238E27FC236}">
                <a16:creationId xmlns="" xmlns:a16="http://schemas.microsoft.com/office/drawing/2014/main" id="{E5797006-51A8-1975-BE6B-C64DF7133805}"/>
              </a:ext>
            </a:extLst>
          </p:cNvPr>
          <p:cNvGrpSpPr>
            <a:grpSpLocks/>
          </p:cNvGrpSpPr>
          <p:nvPr/>
        </p:nvGrpSpPr>
        <p:grpSpPr bwMode="auto">
          <a:xfrm>
            <a:off x="3371850" y="1828800"/>
            <a:ext cx="4802188" cy="4725988"/>
            <a:chOff x="2023" y="1188"/>
            <a:chExt cx="2882" cy="3071"/>
          </a:xfrm>
        </p:grpSpPr>
        <p:sp>
          <p:nvSpPr>
            <p:cNvPr id="103442" name="Freeform 3">
              <a:extLst>
                <a:ext uri="{FF2B5EF4-FFF2-40B4-BE49-F238E27FC236}">
                  <a16:creationId xmlns="" xmlns:a16="http://schemas.microsoft.com/office/drawing/2014/main" id="{68A90028-E83B-CC54-9D4B-C6371C49F6B7}"/>
                </a:ext>
              </a:extLst>
            </p:cNvPr>
            <p:cNvSpPr>
              <a:spLocks/>
            </p:cNvSpPr>
            <p:nvPr/>
          </p:nvSpPr>
          <p:spPr bwMode="auto">
            <a:xfrm>
              <a:off x="2389" y="1584"/>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3" name="Freeform 4">
              <a:extLst>
                <a:ext uri="{FF2B5EF4-FFF2-40B4-BE49-F238E27FC236}">
                  <a16:creationId xmlns="" xmlns:a16="http://schemas.microsoft.com/office/drawing/2014/main" id="{32478F54-A663-D85B-DE9A-3767B39BCB79}"/>
                </a:ext>
              </a:extLst>
            </p:cNvPr>
            <p:cNvSpPr>
              <a:spLocks/>
            </p:cNvSpPr>
            <p:nvPr/>
          </p:nvSpPr>
          <p:spPr bwMode="auto">
            <a:xfrm>
              <a:off x="2298" y="1485"/>
              <a:ext cx="2515" cy="2675"/>
            </a:xfrm>
            <a:custGeom>
              <a:avLst/>
              <a:gdLst>
                <a:gd name="T0" fmla="*/ 777 w 2641"/>
                <a:gd name="T1" fmla="*/ 0 h 2593"/>
                <a:gd name="T2" fmla="*/ 777 w 2641"/>
                <a:gd name="T3" fmla="*/ 5648 h 2593"/>
                <a:gd name="T4" fmla="*/ 0 w 2641"/>
                <a:gd name="T5" fmla="*/ 5648 h 2593"/>
                <a:gd name="T6" fmla="*/ 777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4" name="Freeform 5">
              <a:extLst>
                <a:ext uri="{FF2B5EF4-FFF2-40B4-BE49-F238E27FC236}">
                  <a16:creationId xmlns="" xmlns:a16="http://schemas.microsoft.com/office/drawing/2014/main" id="{4D537934-26A5-4964-558A-02D95D76BB36}"/>
                </a:ext>
              </a:extLst>
            </p:cNvPr>
            <p:cNvSpPr>
              <a:spLocks/>
            </p:cNvSpPr>
            <p:nvPr/>
          </p:nvSpPr>
          <p:spPr bwMode="auto">
            <a:xfrm>
              <a:off x="2206" y="1386"/>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5" name="Freeform 6">
              <a:extLst>
                <a:ext uri="{FF2B5EF4-FFF2-40B4-BE49-F238E27FC236}">
                  <a16:creationId xmlns="" xmlns:a16="http://schemas.microsoft.com/office/drawing/2014/main" id="{C91CED0E-8BFD-A86A-9AEA-636A049E4644}"/>
                </a:ext>
              </a:extLst>
            </p:cNvPr>
            <p:cNvSpPr>
              <a:spLocks/>
            </p:cNvSpPr>
            <p:nvPr/>
          </p:nvSpPr>
          <p:spPr bwMode="auto">
            <a:xfrm>
              <a:off x="2115" y="1287"/>
              <a:ext cx="2514" cy="2675"/>
            </a:xfrm>
            <a:custGeom>
              <a:avLst/>
              <a:gdLst>
                <a:gd name="T0" fmla="*/ 777 w 2640"/>
                <a:gd name="T1" fmla="*/ 0 h 2593"/>
                <a:gd name="T2" fmla="*/ 777 w 2640"/>
                <a:gd name="T3" fmla="*/ 5648 h 2593"/>
                <a:gd name="T4" fmla="*/ 0 w 2640"/>
                <a:gd name="T5" fmla="*/ 5648 h 2593"/>
                <a:gd name="T6" fmla="*/ 777 w 2640"/>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2593">
                  <a:moveTo>
                    <a:pt x="2639" y="0"/>
                  </a:moveTo>
                  <a:lnTo>
                    <a:pt x="2639" y="2592"/>
                  </a:lnTo>
                  <a:lnTo>
                    <a:pt x="0" y="2592"/>
                  </a:lnTo>
                  <a:lnTo>
                    <a:pt x="2639"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6" name="Freeform 7">
              <a:extLst>
                <a:ext uri="{FF2B5EF4-FFF2-40B4-BE49-F238E27FC236}">
                  <a16:creationId xmlns="" xmlns:a16="http://schemas.microsoft.com/office/drawing/2014/main" id="{21FD86AB-F6B1-A494-8178-B9B8BCB251C9}"/>
                </a:ext>
              </a:extLst>
            </p:cNvPr>
            <p:cNvSpPr>
              <a:spLocks/>
            </p:cNvSpPr>
            <p:nvPr/>
          </p:nvSpPr>
          <p:spPr bwMode="auto">
            <a:xfrm>
              <a:off x="2023" y="1188"/>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03426" name="Rectangle 8">
            <a:extLst>
              <a:ext uri="{FF2B5EF4-FFF2-40B4-BE49-F238E27FC236}">
                <a16:creationId xmlns="" xmlns:a16="http://schemas.microsoft.com/office/drawing/2014/main" id="{980A2D6E-0A5A-A48F-BF5A-E522042BDE9C}"/>
              </a:ext>
            </a:extLst>
          </p:cNvPr>
          <p:cNvSpPr>
            <a:spLocks noGrp="1" noChangeArrowheads="1"/>
          </p:cNvSpPr>
          <p:nvPr>
            <p:ph type="title"/>
          </p:nvPr>
        </p:nvSpPr>
        <p:spPr>
          <a:xfrm>
            <a:off x="407988" y="509588"/>
            <a:ext cx="9402762" cy="623887"/>
          </a:xfrm>
          <a:noFill/>
        </p:spPr>
        <p:txBody>
          <a:bodyPr/>
          <a:lstStyle/>
          <a:p>
            <a:pPr defTabSz="933450"/>
            <a:r>
              <a:rPr lang="en-GB" altLang="en-US" dirty="0"/>
              <a:t>Comparison of tasks</a:t>
            </a:r>
          </a:p>
        </p:txBody>
      </p:sp>
      <p:grpSp>
        <p:nvGrpSpPr>
          <p:cNvPr id="251913" name="Group 9">
            <a:extLst>
              <a:ext uri="{FF2B5EF4-FFF2-40B4-BE49-F238E27FC236}">
                <a16:creationId xmlns="" xmlns:a16="http://schemas.microsoft.com/office/drawing/2014/main" id="{719F0B71-4F42-C7F8-ACD9-9CB59B7F038C}"/>
              </a:ext>
            </a:extLst>
          </p:cNvPr>
          <p:cNvGrpSpPr>
            <a:grpSpLocks/>
          </p:cNvGrpSpPr>
          <p:nvPr/>
        </p:nvGrpSpPr>
        <p:grpSpPr bwMode="auto">
          <a:xfrm>
            <a:off x="3219450" y="1676400"/>
            <a:ext cx="4194175" cy="4116388"/>
            <a:chOff x="1932" y="1089"/>
            <a:chExt cx="2516" cy="2675"/>
          </a:xfrm>
        </p:grpSpPr>
        <p:sp>
          <p:nvSpPr>
            <p:cNvPr id="103440" name="Freeform 10">
              <a:extLst>
                <a:ext uri="{FF2B5EF4-FFF2-40B4-BE49-F238E27FC236}">
                  <a16:creationId xmlns="" xmlns:a16="http://schemas.microsoft.com/office/drawing/2014/main" id="{B11BD698-0FAC-5D61-4547-898309705909}"/>
                </a:ext>
              </a:extLst>
            </p:cNvPr>
            <p:cNvSpPr>
              <a:spLocks/>
            </p:cNvSpPr>
            <p:nvPr/>
          </p:nvSpPr>
          <p:spPr bwMode="auto">
            <a:xfrm>
              <a:off x="1932" y="1089"/>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75000"/>
                    <a:lumOff val="25000"/>
                  </a:schemeClr>
                </a:solidFill>
              </a:endParaRPr>
            </a:p>
          </p:txBody>
        </p:sp>
        <p:sp>
          <p:nvSpPr>
            <p:cNvPr id="103441" name="Rectangle 11">
              <a:extLst>
                <a:ext uri="{FF2B5EF4-FFF2-40B4-BE49-F238E27FC236}">
                  <a16:creationId xmlns="" xmlns:a16="http://schemas.microsoft.com/office/drawing/2014/main" id="{3ACF2DE6-1287-8903-23F9-BB6E30AC4F0E}"/>
                </a:ext>
              </a:extLst>
            </p:cNvPr>
            <p:cNvSpPr>
              <a:spLocks noChangeArrowheads="1"/>
            </p:cNvSpPr>
            <p:nvPr/>
          </p:nvSpPr>
          <p:spPr bwMode="auto">
            <a:xfrm>
              <a:off x="3550" y="3347"/>
              <a:ext cx="767" cy="3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Clerical</a:t>
              </a:r>
            </a:p>
          </p:txBody>
        </p:sp>
      </p:grpSp>
      <p:grpSp>
        <p:nvGrpSpPr>
          <p:cNvPr id="251916" name="Group 12">
            <a:extLst>
              <a:ext uri="{FF2B5EF4-FFF2-40B4-BE49-F238E27FC236}">
                <a16:creationId xmlns="" xmlns:a16="http://schemas.microsoft.com/office/drawing/2014/main" id="{1363CE6C-EA7C-A7F0-F625-CC744DA04CB7}"/>
              </a:ext>
            </a:extLst>
          </p:cNvPr>
          <p:cNvGrpSpPr>
            <a:grpSpLocks/>
          </p:cNvGrpSpPr>
          <p:nvPr/>
        </p:nvGrpSpPr>
        <p:grpSpPr bwMode="auto">
          <a:xfrm>
            <a:off x="3067050" y="1524000"/>
            <a:ext cx="4192588" cy="4116388"/>
            <a:chOff x="1840" y="990"/>
            <a:chExt cx="2516" cy="2675"/>
          </a:xfrm>
        </p:grpSpPr>
        <p:sp>
          <p:nvSpPr>
            <p:cNvPr id="103438" name="Freeform 13">
              <a:extLst>
                <a:ext uri="{FF2B5EF4-FFF2-40B4-BE49-F238E27FC236}">
                  <a16:creationId xmlns="" xmlns:a16="http://schemas.microsoft.com/office/drawing/2014/main" id="{09106E10-EA69-9C7C-22A2-F848854FE910}"/>
                </a:ext>
              </a:extLst>
            </p:cNvPr>
            <p:cNvSpPr>
              <a:spLocks/>
            </p:cNvSpPr>
            <p:nvPr/>
          </p:nvSpPr>
          <p:spPr bwMode="auto">
            <a:xfrm>
              <a:off x="1840" y="990"/>
              <a:ext cx="2516" cy="2675"/>
            </a:xfrm>
            <a:custGeom>
              <a:avLst/>
              <a:gdLst>
                <a:gd name="T0" fmla="*/ 0 w 2641"/>
                <a:gd name="T1" fmla="*/ 5648 h 2593"/>
                <a:gd name="T2" fmla="*/ 0 w 2641"/>
                <a:gd name="T3" fmla="*/ 0 h 2593"/>
                <a:gd name="T4" fmla="*/ 786 w 2641"/>
                <a:gd name="T5" fmla="*/ 0 h 2593"/>
                <a:gd name="T6" fmla="*/ 0 w 2641"/>
                <a:gd name="T7" fmla="*/ 5648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0" y="2592"/>
                  </a:moveTo>
                  <a:lnTo>
                    <a:pt x="0" y="0"/>
                  </a:lnTo>
                  <a:lnTo>
                    <a:pt x="2640" y="0"/>
                  </a:lnTo>
                  <a:lnTo>
                    <a:pt x="0" y="2592"/>
                  </a:lnTo>
                </a:path>
              </a:pathLst>
            </a:custGeom>
            <a:solidFill>
              <a:srgbClr val="655D8A"/>
            </a:solidFill>
            <a:ln w="12700" cap="rnd" cmpd="sng">
              <a:solidFill>
                <a:schemeClr val="tx1">
                  <a:lumMod val="75000"/>
                  <a:lumOff val="25000"/>
                </a:schemeClr>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39" name="Rectangle 14">
              <a:extLst>
                <a:ext uri="{FF2B5EF4-FFF2-40B4-BE49-F238E27FC236}">
                  <a16:creationId xmlns="" xmlns:a16="http://schemas.microsoft.com/office/drawing/2014/main" id="{9B7FC7B2-A053-1651-5F1A-E42160025A01}"/>
                </a:ext>
              </a:extLst>
            </p:cNvPr>
            <p:cNvSpPr>
              <a:spLocks noChangeArrowheads="1"/>
            </p:cNvSpPr>
            <p:nvPr/>
          </p:nvSpPr>
          <p:spPr bwMode="auto">
            <a:xfrm>
              <a:off x="1924" y="1020"/>
              <a:ext cx="112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solidFill>
                    <a:schemeClr val="bg1"/>
                  </a:solidFill>
                  <a:latin typeface="Calibri" panose="020F0502020204030204" pitchFamily="34" charset="0"/>
                  <a:cs typeface="Calibri" panose="020F0502020204030204" pitchFamily="34" charset="0"/>
                </a:rPr>
                <a:t>Intellectual</a:t>
              </a:r>
            </a:p>
          </p:txBody>
        </p:sp>
      </p:grpSp>
      <p:sp>
        <p:nvSpPr>
          <p:cNvPr id="251919" name="Rectangle 15">
            <a:extLst>
              <a:ext uri="{FF2B5EF4-FFF2-40B4-BE49-F238E27FC236}">
                <a16:creationId xmlns="" xmlns:a16="http://schemas.microsoft.com/office/drawing/2014/main" id="{4F7B4BA0-2F84-F560-9F95-418654B929D9}"/>
              </a:ext>
            </a:extLst>
          </p:cNvPr>
          <p:cNvSpPr>
            <a:spLocks noChangeArrowheads="1"/>
          </p:cNvSpPr>
          <p:nvPr/>
        </p:nvSpPr>
        <p:spPr bwMode="auto">
          <a:xfrm>
            <a:off x="3511550" y="2332038"/>
            <a:ext cx="1285608"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i="1" dirty="0">
                <a:solidFill>
                  <a:schemeClr val="bg1"/>
                </a:solidFill>
                <a:latin typeface="Calibri" panose="020F0502020204030204" pitchFamily="34" charset="0"/>
                <a:cs typeface="Calibri" panose="020F0502020204030204" pitchFamily="34" charset="0"/>
              </a:rPr>
              <a:t>one-off</a:t>
            </a:r>
          </a:p>
          <a:p>
            <a:r>
              <a:rPr lang="en-GB" altLang="en-US" sz="2800" b="1" i="1" dirty="0">
                <a:solidFill>
                  <a:schemeClr val="bg1"/>
                </a:solidFill>
                <a:latin typeface="Calibri" panose="020F0502020204030204" pitchFamily="34" charset="0"/>
                <a:cs typeface="Calibri" panose="020F0502020204030204" pitchFamily="34" charset="0"/>
              </a:rPr>
              <a:t>activity</a:t>
            </a:r>
          </a:p>
        </p:txBody>
      </p:sp>
      <p:sp>
        <p:nvSpPr>
          <p:cNvPr id="251920" name="Rectangle 16">
            <a:extLst>
              <a:ext uri="{FF2B5EF4-FFF2-40B4-BE49-F238E27FC236}">
                <a16:creationId xmlns="" xmlns:a16="http://schemas.microsoft.com/office/drawing/2014/main" id="{FF530E3A-6E4B-79CD-C609-A1C50A6F0084}"/>
              </a:ext>
            </a:extLst>
          </p:cNvPr>
          <p:cNvSpPr>
            <a:spLocks noChangeArrowheads="1"/>
          </p:cNvSpPr>
          <p:nvPr/>
        </p:nvSpPr>
        <p:spPr bwMode="auto">
          <a:xfrm>
            <a:off x="5282075" y="3398838"/>
            <a:ext cx="1922000" cy="138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activity</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repeated</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many times</a:t>
            </a:r>
          </a:p>
        </p:txBody>
      </p:sp>
      <p:sp>
        <p:nvSpPr>
          <p:cNvPr id="251921" name="AutoShape 17">
            <a:extLst>
              <a:ext uri="{FF2B5EF4-FFF2-40B4-BE49-F238E27FC236}">
                <a16:creationId xmlns="" xmlns:a16="http://schemas.microsoft.com/office/drawing/2014/main" id="{B14A299A-9B1A-33ED-1377-1BA4C1C82815}"/>
              </a:ext>
            </a:extLst>
          </p:cNvPr>
          <p:cNvSpPr>
            <a:spLocks noChangeArrowheads="1"/>
          </p:cNvSpPr>
          <p:nvPr/>
        </p:nvSpPr>
        <p:spPr bwMode="auto">
          <a:xfrm>
            <a:off x="6019800" y="607916"/>
            <a:ext cx="2859088" cy="835122"/>
          </a:xfrm>
          <a:prstGeom prst="wedgeRoundRectCallout">
            <a:avLst>
              <a:gd name="adj1" fmla="val -45225"/>
              <a:gd name="adj2" fmla="val 10417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b="1">
                <a:solidFill>
                  <a:schemeClr val="tx1">
                    <a:lumMod val="65000"/>
                    <a:lumOff val="35000"/>
                  </a:schemeClr>
                </a:solidFill>
                <a:latin typeface="+mn-lt"/>
              </a:rPr>
              <a:t>Governs the</a:t>
            </a:r>
          </a:p>
          <a:p>
            <a:pPr algn="ctr"/>
            <a:r>
              <a:rPr lang="en-GB" altLang="en-US" sz="2800" b="1">
                <a:solidFill>
                  <a:schemeClr val="tx1">
                    <a:lumMod val="65000"/>
                    <a:lumOff val="35000"/>
                  </a:schemeClr>
                </a:solidFill>
                <a:latin typeface="+mn-lt"/>
              </a:rPr>
              <a:t>quality of tests</a:t>
            </a:r>
          </a:p>
        </p:txBody>
      </p:sp>
      <p:sp>
        <p:nvSpPr>
          <p:cNvPr id="251928" name="AutoShape 24">
            <a:extLst>
              <a:ext uri="{FF2B5EF4-FFF2-40B4-BE49-F238E27FC236}">
                <a16:creationId xmlns="" xmlns:a16="http://schemas.microsoft.com/office/drawing/2014/main" id="{1D46B431-F455-EF80-3186-E5A56FEB3350}"/>
              </a:ext>
            </a:extLst>
          </p:cNvPr>
          <p:cNvSpPr>
            <a:spLocks noChangeArrowheads="1"/>
          </p:cNvSpPr>
          <p:nvPr/>
        </p:nvSpPr>
        <p:spPr bwMode="auto">
          <a:xfrm>
            <a:off x="7418388" y="3309013"/>
            <a:ext cx="2330450" cy="1131888"/>
          </a:xfrm>
          <a:prstGeom prst="wedgeRoundRectCallout">
            <a:avLst>
              <a:gd name="adj1" fmla="val -55477"/>
              <a:gd name="adj2" fmla="val 7339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Good to</a:t>
            </a:r>
          </a:p>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automate</a:t>
            </a:r>
          </a:p>
        </p:txBody>
      </p:sp>
      <p:grpSp>
        <p:nvGrpSpPr>
          <p:cNvPr id="251933" name="Group 29">
            <a:extLst>
              <a:ext uri="{FF2B5EF4-FFF2-40B4-BE49-F238E27FC236}">
                <a16:creationId xmlns="" xmlns:a16="http://schemas.microsoft.com/office/drawing/2014/main" id="{638F2F03-65EF-24EF-9A32-DD99B1AE8E77}"/>
              </a:ext>
            </a:extLst>
          </p:cNvPr>
          <p:cNvGrpSpPr>
            <a:grpSpLocks/>
          </p:cNvGrpSpPr>
          <p:nvPr/>
        </p:nvGrpSpPr>
        <p:grpSpPr bwMode="auto">
          <a:xfrm>
            <a:off x="825500" y="1600200"/>
            <a:ext cx="2247900" cy="4154488"/>
            <a:chOff x="520" y="1008"/>
            <a:chExt cx="1416" cy="2617"/>
          </a:xfrm>
        </p:grpSpPr>
        <p:sp>
          <p:nvSpPr>
            <p:cNvPr id="103434" name="AutoShape 22">
              <a:extLst>
                <a:ext uri="{FF2B5EF4-FFF2-40B4-BE49-F238E27FC236}">
                  <a16:creationId xmlns="" xmlns:a16="http://schemas.microsoft.com/office/drawing/2014/main" id="{C467481C-3096-6BC4-AC66-95844C2B6102}"/>
                </a:ext>
              </a:extLst>
            </p:cNvPr>
            <p:cNvSpPr>
              <a:spLocks noChangeArrowheads="1"/>
            </p:cNvSpPr>
            <p:nvPr/>
          </p:nvSpPr>
          <p:spPr bwMode="auto">
            <a:xfrm>
              <a:off x="520" y="2430"/>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Execute</a:t>
              </a:r>
            </a:p>
          </p:txBody>
        </p:sp>
        <p:sp>
          <p:nvSpPr>
            <p:cNvPr id="103435" name="AutoShape 23">
              <a:extLst>
                <a:ext uri="{FF2B5EF4-FFF2-40B4-BE49-F238E27FC236}">
                  <a16:creationId xmlns="" xmlns:a16="http://schemas.microsoft.com/office/drawing/2014/main" id="{A2FF3907-6098-987E-905E-B226ED9C7032}"/>
                </a:ext>
              </a:extLst>
            </p:cNvPr>
            <p:cNvSpPr>
              <a:spLocks noChangeArrowheads="1"/>
            </p:cNvSpPr>
            <p:nvPr/>
          </p:nvSpPr>
          <p:spPr bwMode="auto">
            <a:xfrm>
              <a:off x="520" y="3141"/>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Recording</a:t>
              </a:r>
            </a:p>
          </p:txBody>
        </p:sp>
        <p:sp>
          <p:nvSpPr>
            <p:cNvPr id="103436" name="AutoShape 27">
              <a:extLst>
                <a:ext uri="{FF2B5EF4-FFF2-40B4-BE49-F238E27FC236}">
                  <a16:creationId xmlns="" xmlns:a16="http://schemas.microsoft.com/office/drawing/2014/main" id="{7FFFD298-FA10-571B-C5EC-2677AF2AD9EA}"/>
                </a:ext>
              </a:extLst>
            </p:cNvPr>
            <p:cNvSpPr>
              <a:spLocks noChangeArrowheads="1"/>
            </p:cNvSpPr>
            <p:nvPr/>
          </p:nvSpPr>
          <p:spPr bwMode="auto">
            <a:xfrm>
              <a:off x="528" y="1008"/>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Planning</a:t>
              </a:r>
            </a:p>
          </p:txBody>
        </p:sp>
        <p:sp>
          <p:nvSpPr>
            <p:cNvPr id="103437" name="AutoShape 28">
              <a:extLst>
                <a:ext uri="{FF2B5EF4-FFF2-40B4-BE49-F238E27FC236}">
                  <a16:creationId xmlns="" xmlns:a16="http://schemas.microsoft.com/office/drawing/2014/main" id="{384A5E89-3151-D48F-2748-A212D17102F3}"/>
                </a:ext>
              </a:extLst>
            </p:cNvPr>
            <p:cNvSpPr>
              <a:spLocks noChangeArrowheads="1"/>
            </p:cNvSpPr>
            <p:nvPr/>
          </p:nvSpPr>
          <p:spPr bwMode="auto">
            <a:xfrm>
              <a:off x="528" y="1718"/>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Specification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51933"/>
                                        </p:tgtEl>
                                        <p:attrNameLst>
                                          <p:attrName>style.visibility</p:attrName>
                                        </p:attrNameLst>
                                      </p:cBhvr>
                                      <p:to>
                                        <p:strVal val="visible"/>
                                      </p:to>
                                    </p:set>
                                    <p:animEffect transition="in" filter="wipe(up)">
                                      <p:cBhvr>
                                        <p:cTn id="7" dur="500"/>
                                        <p:tgtEl>
                                          <p:spTgt spid="251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1916"/>
                                        </p:tgtEl>
                                        <p:attrNameLst>
                                          <p:attrName>style.visibility</p:attrName>
                                        </p:attrNameLst>
                                      </p:cBhvr>
                                      <p:to>
                                        <p:strVal val="visible"/>
                                      </p:to>
                                    </p:set>
                                    <p:animEffect transition="in" filter="wipe(up)">
                                      <p:cBhvr>
                                        <p:cTn id="12" dur="500"/>
                                        <p:tgtEl>
                                          <p:spTgt spid="251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1913"/>
                                        </p:tgtEl>
                                        <p:attrNameLst>
                                          <p:attrName>style.visibility</p:attrName>
                                        </p:attrNameLst>
                                      </p:cBhvr>
                                      <p:to>
                                        <p:strVal val="visible"/>
                                      </p:to>
                                    </p:set>
                                    <p:animEffect transition="in" filter="wipe(down)">
                                      <p:cBhvr>
                                        <p:cTn id="17" dur="500"/>
                                        <p:tgtEl>
                                          <p:spTgt spid="2519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51920"/>
                                        </p:tgtEl>
                                        <p:attrNameLst>
                                          <p:attrName>style.visibility</p:attrName>
                                        </p:attrNameLst>
                                      </p:cBhvr>
                                      <p:to>
                                        <p:strVal val="visible"/>
                                      </p:to>
                                    </p:se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251906"/>
                                        </p:tgtEl>
                                        <p:attrNameLst>
                                          <p:attrName>style.visibility</p:attrName>
                                        </p:attrNameLst>
                                      </p:cBhvr>
                                      <p:to>
                                        <p:strVal val="visible"/>
                                      </p:to>
                                    </p:set>
                                    <p:animEffect transition="in" filter="dissolve">
                                      <p:cBhvr>
                                        <p:cTn id="25" dur="500"/>
                                        <p:tgtEl>
                                          <p:spTgt spid="251906"/>
                                        </p:tgtEl>
                                      </p:cBhvr>
                                    </p:animEffect>
                                  </p:childTnLst>
                                </p:cTn>
                              </p:par>
                            </p:childTnLst>
                          </p:cTn>
                        </p:par>
                        <p:par>
                          <p:cTn id="26" fill="hold" nodeType="afterGroup">
                            <p:stCondLst>
                              <p:cond delay="1000"/>
                            </p:stCondLst>
                            <p:childTnLst>
                              <p:par>
                                <p:cTn id="27" presetID="9" presetClass="entr" presetSubtype="0" fill="hold" nodeType="afterEffect">
                                  <p:stCondLst>
                                    <p:cond delay="1000"/>
                                  </p:stCondLst>
                                  <p:childTnLst>
                                    <p:set>
                                      <p:cBhvr>
                                        <p:cTn id="28" dur="1" fill="hold">
                                          <p:stCondLst>
                                            <p:cond delay="0"/>
                                          </p:stCondLst>
                                        </p:cTn>
                                        <p:tgtEl>
                                          <p:spTgt spid="251928"/>
                                        </p:tgtEl>
                                        <p:attrNameLst>
                                          <p:attrName>style.visibility</p:attrName>
                                        </p:attrNameLst>
                                      </p:cBhvr>
                                      <p:to>
                                        <p:strVal val="visible"/>
                                      </p:to>
                                    </p:set>
                                    <p:animEffect transition="in" filter="dissolve">
                                      <p:cBhvr>
                                        <p:cTn id="29" dur="500"/>
                                        <p:tgtEl>
                                          <p:spTgt spid="2519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51919"/>
                                        </p:tgtEl>
                                        <p:attrNameLst>
                                          <p:attrName>style.visibility</p:attrName>
                                        </p:attrNameLst>
                                      </p:cBhvr>
                                      <p:to>
                                        <p:strVal val="visible"/>
                                      </p:to>
                                    </p:set>
                                  </p:childTnLst>
                                </p:cTn>
                              </p:par>
                            </p:childTnLst>
                          </p:cTn>
                        </p:par>
                        <p:par>
                          <p:cTn id="34" fill="hold" nodeType="afterGroup">
                            <p:stCondLst>
                              <p:cond delay="500"/>
                            </p:stCondLst>
                            <p:childTnLst>
                              <p:par>
                                <p:cTn id="35" presetID="9" presetClass="entr" presetSubtype="0" fill="hold" nodeType="afterEffect">
                                  <p:stCondLst>
                                    <p:cond delay="1000"/>
                                  </p:stCondLst>
                                  <p:childTnLst>
                                    <p:set>
                                      <p:cBhvr>
                                        <p:cTn id="36" dur="1" fill="hold">
                                          <p:stCondLst>
                                            <p:cond delay="0"/>
                                          </p:stCondLst>
                                        </p:cTn>
                                        <p:tgtEl>
                                          <p:spTgt spid="251921"/>
                                        </p:tgtEl>
                                        <p:attrNameLst>
                                          <p:attrName>style.visibility</p:attrName>
                                        </p:attrNameLst>
                                      </p:cBhvr>
                                      <p:to>
                                        <p:strVal val="visible"/>
                                      </p:to>
                                    </p:set>
                                    <p:animEffect transition="in" filter="dissolve">
                                      <p:cBhvr>
                                        <p:cTn id="37" dur="500"/>
                                        <p:tgtEl>
                                          <p:spTgt spid="251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utoUpdateAnimBg="0"/>
      <p:bldP spid="251920" grpId="0" autoUpdateAnimBg="0"/>
      <p:bldP spid="251921" grpId="0" animBg="1" autoUpdateAnimBg="0"/>
      <p:bldP spid="251928"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spcAft>
                <a:spcPts val="1800"/>
              </a:spcAft>
              <a:buNone/>
            </a:pPr>
            <a:r>
              <a:rPr lang="en-GB" b="1" dirty="0"/>
              <a:t>When following the fundamental test process, when should the test control activity take place?</a:t>
            </a:r>
          </a:p>
          <a:p>
            <a:pPr marL="457200" indent="-457200">
              <a:buFont typeface="+mj-lt"/>
              <a:buAutoNum type="alphaUcPeriod"/>
            </a:pPr>
            <a:r>
              <a:rPr lang="en-GB" dirty="0"/>
              <a:t>During the planning activities</a:t>
            </a:r>
          </a:p>
          <a:p>
            <a:pPr marL="457200" indent="-457200">
              <a:buFont typeface="+mj-lt"/>
              <a:buAutoNum type="alphaUcPeriod"/>
            </a:pPr>
            <a:r>
              <a:rPr lang="en-GB" dirty="0"/>
              <a:t>During the implementation and execution activities</a:t>
            </a:r>
          </a:p>
          <a:p>
            <a:pPr marL="457200" indent="-457200">
              <a:buFont typeface="+mj-lt"/>
              <a:buAutoNum type="alphaUcPeriod"/>
            </a:pPr>
            <a:r>
              <a:rPr lang="en-GB" dirty="0"/>
              <a:t>During the monitoring activities</a:t>
            </a:r>
          </a:p>
          <a:p>
            <a:pPr marL="457200" indent="-457200">
              <a:buFont typeface="+mj-lt"/>
              <a:buAutoNum type="alphaUcPeriod"/>
            </a:pPr>
            <a:r>
              <a:rPr lang="en-GB" dirty="0">
                <a:solidFill>
                  <a:srgbClr val="FF0000"/>
                </a:solidFill>
              </a:rPr>
              <a:t>During all the activities</a:t>
            </a:r>
          </a:p>
        </p:txBody>
      </p:sp>
    </p:spTree>
    <p:extLst>
      <p:ext uri="{BB962C8B-B14F-4D97-AF65-F5344CB8AC3E}">
        <p14:creationId xmlns:p14="http://schemas.microsoft.com/office/powerpoint/2010/main" val="404836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spcAft>
                <a:spcPts val="1800"/>
              </a:spcAft>
              <a:buNone/>
            </a:pPr>
            <a:r>
              <a:rPr lang="en-GB" b="1" dirty="0"/>
              <a:t>Which of the following is the activity that compares the planned test progress to the actual test progress?</a:t>
            </a:r>
          </a:p>
          <a:p>
            <a:pPr marL="457200" indent="-457200">
              <a:buFont typeface="+mj-lt"/>
              <a:buAutoNum type="alphaUcPeriod"/>
            </a:pPr>
            <a:r>
              <a:rPr lang="en-GB" dirty="0">
                <a:solidFill>
                  <a:srgbClr val="FF0000"/>
                </a:solidFill>
              </a:rPr>
              <a:t>Test monitoring</a:t>
            </a:r>
          </a:p>
          <a:p>
            <a:pPr marL="457200" indent="-457200">
              <a:buFont typeface="+mj-lt"/>
              <a:buAutoNum type="alphaUcPeriod"/>
            </a:pPr>
            <a:r>
              <a:rPr lang="en-GB" dirty="0"/>
              <a:t>Test planning</a:t>
            </a:r>
          </a:p>
          <a:p>
            <a:pPr marL="457200" indent="-457200">
              <a:buFont typeface="+mj-lt"/>
              <a:buAutoNum type="alphaUcPeriod"/>
            </a:pPr>
            <a:r>
              <a:rPr lang="en-GB" dirty="0"/>
              <a:t>Test closure</a:t>
            </a:r>
          </a:p>
          <a:p>
            <a:pPr marL="457200" indent="-457200">
              <a:buFont typeface="+mj-lt"/>
              <a:buAutoNum type="alphaUcPeriod"/>
            </a:pPr>
            <a:r>
              <a:rPr lang="en-GB" dirty="0"/>
              <a:t>Test control</a:t>
            </a:r>
          </a:p>
          <a:p>
            <a:pPr marL="0" indent="0">
              <a:buNone/>
            </a:pPr>
            <a:endParaRPr lang="en-GB" dirty="0"/>
          </a:p>
        </p:txBody>
      </p:sp>
    </p:spTree>
    <p:extLst>
      <p:ext uri="{BB962C8B-B14F-4D97-AF65-F5344CB8AC3E}">
        <p14:creationId xmlns:p14="http://schemas.microsoft.com/office/powerpoint/2010/main" val="11490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Designing and prioritizing test cases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solidFill>
                  <a:srgbClr val="FF0000"/>
                </a:solidFill>
              </a:rPr>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196386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Designing and prioritizing test conditions based on analysis of the test basis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solidFill>
                  <a:srgbClr val="FF0000"/>
                </a:solidFill>
              </a:rPr>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273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Checking whether all defect reports are closed occurs during which activity in the fundamental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solidFill>
                  <a:srgbClr val="FF0000"/>
                </a:solidFill>
              </a:rPr>
              <a:t>Test Completion</a:t>
            </a:r>
          </a:p>
        </p:txBody>
      </p:sp>
    </p:spTree>
    <p:extLst>
      <p:ext uri="{BB962C8B-B14F-4D97-AF65-F5344CB8AC3E}">
        <p14:creationId xmlns:p14="http://schemas.microsoft.com/office/powerpoint/2010/main" val="309440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Comparing actual results with expected results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38585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CAEFA4E-C1BA-5C42-A451-13B0B1AA6935}" vid="{3B9540DB-3DE2-5E42-8B78-008F88B76AE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 Basics - 03</Template>
  <TotalTime>1490487896</TotalTime>
  <Pages>33</Pages>
  <Words>6747</Words>
  <Application>Microsoft Office PowerPoint</Application>
  <PresentationFormat>A4 Paper (210x297 mm)</PresentationFormat>
  <Paragraphs>990</Paragraphs>
  <Slides>118</Slides>
  <Notes>100</Notes>
  <HiddenSlides>4</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118</vt:i4>
      </vt:variant>
    </vt:vector>
  </HeadingPairs>
  <TitlesOfParts>
    <vt:vector size="138" baseType="lpstr">
      <vt:lpstr>Adobe Caslon Pro Bold</vt:lpstr>
      <vt:lpstr>Adobe Gothic Std B</vt:lpstr>
      <vt:lpstr>Aharoni</vt:lpstr>
      <vt:lpstr>Eras Medium ITC</vt:lpstr>
      <vt:lpstr>Google Sans</vt:lpstr>
      <vt:lpstr>Hiragino Kaku Gothic Std W8</vt:lpstr>
      <vt:lpstr>Nordique Inline</vt:lpstr>
      <vt:lpstr>PT Sans</vt:lpstr>
      <vt:lpstr>Roboto</vt:lpstr>
      <vt:lpstr>Silom</vt:lpstr>
      <vt:lpstr>udemy sans</vt:lpstr>
      <vt:lpstr>Arial</vt:lpstr>
      <vt:lpstr>Calibri</vt:lpstr>
      <vt:lpstr>Cambria Math</vt:lpstr>
      <vt:lpstr>Courier New</vt:lpstr>
      <vt:lpstr>Open Sans</vt:lpstr>
      <vt:lpstr>Symbol</vt:lpstr>
      <vt:lpstr>Times New Roman</vt:lpstr>
      <vt:lpstr>Wingdings</vt:lpstr>
      <vt:lpstr>Custom Design</vt:lpstr>
      <vt:lpstr>Fundamentals of Testing</vt:lpstr>
      <vt:lpstr>CONTENT</vt:lpstr>
      <vt:lpstr>What is Testing?: Background</vt:lpstr>
      <vt:lpstr>What is Testing?: Cost of Software Faults</vt:lpstr>
      <vt:lpstr>What is Testing?: Safety-critical systems</vt:lpstr>
      <vt:lpstr>What is Testing?</vt:lpstr>
      <vt:lpstr>What is Testing?</vt:lpstr>
      <vt:lpstr>Question</vt:lpstr>
      <vt:lpstr>Question</vt:lpstr>
      <vt:lpstr>Question</vt:lpstr>
      <vt:lpstr>Question</vt:lpstr>
      <vt:lpstr>What is Testing?: Misperceptions</vt:lpstr>
      <vt:lpstr>What is Testing?: Misperceptions</vt:lpstr>
      <vt:lpstr>What is Testing?: Misperceptions</vt:lpstr>
      <vt:lpstr>What is Testing?: Misperceptions</vt:lpstr>
      <vt:lpstr>Question</vt:lpstr>
      <vt:lpstr>Question</vt:lpstr>
      <vt:lpstr>Question</vt:lpstr>
      <vt:lpstr>Question</vt:lpstr>
      <vt:lpstr>What is Testing?: Objectives of Testing</vt:lpstr>
      <vt:lpstr>Question</vt:lpstr>
      <vt:lpstr>Question</vt:lpstr>
      <vt:lpstr>Question</vt:lpstr>
      <vt:lpstr>Question</vt:lpstr>
      <vt:lpstr>Question</vt:lpstr>
      <vt:lpstr>Question</vt:lpstr>
      <vt:lpstr>What is Testing?: Testing &amp; Debugging</vt:lpstr>
      <vt:lpstr>Question</vt:lpstr>
      <vt:lpstr>Question</vt:lpstr>
      <vt:lpstr>Question</vt:lpstr>
      <vt:lpstr>Question</vt:lpstr>
      <vt:lpstr>CONTENT</vt:lpstr>
      <vt:lpstr>Why is Testing Necessary?</vt:lpstr>
      <vt:lpstr>Testing’s Contributions to Success</vt:lpstr>
      <vt:lpstr>Testing’s Contributions to Success</vt:lpstr>
      <vt:lpstr>Testing’s Contributions to Success</vt:lpstr>
      <vt:lpstr>Testing’s Contributions to Success</vt:lpstr>
      <vt:lpstr>Quality Assurance &amp; Testing</vt:lpstr>
      <vt:lpstr>Errors - Defects - Failures</vt:lpstr>
      <vt:lpstr>Errors - Defects - Failures</vt:lpstr>
      <vt:lpstr>Errors - Defects - Failures</vt:lpstr>
      <vt:lpstr>Errors - Defects - Failures</vt:lpstr>
      <vt:lpstr>Errors - Defects - Failures</vt:lpstr>
      <vt:lpstr>Reliability vs. Faults</vt:lpstr>
      <vt:lpstr>Why do errors happen?</vt:lpstr>
      <vt:lpstr>Why do errors happen?</vt:lpstr>
      <vt:lpstr>What do software faults cost?</vt:lpstr>
      <vt:lpstr>So why is testing necessary?</vt:lpstr>
      <vt:lpstr>Defects – Root Causes – Effects</vt:lpstr>
      <vt:lpstr>Defects – Root Causes - Effects</vt:lpstr>
      <vt:lpstr>Question</vt:lpstr>
      <vt:lpstr>Question</vt:lpstr>
      <vt:lpstr>Question</vt:lpstr>
      <vt:lpstr>Question</vt:lpstr>
      <vt:lpstr>CONTENT</vt:lpstr>
      <vt:lpstr>Seven Testing Principles</vt:lpstr>
      <vt:lpstr>Seven Testing Principles</vt:lpstr>
      <vt:lpstr>Why not just "test everything"?</vt:lpstr>
      <vt:lpstr>Exhaustive testing?</vt:lpstr>
      <vt:lpstr>How much testing is enough?</vt:lpstr>
      <vt:lpstr>How much testing?</vt:lpstr>
      <vt:lpstr>So little time, so much to test ..</vt:lpstr>
      <vt:lpstr>Most important principle</vt:lpstr>
      <vt:lpstr>Testing and quality</vt:lpstr>
      <vt:lpstr>Other factors that influence testing</vt:lpstr>
      <vt:lpstr>Seven Testing Principles</vt:lpstr>
      <vt:lpstr>Seven Testing Principles</vt:lpstr>
      <vt:lpstr>Seven Testing Principles</vt:lpstr>
      <vt:lpstr>Seven Testing Principles</vt:lpstr>
      <vt:lpstr>Seven Testing Principles</vt:lpstr>
      <vt:lpstr>Question</vt:lpstr>
      <vt:lpstr>Question</vt:lpstr>
      <vt:lpstr>Question</vt:lpstr>
      <vt:lpstr>Question</vt:lpstr>
      <vt:lpstr>Question</vt:lpstr>
      <vt:lpstr>CONTENT</vt:lpstr>
      <vt:lpstr>Test Process</vt:lpstr>
      <vt:lpstr>Test Process in Context</vt:lpstr>
      <vt:lpstr>Test Process in Context</vt:lpstr>
      <vt:lpstr>Test Process Activities</vt:lpstr>
      <vt:lpstr>Test Process Activities</vt:lpstr>
      <vt:lpstr>Step 1. Test Planning</vt:lpstr>
      <vt:lpstr>Step 2. Test Monitoring and Control</vt:lpstr>
      <vt:lpstr>Step 3. Test Analysis</vt:lpstr>
      <vt:lpstr>Step 4. Test Design</vt:lpstr>
      <vt:lpstr>A good test case</vt:lpstr>
      <vt:lpstr>Step 4. Test Design (cont.)</vt:lpstr>
      <vt:lpstr>Step 5. Test Implementation</vt:lpstr>
      <vt:lpstr>Step 6. Test Execution</vt:lpstr>
      <vt:lpstr>Step 6. Test Execution (cont.)</vt:lpstr>
      <vt:lpstr>Step 7. Test Completion</vt:lpstr>
      <vt:lpstr>Test Work Products</vt:lpstr>
      <vt:lpstr>Comparison of tasks</vt:lpstr>
      <vt:lpstr>Question</vt:lpstr>
      <vt:lpstr>Question</vt:lpstr>
      <vt:lpstr>Question</vt:lpstr>
      <vt:lpstr>Question</vt:lpstr>
      <vt:lpstr>Question</vt:lpstr>
      <vt:lpstr>Question</vt:lpstr>
      <vt:lpstr>Question</vt:lpstr>
      <vt:lpstr>Question</vt:lpstr>
      <vt:lpstr>CONTENT</vt:lpstr>
      <vt:lpstr>Why test?</vt:lpstr>
      <vt:lpstr>Assessing software quality</vt:lpstr>
      <vt:lpstr>Independence</vt:lpstr>
      <vt:lpstr>Levels of independence</vt:lpstr>
      <vt:lpstr>Human Psychology &amp; Testing</vt:lpstr>
      <vt:lpstr>Attitudes &amp; Communications</vt:lpstr>
      <vt:lpstr>A traditional testing approach</vt:lpstr>
      <vt:lpstr>A better testing approach</vt:lpstr>
      <vt:lpstr>The testing paradox</vt:lpstr>
      <vt:lpstr>Who wants to be a tester?</vt:lpstr>
      <vt:lpstr>Testers have the right to:</vt:lpstr>
      <vt:lpstr>Testers have responsibility to:</vt:lpstr>
      <vt:lpstr>CONTENT</vt:lpstr>
      <vt:lpstr>Code of Ethics</vt:lpstr>
      <vt:lpstr>Code of Ethics</vt:lpstr>
      <vt:lpstr>CHAPTER 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Chaper-1 </dc:title>
  <dc:subject/>
  <dc:creator/>
  <cp:keywords/>
  <dc:description/>
  <cp:lastModifiedBy>manhpthe172481</cp:lastModifiedBy>
  <cp:revision>675</cp:revision>
  <cp:lastPrinted>2000-01-25T12:10:48Z</cp:lastPrinted>
  <dcterms:created xsi:type="dcterms:W3CDTF">1997-05-02T23:24:00Z</dcterms:created>
  <dcterms:modified xsi:type="dcterms:W3CDTF">2024-10-04T09:24:29Z</dcterms:modified>
</cp:coreProperties>
</file>