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81" r:id="rId4"/>
    <p:sldId id="282" r:id="rId5"/>
    <p:sldId id="283" r:id="rId6"/>
    <p:sldId id="284" r:id="rId7"/>
    <p:sldId id="263" r:id="rId8"/>
    <p:sldId id="272" r:id="rId9"/>
    <p:sldId id="271" r:id="rId10"/>
    <p:sldId id="278" r:id="rId11"/>
    <p:sldId id="275" r:id="rId12"/>
    <p:sldId id="274" r:id="rId13"/>
    <p:sldId id="276" r:id="rId14"/>
    <p:sldId id="279" r:id="rId15"/>
    <p:sldId id="280" r:id="rId16"/>
    <p:sldId id="277" r:id="rId17"/>
    <p:sldId id="261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1/17/2019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1/17/2019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8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3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1/17/2019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1/17/2019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1/17/2019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Open book on table, blurred shelves of books in background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10" name="Rounded Rectangle 9"/>
          <p:cNvSpPr/>
          <p:nvPr/>
        </p:nvSpPr>
        <p:spPr>
          <a:xfrm>
            <a:off x="-522514" y="1867989"/>
            <a:ext cx="5682343" cy="2795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95897" y="4663440"/>
            <a:ext cx="2429692" cy="6076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1</a:t>
            </a:r>
            <a:endParaRPr 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708" y="146962"/>
            <a:ext cx="3823012" cy="8547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(HỌC)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がく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4394">
            <a:off x="141789" y="2875684"/>
            <a:ext cx="4874711" cy="17836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31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(SINH)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4565">
            <a:off x="216421" y="2735079"/>
            <a:ext cx="4908882" cy="1810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23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(HIỆU)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9454">
            <a:off x="270634" y="2514600"/>
            <a:ext cx="4911001" cy="19002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4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(NHẬT)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27972" y="1610866"/>
            <a:ext cx="275942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にち／じつ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7512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ひ／び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38101">
            <a:off x="109092" y="2568606"/>
            <a:ext cx="4932028" cy="2039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213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4288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(BẢN)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6746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ほん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64617">
            <a:off x="113361" y="2654988"/>
            <a:ext cx="5043488" cy="19326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Rounded Rectangle 27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81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(NGỮ)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ご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9175">
            <a:off x="289092" y="2857499"/>
            <a:ext cx="4874086" cy="18548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ounded Rectangle 23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704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9115" y="2953061"/>
            <a:ext cx="9953470" cy="2278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6600" dirty="0" smtClean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6600" dirty="0" smtClean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</a:t>
            </a:r>
            <a:r>
              <a:rPr lang="ja-JP" altLang="en-US" sz="66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うございます。</a:t>
            </a:r>
            <a:endParaRPr lang="en-US" sz="66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4" y="1392237"/>
            <a:ext cx="8037995" cy="1871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4" y="3263900"/>
            <a:ext cx="8252379" cy="170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4" y="4875439"/>
            <a:ext cx="7874555" cy="172856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 TƯỢNG HÌNH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7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VIẾT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" y="1489074"/>
            <a:ext cx="11013102" cy="2219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2" y="4037012"/>
            <a:ext cx="11300902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TẮC VIẾT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6" y="1801812"/>
            <a:ext cx="11572338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4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606800" y="215900"/>
            <a:ext cx="4800600" cy="939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 KIỂU FONT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05" y="1778000"/>
            <a:ext cx="989939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851150" y="2213797"/>
            <a:ext cx="1398587" cy="523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みなみ</a:t>
            </a:r>
            <a:endParaRPr lang="en-US" altLang="ja-JP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47003" y="6325701"/>
            <a:ext cx="188595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latin typeface="Tahoma" charset="0"/>
                <a:cs typeface="Tahoma" charset="0"/>
              </a:rPr>
              <a:t>(NAM)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36148" y="3423992"/>
            <a:ext cx="188595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なん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 rot="20837292">
            <a:off x="1908631" y="3336679"/>
            <a:ext cx="2292350" cy="6985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err="1"/>
              <a:t>Phía</a:t>
            </a:r>
            <a:r>
              <a:rPr lang="en-US" sz="2400" dirty="0"/>
              <a:t> Nam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29138" y="2857500"/>
            <a:ext cx="2819400" cy="3154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ja-JP" altLang="en-US" sz="19900" dirty="0">
                <a:solidFill>
                  <a:schemeClr val="tx1"/>
                </a:solidFill>
                <a:latin typeface="NtMotoyaKyotai" pitchFamily="18" charset="-128"/>
                <a:ea typeface="NtMotoyaKyotai" pitchFamily="18" charset="-128"/>
              </a:rPr>
              <a:t>南</a:t>
            </a:r>
            <a:endParaRPr lang="en-US" sz="4000" dirty="0">
              <a:solidFill>
                <a:schemeClr val="tx1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Cloud Callout 29"/>
          <p:cNvSpPr/>
          <p:nvPr/>
        </p:nvSpPr>
        <p:spPr>
          <a:xfrm rot="370278">
            <a:off x="8796724" y="3876315"/>
            <a:ext cx="3666527" cy="2309965"/>
          </a:xfrm>
          <a:prstGeom prst="cloudCallout">
            <a:avLst>
              <a:gd name="adj1" fmla="val -90552"/>
              <a:gd name="adj2" fmla="val 774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HÁN VIỆT</a:t>
            </a:r>
          </a:p>
          <a:p>
            <a:pPr marL="285750" indent="-285750" algn="ctr">
              <a:buFontTx/>
              <a:buChar char="-"/>
              <a:defRPr/>
            </a:pPr>
            <a:r>
              <a:rPr lang="en-US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đọc</a:t>
            </a:r>
            <a:r>
              <a:rPr lang="en-US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theo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phiên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tiếng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TQ</a:t>
            </a:r>
          </a:p>
          <a:p>
            <a:pPr marL="285750" indent="-285750" algn="ctr">
              <a:buFontTx/>
              <a:buChar char="-"/>
              <a:defRPr/>
            </a:pPr>
            <a:endParaRPr lang="en-US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Cloud Callout 30"/>
          <p:cNvSpPr/>
          <p:nvPr/>
        </p:nvSpPr>
        <p:spPr>
          <a:xfrm rot="21043831">
            <a:off x="734087" y="5023763"/>
            <a:ext cx="3515537" cy="1788802"/>
          </a:xfrm>
          <a:prstGeom prst="cloudCallout">
            <a:avLst>
              <a:gd name="adj1" fmla="val 34811"/>
              <a:gd name="adj2" fmla="val -964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THUẦN VIỆT</a:t>
            </a:r>
          </a:p>
          <a:p>
            <a:pPr algn="ctr" eaLnBrk="1" hangingPunct="1">
              <a:defRPr/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Thể</a:t>
            </a:r>
            <a:r>
              <a:rPr lang="en-US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nghĩa</a:t>
            </a:r>
            <a:endParaRPr lang="en-US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đứng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riêng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lẻ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mình</a:t>
            </a:r>
            <a:endParaRPr lang="en-US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endParaRPr lang="en-US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Cloud Callout 31"/>
          <p:cNvSpPr/>
          <p:nvPr/>
        </p:nvSpPr>
        <p:spPr>
          <a:xfrm rot="661358">
            <a:off x="8705938" y="1074512"/>
            <a:ext cx="3848100" cy="1919288"/>
          </a:xfrm>
          <a:prstGeom prst="cloudCallout">
            <a:avLst>
              <a:gd name="adj1" fmla="val -29783"/>
              <a:gd name="adj2" fmla="val 945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 HÁN NHẬT (ÂM ÔN)</a:t>
            </a:r>
            <a:endParaRPr lang="en-US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đọc</a:t>
            </a:r>
            <a:r>
              <a:rPr lang="en-US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theo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phiên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tiếng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TQ</a:t>
            </a:r>
            <a:endParaRPr lang="en-US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ghép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chữ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Hán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#</a:t>
            </a:r>
            <a:endParaRPr lang="en-US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Cloud Callout 32"/>
          <p:cNvSpPr/>
          <p:nvPr/>
        </p:nvSpPr>
        <p:spPr>
          <a:xfrm rot="21060483">
            <a:off x="-163331" y="132785"/>
            <a:ext cx="3573463" cy="2076450"/>
          </a:xfrm>
          <a:prstGeom prst="cloudCallout">
            <a:avLst>
              <a:gd name="adj1" fmla="val 69505"/>
              <a:gd name="adj2" fmla="val 77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 KUN (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Kunyomi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Nhật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(do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NB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gán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đứng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riêng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lẻ</a:t>
            </a:r>
            <a:r>
              <a:rPr lang="en-US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mình</a:t>
            </a:r>
            <a:endParaRPr lang="en-US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860925" y="295112"/>
            <a:ext cx="3129053" cy="875898"/>
          </a:xfrm>
          <a:prstGeom prst="round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GIỚI THIỆU</a:t>
            </a:r>
          </a:p>
        </p:txBody>
      </p:sp>
      <p:sp>
        <p:nvSpPr>
          <p:cNvPr id="13" name="Cloud Callout 12"/>
          <p:cNvSpPr/>
          <p:nvPr/>
        </p:nvSpPr>
        <p:spPr>
          <a:xfrm rot="370278">
            <a:off x="8796725" y="3876315"/>
            <a:ext cx="3666527" cy="2309965"/>
          </a:xfrm>
          <a:prstGeom prst="cloudCallout">
            <a:avLst>
              <a:gd name="adj1" fmla="val -90552"/>
              <a:gd name="adj2" fmla="val 774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HÁN VIỆT</a:t>
            </a:r>
          </a:p>
          <a:p>
            <a:pPr marL="285750" indent="-285750" algn="ctr">
              <a:buFontTx/>
              <a:buChar char="-"/>
              <a:defRPr/>
            </a:pPr>
            <a:r>
              <a:rPr lang="en-US" sz="2000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đọc</a:t>
            </a: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theo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phiên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tiếng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TQ</a:t>
            </a:r>
          </a:p>
          <a:p>
            <a:pPr marL="285750" indent="-285750" algn="ctr">
              <a:buFontTx/>
              <a:buChar char="-"/>
              <a:defRPr/>
            </a:pP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Cloud Callout 13"/>
          <p:cNvSpPr/>
          <p:nvPr/>
        </p:nvSpPr>
        <p:spPr>
          <a:xfrm rot="21043831">
            <a:off x="205115" y="4998188"/>
            <a:ext cx="4463782" cy="1823103"/>
          </a:xfrm>
          <a:prstGeom prst="cloudCallout">
            <a:avLst>
              <a:gd name="adj1" fmla="val 34811"/>
              <a:gd name="adj2" fmla="val -964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THUẦN VIỆT</a:t>
            </a:r>
          </a:p>
          <a:p>
            <a:pPr algn="ctr">
              <a:defRPr/>
            </a:pP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 do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Việt</a:t>
            </a: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gán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cho</a:t>
            </a: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defRPr/>
            </a:pP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Cloud Callout 14"/>
          <p:cNvSpPr/>
          <p:nvPr/>
        </p:nvSpPr>
        <p:spPr>
          <a:xfrm rot="661358">
            <a:off x="8457456" y="599326"/>
            <a:ext cx="4147062" cy="2534427"/>
          </a:xfrm>
          <a:prstGeom prst="cloudCallout">
            <a:avLst>
              <a:gd name="adj1" fmla="val -29783"/>
              <a:gd name="adj2" fmla="val 945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ÂM HÁN NHẬT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(ÂM ÔN)</a:t>
            </a:r>
            <a:endParaRPr lang="en-US" sz="20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sz="2000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đọc</a:t>
            </a: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theo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phiên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âm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tiếng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TQ</a:t>
            </a: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khi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ghép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với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chữ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Hán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#</a:t>
            </a: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Cloud Callout 15"/>
          <p:cNvSpPr/>
          <p:nvPr/>
        </p:nvSpPr>
        <p:spPr>
          <a:xfrm rot="21060483">
            <a:off x="-273018" y="-15752"/>
            <a:ext cx="4104385" cy="2324224"/>
          </a:xfrm>
          <a:prstGeom prst="cloudCallout">
            <a:avLst>
              <a:gd name="adj1" fmla="val 69505"/>
              <a:gd name="adj2" fmla="val 773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ÂM THUẦN NHẬT 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ÂM KUN</a:t>
            </a:r>
            <a:r>
              <a:rPr lang="en-US" sz="20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)</a:t>
            </a:r>
          </a:p>
          <a:p>
            <a:pPr algn="ctr">
              <a:defRPr/>
            </a:pP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do </a:t>
            </a:r>
            <a:r>
              <a:rPr lang="en-US" sz="2000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người</a:t>
            </a: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NB </a:t>
            </a:r>
            <a:r>
              <a:rPr lang="en-US" sz="2000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gán</a:t>
            </a: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cho</a:t>
            </a:r>
            <a:endParaRPr lang="en-US" sz="2000" dirty="0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200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Dùng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khi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đứng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riêng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lẻ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1 </a:t>
            </a:r>
            <a:r>
              <a:rPr lang="en-US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mình</a:t>
            </a: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58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(TƯ)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20870855">
            <a:off x="3892573" y="1488258"/>
            <a:ext cx="165660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59630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わたし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92905">
            <a:off x="314401" y="2539999"/>
            <a:ext cx="4659204" cy="18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(NHÂN)</a:t>
            </a:r>
          </a:p>
        </p:txBody>
      </p:sp>
      <p:sp>
        <p:nvSpPr>
          <p:cNvPr id="16" name="Rounded Rectangle 15"/>
          <p:cNvSpPr/>
          <p:nvPr/>
        </p:nvSpPr>
        <p:spPr>
          <a:xfrm rot="20870855">
            <a:off x="3335515" y="1488258"/>
            <a:ext cx="277072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じん／にん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59630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ひと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7693">
            <a:off x="429389" y="3447115"/>
            <a:ext cx="4200628" cy="2170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ounded Rectangle 13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32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3629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2678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(TÀI)</a:t>
            </a:r>
            <a:endParaRPr lang="en-US" sz="28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1014263">
            <a:off x="9162056" y="1446323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791" y="93435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私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24803" y="93724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人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94815" y="93724"/>
            <a:ext cx="1219200" cy="1066800"/>
          </a:xfrm>
          <a:prstGeom prst="roundRect">
            <a:avLst/>
          </a:prstGeom>
          <a:solidFill>
            <a:srgbClr val="FFC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才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64827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学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34839" y="91257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生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922581" y="83831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校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28176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日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636192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本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72800" y="78378"/>
            <a:ext cx="1219200" cy="10668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語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69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88&quot;&gt;&lt;/object&gt;&lt;object type=&quot;2&quot; unique_id=&quot;10089&quot;&gt;&lt;object type=&quot;3&quot; unique_id=&quot;10090&quot;&gt;&lt;property id=&quot;20148&quot; value=&quot;5&quot;/&gt;&lt;property id=&quot;20300&quot; value=&quot;Slide 1&quot;/&gt;&lt;property id=&quot;20307&quot; value=&quot;256&quot;/&gt;&lt;/object&gt;&lt;object type=&quot;3&quot; unique_id=&quot;10093&quot;&gt;&lt;property id=&quot;20148&quot; value=&quot;5&quot;/&gt;&lt;property id=&quot;20300&quot; value=&quot;Slide 16&quot;/&gt;&lt;property id=&quot;20307&quot; value=&quot;261&quot;/&gt;&lt;/object&gt;&lt;object type=&quot;3&quot; unique_id=&quot;10247&quot;&gt;&lt;property id=&quot;20148&quot; value=&quot;5&quot;/&gt;&lt;property id=&quot;20300&quot; value=&quot;Slide 6&quot;/&gt;&lt;property id=&quot;20307&quot; value=&quot;263&quot;/&gt;&lt;/object&gt;&lt;object type=&quot;3&quot; unique_id=&quot;19605&quot;&gt;&lt;property id=&quot;20148&quot; value=&quot;5&quot;/&gt;&lt;property id=&quot;20300&quot; value=&quot;Slide 8&quot;/&gt;&lt;property id=&quot;20307&quot; value=&quot;271&quot;/&gt;&lt;/object&gt;&lt;object type=&quot;3&quot; unique_id=&quot;21345&quot;&gt;&lt;property id=&quot;20148&quot; value=&quot;5&quot;/&gt;&lt;property id=&quot;20300&quot; value=&quot;Slide 7&quot;/&gt;&lt;property id=&quot;20307&quot; value=&quot;272&quot;/&gt;&lt;/object&gt;&lt;object type=&quot;3&quot; unique_id=&quot;21346&quot;&gt;&lt;property id=&quot;20148&quot; value=&quot;5&quot;/&gt;&lt;property id=&quot;20300&quot; value=&quot;Slide 9&quot;/&gt;&lt;property id=&quot;20307&quot; value=&quot;278&quot;/&gt;&lt;/object&gt;&lt;object type=&quot;3&quot; unique_id=&quot;21348&quot;&gt;&lt;property id=&quot;20148&quot; value=&quot;5&quot;/&gt;&lt;property id=&quot;20300&quot; value=&quot;Slide 10&quot;/&gt;&lt;property id=&quot;20307&quot; value=&quot;275&quot;/&gt;&lt;/object&gt;&lt;object type=&quot;3&quot; unique_id=&quot;21349&quot;&gt;&lt;property id=&quot;20148&quot; value=&quot;5&quot;/&gt;&lt;property id=&quot;20300&quot; value=&quot;Slide 11&quot;/&gt;&lt;property id=&quot;20307&quot; value=&quot;274&quot;/&gt;&lt;/object&gt;&lt;object type=&quot;3&quot; unique_id=&quot;21350&quot;&gt;&lt;property id=&quot;20148&quot; value=&quot;5&quot;/&gt;&lt;property id=&quot;20300&quot; value=&quot;Slide 12&quot;/&gt;&lt;property id=&quot;20307&quot; value=&quot;276&quot;/&gt;&lt;/object&gt;&lt;object type=&quot;3&quot; unique_id=&quot;21351&quot;&gt;&lt;property id=&quot;20148&quot; value=&quot;5&quot;/&gt;&lt;property id=&quot;20300&quot; value=&quot;Slide 13&quot;/&gt;&lt;property id=&quot;20307&quot; value=&quot;279&quot;/&gt;&lt;/object&gt;&lt;object type=&quot;3&quot; unique_id=&quot;21352&quot;&gt;&lt;property id=&quot;20148&quot; value=&quot;5&quot;/&gt;&lt;property id=&quot;20300&quot; value=&quot;Slide 14&quot;/&gt;&lt;property id=&quot;20307&quot; value=&quot;280&quot;/&gt;&lt;/object&gt;&lt;object type=&quot;3&quot; unique_id=&quot;21353&quot;&gt;&lt;property id=&quot;20148&quot; value=&quot;5&quot;/&gt;&lt;property id=&quot;20300&quot; value=&quot;Slide 15&quot;/&gt;&lt;property id=&quot;20307&quot; value=&quot;277&quot;/&gt;&lt;/object&gt;&lt;object type=&quot;3&quot; unique_id=&quot;21444&quot;&gt;&lt;property id=&quot;20148&quot; value=&quot;5&quot;/&gt;&lt;property id=&quot;20300&quot; value=&quot;Slide 2&quot;/&gt;&lt;property id=&quot;20307&quot; value=&quot;281&quot;/&gt;&lt;/object&gt;&lt;object type=&quot;3&quot; unique_id=&quot;21445&quot;&gt;&lt;property id=&quot;20148&quot; value=&quot;5&quot;/&gt;&lt;property id=&quot;20300&quot; value=&quot;Slide 3&quot;/&gt;&lt;property id=&quot;20307&quot; value=&quot;282&quot;/&gt;&lt;/object&gt;&lt;object type=&quot;3&quot; unique_id=&quot;21446&quot;&gt;&lt;property id=&quot;20148&quot; value=&quot;5&quot;/&gt;&lt;property id=&quot;20300&quot; value=&quot;Slide 4&quot;/&gt;&lt;property id=&quot;20307&quot; value=&quot;283&quot;/&gt;&lt;/object&gt;&lt;object type=&quot;3&quot; unique_id=&quot;21447&quot;&gt;&lt;property id=&quot;20148&quot; value=&quot;5&quot;/&gt;&lt;property id=&quot;20300&quot; value=&quot;Slide 5&quot;/&gt;&lt;property id=&quot;20307&quot; value=&quot;28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319</Words>
  <Application>Microsoft Office PowerPoint</Application>
  <PresentationFormat>Custom</PresentationFormat>
  <Paragraphs>149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Academic Literature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2014-08-27T07:24:43Z</dcterms:created>
  <dcterms:modified xsi:type="dcterms:W3CDTF">2019-01-17T06:54:26Z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