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526"/>
  </p:normalViewPr>
  <p:slideViewPr>
    <p:cSldViewPr snapToGrid="0" snapToObjects="1">
      <p:cViewPr varScale="1">
        <p:scale>
          <a:sx n="83" d="100"/>
          <a:sy n="83" d="100"/>
        </p:scale>
        <p:origin x="510" y="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It is an </a:t>
            </a:r>
            <a:r>
              <a:rPr lang="en-US" sz="3600" u="none" strike="noStrike" cap="none" dirty="0">
                <a:solidFill>
                  <a:srgbClr val="FF66FF"/>
                </a:solidFill>
                <a:latin typeface="Arial" charset="0"/>
                <a:ea typeface="Arial" charset="0"/>
                <a:cs typeface="Arial" charset="0"/>
                <a:sym typeface="Cabin"/>
              </a:rPr>
              <a:t>error</a:t>
            </a:r>
            <a:r>
              <a:rPr lang="en-US" sz="3600" u="none" strike="noStrike" cap="none" dirty="0">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'Enter </a:t>
            </a:r>
            <a:r>
              <a:rPr lang="en-US" sz="3000" i="0" u="none" strike="noStrike" cap="none" dirty="0">
                <a:solidFill>
                  <a:schemeClr val="lt1"/>
                </a:solidFill>
                <a:latin typeface="Courier"/>
                <a:ea typeface="Courier"/>
                <a:cs typeface="Courier"/>
                <a:sym typeface="Courier New"/>
              </a:rPr>
              <a:t>a line of text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'Words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'Counting...</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dirty="0">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Even though </a:t>
            </a:r>
            <a:r>
              <a:rPr lang="en-US" sz="3600" u="none" strike="noStrike" cap="none" dirty="0">
                <a:solidFill>
                  <a:srgbClr val="00FF00"/>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not stored in order, 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You can get a list of </a:t>
            </a:r>
            <a:r>
              <a:rPr lang="en-US" sz="3600" u="none" strike="noStrike" cap="none" dirty="0">
                <a:solidFill>
                  <a:srgbClr val="00F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values,</a:t>
            </a:r>
            <a:r>
              <a:rPr lang="en-US" sz="3600" u="none" strike="noStrike" cap="none" dirty="0">
                <a:solidFill>
                  <a:schemeClr val="lt1"/>
                </a:solidFill>
                <a:latin typeface="Arial" charset="0"/>
                <a:ea typeface="Arial" charset="0"/>
                <a:cs typeface="Arial" charset="0"/>
                <a:sym typeface="Cabin"/>
              </a:rPr>
              <a:t> or</a:t>
            </a:r>
            <a:r>
              <a:rPr lang="en-US" sz="3600" u="none" strike="noStrike" cap="none" dirty="0">
                <a:solidFill>
                  <a:srgbClr val="FF7F00"/>
                </a:solidFill>
                <a:latin typeface="Arial" charset="0"/>
                <a:ea typeface="Arial" charset="0"/>
                <a:cs typeface="Arial" charset="0"/>
                <a:sym typeface="Cabin"/>
              </a:rPr>
              <a:t> items (both)</a:t>
            </a:r>
            <a:r>
              <a:rPr lang="en-US" sz="3600" u="none" strike="noStrike" cap="none" dirty="0">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keys</a:t>
            </a: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smtClean="0">
                <a:solidFill>
                  <a:srgbClr val="FFF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a:ea typeface="Courier"/>
                <a:cs typeface="Courier"/>
                <a:sym typeface="Courier New"/>
              </a:rPr>
              <a:t>jan</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a:ea typeface="Courier"/>
                <a:cs typeface="Courier"/>
                <a:sym typeface="Courier New"/>
              </a:rPr>
              <a:t>chuck</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en-US" sz="2600" i="0" u="none" strike="noStrike" cap="none" dirty="0">
                <a:solidFill>
                  <a:srgbClr val="00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smtClean="0">
                <a:solidFill>
                  <a:srgbClr val="FFD966"/>
                </a:solidFill>
                <a:latin typeface="Arial"/>
                <a:ea typeface="Arial"/>
                <a:cs typeface="Arial"/>
                <a:sym typeface="Arial"/>
              </a:rPr>
              <a:t>”?</a:t>
            </a:r>
            <a:endParaRPr lang="en-US" sz="7600" b="0" i="0" u="none" strike="noStrike" cap="none">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Associative Arrays -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Properties or Map or </a:t>
            </a:r>
            <a:r>
              <a:rPr lang="en-US" sz="3000" u="none" strike="noStrike" cap="none" dirty="0" err="1">
                <a:solidFill>
                  <a:schemeClr val="lt1"/>
                </a:solidFill>
                <a:latin typeface="Arial" charset="0"/>
                <a:ea typeface="Arial" charset="0"/>
                <a:cs typeface="Arial" charset="0"/>
                <a:sym typeface="Cabin"/>
              </a:rPr>
              <a:t>HashMap</a:t>
            </a:r>
            <a:r>
              <a:rPr lang="en-US" sz="3000" u="none" strike="noStrike" cap="none" dirty="0">
                <a:solidFill>
                  <a:schemeClr val="lt1"/>
                </a:solidFill>
                <a:latin typeface="Arial" charset="0"/>
                <a:ea typeface="Arial" charset="0"/>
                <a:cs typeface="Arial" charset="0"/>
                <a:sym typeface="Cabin"/>
              </a:rPr>
              <a:t> -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2272</Words>
  <Application>Microsoft Office PowerPoint</Application>
  <PresentationFormat>Custom</PresentationFormat>
  <Paragraphs>320</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Cabin</vt:lpstr>
      <vt:lpstr>Courier</vt:lpstr>
      <vt:lpstr>Courier New</vt:lpstr>
      <vt:lpstr>Gill Sans</vt:lpstr>
      <vt:lpstr>ヒラギノ角ゴ ProN W3</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account</cp:lastModifiedBy>
  <cp:revision>54</cp:revision>
  <dcterms:modified xsi:type="dcterms:W3CDTF">2023-03-07T02:30:53Z</dcterms:modified>
</cp:coreProperties>
</file>