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7"/>
    <p:restoredTop sz="94485"/>
  </p:normalViewPr>
  <p:slideViewPr>
    <p:cSldViewPr snapToGrid="0" snapToObjects="1">
      <p:cViewPr varScale="1">
        <p:scale>
          <a:sx n="83" d="100"/>
          <a:sy n="83" d="100"/>
        </p:scale>
        <p:origin x="816" y="6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and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3000" dirty="0" smtClean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>
              <a:buNone/>
            </a:pPr>
            <a:r>
              <a:rPr lang="en-US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</a:t>
            </a:r>
            <a:r>
              <a:rPr lang="en-US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'a'), (22, 'c'), (1, 'b')]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romeo.txt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en-US" sz="3000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6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v,k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011967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they are simpler and more efficient in terms of </a:t>
            </a:r>
            <a:r>
              <a:rPr lang="en-US" sz="36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use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36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performance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</a:t>
            </a:r>
            <a:r>
              <a:rPr lang="en-US" sz="36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“temporary variables” we prefer tuples over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</a:t>
            </a:r>
            <a:r>
              <a:rPr lang="en-US" sz="33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63556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1171</Words>
  <Application>Microsoft Office PowerPoint</Application>
  <PresentationFormat>Custom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Microsoft account</cp:lastModifiedBy>
  <cp:revision>47</cp:revision>
  <dcterms:modified xsi:type="dcterms:W3CDTF">2023-03-07T02:21:50Z</dcterms:modified>
</cp:coreProperties>
</file>