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24B75-4D18-4D14-84D4-CEAB0F056A2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3B8A6-B247-464E-AD77-17D880158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6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Teacher should explain every section</a:t>
            </a:r>
            <a:r>
              <a:rPr lang="en-US" baseline="0" smtClean="0"/>
              <a:t> in this template (what/why/how)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2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9AAABBF8-0CE0-4DBD-9A0D-BB96A5E12D7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1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3" y="1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2400" smtClean="0"/>
              <a:t>Click to edit Master title style</a:t>
            </a:r>
            <a:endParaRPr lang="en-US" sz="24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78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1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06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9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03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94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40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9AAABBF8-0CE0-4DBD-9A0D-BB96A5E12D7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3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92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9AAABBF8-0CE0-4DBD-9A0D-BB96A5E12D7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3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1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5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9AAABBF8-0CE0-4DBD-9A0D-BB96A5E12D7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24064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4" y="216578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2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65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9AAABBF8-0CE0-4DBD-9A0D-BB96A5E12D7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5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3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4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BBF8-0CE0-4DBD-9A0D-BB96A5E12D7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3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16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1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1" y="4777382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B3423CBD-E121-4517-AE25-27781C60F90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1" y="6135811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4529543"/>
            <a:ext cx="584825" cy="365125"/>
          </a:xfrm>
        </p:spPr>
        <p:txBody>
          <a:bodyPr/>
          <a:lstStyle/>
          <a:p>
            <a:fld id="{9AAABBF8-0CE0-4DBD-9A0D-BB96A5E1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01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3" y="10501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3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B3423CBD-E121-4517-AE25-27781C60F90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1" y="6135811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BBF8-0CE0-4DBD-9A0D-BB96A5E1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7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20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9AAABBF8-0CE0-4DBD-9A0D-BB96A5E12D7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9"/>
            <a:ext cx="6705600" cy="688975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025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3" y="166911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8010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1125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6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19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394" y="1867903"/>
            <a:ext cx="5762768" cy="2237873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CHAPTER 5</a:t>
            </a:r>
            <a:br>
              <a:rPr lang="en-US" sz="3600"/>
            </a:br>
            <a:r>
              <a:rPr lang="en-US" sz="3600"/>
              <a:t> Establishing the business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443" y="391501"/>
            <a:ext cx="6811691" cy="1052161"/>
          </a:xfrm>
        </p:spPr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270000"/>
            <a:ext cx="7670800" cy="4851400"/>
          </a:xfrm>
        </p:spPr>
        <p:txBody>
          <a:bodyPr/>
          <a:lstStyle/>
          <a:p>
            <a:r>
              <a:rPr lang="en-US" sz="2400" dirty="0" smtClean="0"/>
              <a:t>Understanding the business requirements and how to define them.</a:t>
            </a:r>
          </a:p>
          <a:p>
            <a:r>
              <a:rPr lang="en-US" sz="2400" dirty="0" smtClean="0"/>
              <a:t>Student should enhance the structure of vision and scope document, a deliverable that contains the project’s business requirements</a:t>
            </a:r>
          </a:p>
          <a:p>
            <a:r>
              <a:rPr lang="en-US" sz="2400" dirty="0" smtClean="0"/>
              <a:t>Student could write the vision and scope about project through using vision statement and scope representation techniques.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Understanding the vision </a:t>
            </a:r>
            <a:r>
              <a:rPr lang="en-US" sz="2400" dirty="0"/>
              <a:t>and scope on agile project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36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643" y="353401"/>
            <a:ext cx="6811691" cy="1052161"/>
          </a:xfrm>
        </p:spPr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1405562"/>
            <a:ext cx="7353299" cy="47031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Business requirements</a:t>
            </a:r>
            <a:endParaRPr lang="en-US" sz="2400" dirty="0"/>
          </a:p>
          <a:p>
            <a:pPr lvl="1"/>
            <a:r>
              <a:rPr lang="en-US" sz="2400" dirty="0"/>
              <a:t>Identifying desired business </a:t>
            </a:r>
            <a:r>
              <a:rPr lang="en-US" sz="2400" dirty="0" smtClean="0"/>
              <a:t>benefits</a:t>
            </a:r>
          </a:p>
          <a:p>
            <a:pPr lvl="1"/>
            <a:r>
              <a:rPr lang="en-US" sz="2400" dirty="0" smtClean="0"/>
              <a:t>Business objectives and opportunities</a:t>
            </a:r>
          </a:p>
          <a:p>
            <a:r>
              <a:rPr lang="en-US" sz="2400" dirty="0"/>
              <a:t>Scope representation </a:t>
            </a:r>
            <a:r>
              <a:rPr lang="en-US" sz="2400" dirty="0" smtClean="0"/>
              <a:t>techniques</a:t>
            </a:r>
          </a:p>
          <a:p>
            <a:pPr lvl="1"/>
            <a:r>
              <a:rPr lang="en-US" sz="2400" dirty="0" smtClean="0"/>
              <a:t> Context </a:t>
            </a:r>
            <a:r>
              <a:rPr lang="en-US" sz="2400" dirty="0"/>
              <a:t>diagram </a:t>
            </a:r>
            <a:endParaRPr lang="en-US" sz="2400" dirty="0" smtClean="0"/>
          </a:p>
          <a:p>
            <a:pPr lvl="1"/>
            <a:r>
              <a:rPr lang="en-US" sz="2400" dirty="0" smtClean="0"/>
              <a:t> Ecosystem </a:t>
            </a:r>
            <a:r>
              <a:rPr lang="en-US" sz="2400" dirty="0"/>
              <a:t>map </a:t>
            </a:r>
            <a:endParaRPr lang="en-US" sz="2400" dirty="0" smtClean="0"/>
          </a:p>
          <a:p>
            <a:pPr lvl="1"/>
            <a:r>
              <a:rPr lang="en-US" sz="2400" dirty="0" smtClean="0"/>
              <a:t> Feature </a:t>
            </a:r>
            <a:r>
              <a:rPr lang="en-US" sz="2400" dirty="0"/>
              <a:t>tree </a:t>
            </a:r>
            <a:endParaRPr lang="en-US" sz="2400" dirty="0" smtClean="0"/>
          </a:p>
          <a:p>
            <a:pPr lvl="1"/>
            <a:r>
              <a:rPr lang="en-US" sz="2400" dirty="0" smtClean="0"/>
              <a:t> Event </a:t>
            </a:r>
            <a:r>
              <a:rPr lang="en-US" sz="2400" dirty="0"/>
              <a:t>list </a:t>
            </a:r>
            <a:endParaRPr lang="en-US" sz="2400" dirty="0" smtClean="0"/>
          </a:p>
          <a:p>
            <a:r>
              <a:rPr lang="en-US" sz="2400" dirty="0"/>
              <a:t>Keeping the scope in focus</a:t>
            </a:r>
            <a:endParaRPr lang="en-US" sz="2400" dirty="0" smtClean="0"/>
          </a:p>
          <a:p>
            <a:r>
              <a:rPr lang="en-US" sz="2400" dirty="0" smtClean="0"/>
              <a:t>Vision </a:t>
            </a:r>
            <a:r>
              <a:rPr lang="en-US" sz="2400" dirty="0"/>
              <a:t>and scope on agile </a:t>
            </a:r>
            <a:r>
              <a:rPr lang="en-US" sz="2400" dirty="0" smtClean="0"/>
              <a:t>project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pPr marL="342900" lvl="1" indent="0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825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043" y="378801"/>
            <a:ext cx="6811691" cy="1052161"/>
          </a:xfrm>
        </p:spPr>
        <p:txBody>
          <a:bodyPr>
            <a:noAutofit/>
          </a:bodyPr>
          <a:lstStyle/>
          <a:p>
            <a:r>
              <a:rPr lang="en-US"/>
              <a:t>Business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Identifying desired business benefits</a:t>
            </a:r>
          </a:p>
          <a:p>
            <a:r>
              <a:rPr lang="en-US" sz="2400" smtClean="0"/>
              <a:t>Product </a:t>
            </a:r>
            <a:r>
              <a:rPr lang="en-US" sz="2400"/>
              <a:t>vision and project scope </a:t>
            </a:r>
            <a:endParaRPr lang="en-US" sz="2400" smtClean="0"/>
          </a:p>
          <a:p>
            <a:r>
              <a:rPr lang="en-US" sz="2400"/>
              <a:t>Conflicting business requirements </a:t>
            </a:r>
          </a:p>
        </p:txBody>
      </p:sp>
    </p:spTree>
    <p:extLst>
      <p:ext uri="{BB962C8B-B14F-4D97-AF65-F5344CB8AC3E}">
        <p14:creationId xmlns:p14="http://schemas.microsoft.com/office/powerpoint/2010/main" val="225400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043" y="366101"/>
            <a:ext cx="6811691" cy="1052161"/>
          </a:xfrm>
        </p:spPr>
        <p:txBody>
          <a:bodyPr/>
          <a:lstStyle/>
          <a:p>
            <a:r>
              <a:rPr lang="en-US"/>
              <a:t>Vision and scope document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1065532"/>
            <a:ext cx="5321300" cy="51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6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043" y="289901"/>
            <a:ext cx="6811691" cy="1052161"/>
          </a:xfrm>
        </p:spPr>
        <p:txBody>
          <a:bodyPr>
            <a:normAutofit/>
          </a:bodyPr>
          <a:lstStyle/>
          <a:p>
            <a:r>
              <a:rPr lang="en-US"/>
              <a:t>Scope representation techniques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Context diagram </a:t>
            </a:r>
            <a:endParaRPr lang="en-US" sz="2400" smtClean="0"/>
          </a:p>
          <a:p>
            <a:r>
              <a:rPr lang="en-US" sz="2400"/>
              <a:t>Ecosystem </a:t>
            </a:r>
            <a:r>
              <a:rPr lang="en-US" sz="2400" smtClean="0"/>
              <a:t>map</a:t>
            </a:r>
          </a:p>
          <a:p>
            <a:r>
              <a:rPr lang="en-US" sz="2400"/>
              <a:t>Feature tree </a:t>
            </a:r>
            <a:endParaRPr lang="en-US" sz="2400" smtClean="0"/>
          </a:p>
          <a:p>
            <a:r>
              <a:rPr lang="en-US" sz="2400"/>
              <a:t>Event list </a:t>
            </a:r>
          </a:p>
        </p:txBody>
      </p:sp>
    </p:spTree>
    <p:extLst>
      <p:ext uri="{BB962C8B-B14F-4D97-AF65-F5344CB8AC3E}">
        <p14:creationId xmlns:p14="http://schemas.microsoft.com/office/powerpoint/2010/main" val="287958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3" y="302601"/>
            <a:ext cx="6811691" cy="1052161"/>
          </a:xfrm>
        </p:spPr>
        <p:txBody>
          <a:bodyPr>
            <a:normAutofit/>
          </a:bodyPr>
          <a:lstStyle/>
          <a:p>
            <a:r>
              <a:rPr lang="en-US"/>
              <a:t>Keeping the scope in focus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Using business objectives to make scoping </a:t>
            </a:r>
            <a:r>
              <a:rPr lang="en-US" sz="2400" smtClean="0"/>
              <a:t>decisions</a:t>
            </a:r>
          </a:p>
          <a:p>
            <a:r>
              <a:rPr lang="en-US" sz="2400"/>
              <a:t>Assessing the impact of scope changes</a:t>
            </a:r>
          </a:p>
        </p:txBody>
      </p:sp>
    </p:spTree>
    <p:extLst>
      <p:ext uri="{BB962C8B-B14F-4D97-AF65-F5344CB8AC3E}">
        <p14:creationId xmlns:p14="http://schemas.microsoft.com/office/powerpoint/2010/main" val="372396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3" y="264501"/>
            <a:ext cx="6811691" cy="1052161"/>
          </a:xfrm>
        </p:spPr>
        <p:txBody>
          <a:bodyPr>
            <a:normAutofit/>
          </a:bodyPr>
          <a:lstStyle/>
          <a:p>
            <a:r>
              <a:rPr lang="en-US"/>
              <a:t>Vision and scope on agile projects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Emphasizing the differences between agile projects and other projects.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744092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</TotalTime>
  <Words>171</Words>
  <Application>Microsoft Office PowerPoint</Application>
  <PresentationFormat>On-screen Show (4:3)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Myriad Pro</vt:lpstr>
      <vt:lpstr>Arial</vt:lpstr>
      <vt:lpstr>Calibri</vt:lpstr>
      <vt:lpstr>Theme2</vt:lpstr>
      <vt:lpstr>Custom Design</vt:lpstr>
      <vt:lpstr>CHAPTER 5  Establishing the business requirements</vt:lpstr>
      <vt:lpstr>Objectives</vt:lpstr>
      <vt:lpstr>Contents</vt:lpstr>
      <vt:lpstr>Business requirements</vt:lpstr>
      <vt:lpstr>Vision and scope document</vt:lpstr>
      <vt:lpstr>Scope representation techniques </vt:lpstr>
      <vt:lpstr>Keeping the scope in focus </vt:lpstr>
      <vt:lpstr>Vision and scope on agile projects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 Establishing the business requirements</dc:title>
  <dc:creator>Huong</dc:creator>
  <cp:lastModifiedBy>manhpthe172481</cp:lastModifiedBy>
  <cp:revision>13</cp:revision>
  <dcterms:created xsi:type="dcterms:W3CDTF">2018-04-24T06:12:02Z</dcterms:created>
  <dcterms:modified xsi:type="dcterms:W3CDTF">2024-09-17T08:32:47Z</dcterms:modified>
</cp:coreProperties>
</file>