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22"/>
  </p:notesMasterIdLst>
  <p:sldIdLst>
    <p:sldId id="256" r:id="rId2"/>
    <p:sldId id="268" r:id="rId3"/>
    <p:sldId id="266" r:id="rId4"/>
    <p:sldId id="272" r:id="rId5"/>
    <p:sldId id="278" r:id="rId6"/>
    <p:sldId id="273" r:id="rId7"/>
    <p:sldId id="271" r:id="rId8"/>
    <p:sldId id="284" r:id="rId9"/>
    <p:sldId id="260" r:id="rId10"/>
    <p:sldId id="274" r:id="rId11"/>
    <p:sldId id="285" r:id="rId12"/>
    <p:sldId id="261" r:id="rId13"/>
    <p:sldId id="286" r:id="rId14"/>
    <p:sldId id="269" r:id="rId15"/>
    <p:sldId id="275" r:id="rId16"/>
    <p:sldId id="298" r:id="rId17"/>
    <p:sldId id="276" r:id="rId18"/>
    <p:sldId id="277" r:id="rId19"/>
    <p:sldId id="299" r:id="rId20"/>
    <p:sldId id="281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3" autoAdjust="0"/>
    <p:restoredTop sz="91993" autoAdjust="0"/>
  </p:normalViewPr>
  <p:slideViewPr>
    <p:cSldViewPr snapToGrid="0">
      <p:cViewPr varScale="1">
        <p:scale>
          <a:sx n="76" d="100"/>
          <a:sy n="76" d="100"/>
        </p:scale>
        <p:origin x="8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38358-8668-4F55-AD1B-904FD0F8E552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7A1C3-CCF5-49B8-8899-0815F4461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45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39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6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33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en-US" altLang="ja-JP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ja-JP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en-US" altLang="ja-JP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9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7A1C3-CCF5-49B8-8899-0815F44611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5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3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92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143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0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9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17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0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9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59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3712" y="-756394"/>
            <a:ext cx="10091888" cy="6064994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7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81518" y="3543300"/>
            <a:ext cx="4609982" cy="2256751"/>
          </a:xfrm>
          <a:prstGeom prst="roundRect">
            <a:avLst/>
          </a:prstGeom>
          <a:noFill/>
          <a:ln>
            <a:noFill/>
          </a:ln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5</a:t>
            </a:r>
            <a:endParaRPr lang="en-US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06" y="94506"/>
            <a:ext cx="2815164" cy="629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8D85FF8-5CEC-4DE6-82EF-64FB71DFA3A6}"/>
              </a:ext>
            </a:extLst>
          </p:cNvPr>
          <p:cNvSpPr txBox="1"/>
          <p:nvPr/>
        </p:nvSpPr>
        <p:spPr>
          <a:xfrm>
            <a:off x="8721969" y="4853354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NGUYEN CUONG</a:t>
            </a:r>
          </a:p>
        </p:txBody>
      </p:sp>
    </p:spTree>
    <p:extLst>
      <p:ext uri="{BB962C8B-B14F-4D97-AF65-F5344CB8AC3E}">
        <p14:creationId xmlns:p14="http://schemas.microsoft.com/office/powerpoint/2010/main" val="218173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6846901" y="132734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食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69376" y="6385488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(THỰC)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9809242" y="1641587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ショク</a:t>
            </a:r>
            <a:endParaRPr lang="en-US" sz="3600" dirty="0"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538815" y="608068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た・べます</a:t>
            </a:r>
            <a:r>
              <a:rPr lang="vi-VN" altLang="ja-JP" sz="2800" dirty="0"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: ăn</a:t>
            </a:r>
            <a:endParaRPr lang="en-US" sz="2800" dirty="0"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7170" name="Picture 2" descr="é£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DB7CD95-FB7D-454D-848B-DCE9AC4F0C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16" y="4190589"/>
            <a:ext cx="2178284" cy="217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1814">
            <a:off x="385451" y="1602700"/>
            <a:ext cx="6056798" cy="2129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370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155244" y="429067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食べます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936578" y="4308508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たべます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41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(ẨM)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4410907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イン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の・みます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uống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8194" name="Picture 2" descr="é£²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A524F88C-D8C0-4205-9DF9-D0BCEF5A8A9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06" y="4812412"/>
            <a:ext cx="1787361" cy="16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80196">
            <a:off x="6750363" y="1859257"/>
            <a:ext cx="5117477" cy="2215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422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167619" y="1866030"/>
            <a:ext cx="200319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飲食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584400" y="182880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いんしょく</a:t>
            </a:r>
            <a:endParaRPr lang="en-US" sz="4400" b="1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8849" y="1521375"/>
            <a:ext cx="4261774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ẩm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endParaRPr lang="vi-VN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155244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飲みます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762832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のみます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091377" y="1397501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4485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(MÃI)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10059873" y="1310754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バイ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512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か・います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mua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9218" name="Picture 2" descr="è²·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108670C-86F6-408D-978B-D0E0118A7D6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4" y="139750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98869">
            <a:off x="-24518" y="1412519"/>
            <a:ext cx="3481328" cy="1366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BF9FEE75-0B68-47FB-9AB4-3A8B1B6B4A73}"/>
              </a:ext>
            </a:extLst>
          </p:cNvPr>
          <p:cNvSpPr txBox="1"/>
          <p:nvPr/>
        </p:nvSpPr>
        <p:spPr>
          <a:xfrm>
            <a:off x="227012" y="5381844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買います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E472BB16-146D-4CAB-80AC-C40A27C9240C}"/>
              </a:ext>
            </a:extLst>
          </p:cNvPr>
          <p:cNvSpPr txBox="1"/>
          <p:nvPr/>
        </p:nvSpPr>
        <p:spPr>
          <a:xfrm>
            <a:off x="3214925" y="539720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かいます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2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461166" y="1401611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60998" y="6305208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(VẬT)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227881" y="130794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ブツ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9335566" y="6054052"/>
            <a:ext cx="2166906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もの</a:t>
            </a:r>
            <a:r>
              <a:rPr lang="vi-VN" altLang="ja-JP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vật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42" name="Picture 2" descr="ç©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51E9F5A1-5E8B-4608-949D-2858C09092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278" y="419203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7865">
            <a:off x="190255" y="1566276"/>
            <a:ext cx="4573833" cy="173356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532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7820D33D-6C2F-4986-9D61-E1CCBA9466A4}"/>
              </a:ext>
            </a:extLst>
          </p:cNvPr>
          <p:cNvSpPr txBox="1"/>
          <p:nvPr/>
        </p:nvSpPr>
        <p:spPr>
          <a:xfrm>
            <a:off x="2019231" y="765414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買い物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D7967F7-AB4A-4B04-8062-E1B7D5ABBD84}"/>
              </a:ext>
            </a:extLst>
          </p:cNvPr>
          <p:cNvSpPr txBox="1"/>
          <p:nvPr/>
        </p:nvSpPr>
        <p:spPr>
          <a:xfrm>
            <a:off x="3778210" y="765413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/>
              <a:t>かいもの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CE5DADB0-3896-465F-A23B-048BE10E51C4}"/>
              </a:ext>
            </a:extLst>
          </p:cNvPr>
          <p:cNvSpPr txBox="1"/>
          <p:nvPr/>
        </p:nvSpPr>
        <p:spPr>
          <a:xfrm>
            <a:off x="6672063" y="533401"/>
            <a:ext cx="2512781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M</a:t>
            </a:r>
            <a:r>
              <a:rPr lang="vi-VN" altLang="ja-JP" sz="3200" b="1" dirty="0" err="1"/>
              <a:t>ua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sắm</a:t>
            </a:r>
            <a:endParaRPr lang="en-US" altLang="ja-JP" sz="32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0F6CC28-7142-441C-A7F8-8922FF7DAC40}"/>
              </a:ext>
            </a:extLst>
          </p:cNvPr>
          <p:cNvSpPr txBox="1"/>
          <p:nvPr/>
        </p:nvSpPr>
        <p:spPr>
          <a:xfrm>
            <a:off x="1954653" y="1981550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食べ物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E658D9A2-13A4-4852-BFF0-E403C36A611E}"/>
              </a:ext>
            </a:extLst>
          </p:cNvPr>
          <p:cNvSpPr txBox="1"/>
          <p:nvPr/>
        </p:nvSpPr>
        <p:spPr>
          <a:xfrm>
            <a:off x="3713632" y="1981550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たべもの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86B7024E-A0D8-48A4-B7A0-CAA066C9116C}"/>
              </a:ext>
            </a:extLst>
          </p:cNvPr>
          <p:cNvSpPr txBox="1"/>
          <p:nvPr/>
        </p:nvSpPr>
        <p:spPr>
          <a:xfrm>
            <a:off x="6617613" y="1742719"/>
            <a:ext cx="3565286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Đ</a:t>
            </a:r>
            <a:r>
              <a:rPr lang="vi-VN" altLang="ja-JP" sz="3200" b="1" dirty="0"/>
              <a:t>ồ ăn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542D498-F78E-4A7F-93FC-3B248D05852D}"/>
              </a:ext>
            </a:extLst>
          </p:cNvPr>
          <p:cNvSpPr txBox="1"/>
          <p:nvPr/>
        </p:nvSpPr>
        <p:spPr>
          <a:xfrm>
            <a:off x="2014065" y="303285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飲み物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7075EEC8-529B-4A13-9832-A1289C0224EE}"/>
              </a:ext>
            </a:extLst>
          </p:cNvPr>
          <p:cNvSpPr txBox="1"/>
          <p:nvPr/>
        </p:nvSpPr>
        <p:spPr>
          <a:xfrm>
            <a:off x="3773044" y="303285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のみもの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94CDB339-614C-432D-AA32-B061160F94C3}"/>
              </a:ext>
            </a:extLst>
          </p:cNvPr>
          <p:cNvSpPr txBox="1"/>
          <p:nvPr/>
        </p:nvSpPr>
        <p:spPr>
          <a:xfrm>
            <a:off x="6612613" y="2811312"/>
            <a:ext cx="2402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Đ</a:t>
            </a:r>
            <a:r>
              <a:rPr lang="vi-VN" altLang="ja-JP" sz="3200" b="1" dirty="0"/>
              <a:t>ồ </a:t>
            </a:r>
            <a:r>
              <a:rPr lang="vi-VN" altLang="ja-JP" sz="3200" b="1" dirty="0" err="1"/>
              <a:t>uống</a:t>
            </a:r>
            <a:endParaRPr lang="vi-VN" altLang="ja-JP" sz="3200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CB60E5E6-AA76-473A-8383-267F8FD7B7B1}"/>
              </a:ext>
            </a:extLst>
          </p:cNvPr>
          <p:cNvSpPr txBox="1"/>
          <p:nvPr/>
        </p:nvSpPr>
        <p:spPr>
          <a:xfrm>
            <a:off x="1979998" y="4042725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人物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F297B5E-5E27-4FC3-A69C-B7DA0ABC7DD6}"/>
              </a:ext>
            </a:extLst>
          </p:cNvPr>
          <p:cNvSpPr txBox="1"/>
          <p:nvPr/>
        </p:nvSpPr>
        <p:spPr>
          <a:xfrm>
            <a:off x="3727034" y="4058917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じんぶつ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136605E3-3B95-4172-B1AE-CFCA99FC5C94}"/>
              </a:ext>
            </a:extLst>
          </p:cNvPr>
          <p:cNvSpPr txBox="1"/>
          <p:nvPr/>
        </p:nvSpPr>
        <p:spPr>
          <a:xfrm>
            <a:off x="6672064" y="3845726"/>
            <a:ext cx="2757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/>
              <a:t>N</a:t>
            </a:r>
            <a:r>
              <a:rPr lang="vi-VN" altLang="ja-JP" sz="3200" b="1" dirty="0"/>
              <a:t>hân </a:t>
            </a:r>
            <a:r>
              <a:rPr lang="vi-VN" altLang="ja-JP" sz="3200" b="1" dirty="0" err="1"/>
              <a:t>vật</a:t>
            </a:r>
            <a:endParaRPr lang="vi-VN" altLang="ja-JP" sz="3200" b="1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1ADC1F-F359-4285-9632-836F8209669C}"/>
              </a:ext>
            </a:extLst>
          </p:cNvPr>
          <p:cNvSpPr txBox="1"/>
          <p:nvPr/>
        </p:nvSpPr>
        <p:spPr>
          <a:xfrm>
            <a:off x="2026661" y="5110220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見物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id="{43A08A36-0915-4861-8C3E-F44831F65A83}"/>
              </a:ext>
            </a:extLst>
          </p:cNvPr>
          <p:cNvSpPr txBox="1"/>
          <p:nvPr/>
        </p:nvSpPr>
        <p:spPr>
          <a:xfrm>
            <a:off x="3785640" y="5110220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けんぶつ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C1F85AD9-EA15-462A-B506-B9A9F28AB6CE}"/>
              </a:ext>
            </a:extLst>
          </p:cNvPr>
          <p:cNvSpPr txBox="1"/>
          <p:nvPr/>
        </p:nvSpPr>
        <p:spPr>
          <a:xfrm>
            <a:off x="6672064" y="4884980"/>
            <a:ext cx="2757268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N</a:t>
            </a:r>
            <a:r>
              <a:rPr lang="vi-VN" altLang="ja-JP" sz="3200" b="1" dirty="0" err="1"/>
              <a:t>gắm</a:t>
            </a:r>
            <a:r>
              <a:rPr lang="vi-VN" altLang="ja-JP" sz="3200" b="1" dirty="0"/>
              <a:t> </a:t>
            </a:r>
            <a:r>
              <a:rPr lang="vi-VN" altLang="ja-JP" sz="3200" b="1" dirty="0" err="1"/>
              <a:t>cảnh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33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755763" y="1354006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55763" y="6345210"/>
            <a:ext cx="2703012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(HÀNH/HÀNG)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707301" y="1358878"/>
            <a:ext cx="2197504" cy="551504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コウ／ギョウ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714021" y="6020151"/>
            <a:ext cx="2634302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い・きます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đi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2290" name="Picture 2" descr="è¡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0BD01C6C-C737-4094-8E61-C1543EE431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715" y="266936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88070">
            <a:off x="92379" y="1388186"/>
            <a:ext cx="4820186" cy="1834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726465A8-322A-4C38-A30E-246508746C31}"/>
              </a:ext>
            </a:extLst>
          </p:cNvPr>
          <p:cNvSpPr txBox="1"/>
          <p:nvPr/>
        </p:nvSpPr>
        <p:spPr>
          <a:xfrm>
            <a:off x="819658" y="4165708"/>
            <a:ext cx="91792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7F46D4E7-4378-46A1-B70E-A62FD18A99B6}"/>
              </a:ext>
            </a:extLst>
          </p:cNvPr>
          <p:cNvSpPr txBox="1"/>
          <p:nvPr/>
        </p:nvSpPr>
        <p:spPr>
          <a:xfrm>
            <a:off x="2050570" y="4165708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ぎょう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41FA53B3-CC3E-408A-9F8D-781E513BFCA9}"/>
              </a:ext>
            </a:extLst>
          </p:cNvPr>
          <p:cNvSpPr txBox="1"/>
          <p:nvPr/>
        </p:nvSpPr>
        <p:spPr>
          <a:xfrm>
            <a:off x="4327730" y="394542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kẻ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C719E7F1-A999-4510-91A8-2815D2E10F05}"/>
              </a:ext>
            </a:extLst>
          </p:cNvPr>
          <p:cNvSpPr txBox="1"/>
          <p:nvPr/>
        </p:nvSpPr>
        <p:spPr>
          <a:xfrm>
            <a:off x="570353" y="5166897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E9EC5111-77A5-4FCD-8948-791ED5F09D93}"/>
              </a:ext>
            </a:extLst>
          </p:cNvPr>
          <p:cNvSpPr txBox="1"/>
          <p:nvPr/>
        </p:nvSpPr>
        <p:spPr>
          <a:xfrm>
            <a:off x="3056495" y="5116068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いきます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350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513601" y="1706054"/>
            <a:ext cx="4780349" cy="502941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23091" y="6400919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(HƯU)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10253106" y="1401334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キュウ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72965" y="6036548"/>
            <a:ext cx="3049328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やす・みます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1266" name="Picture 2" descr="ä¼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C03736F3-65A5-45DE-96F7-E4110739B1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534" y="4362474"/>
            <a:ext cx="2266985" cy="226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09243">
            <a:off x="102281" y="1447911"/>
            <a:ext cx="5822300" cy="2191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95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2379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休み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やすみ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80" y="1698448"/>
            <a:ext cx="283742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ghỉ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780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休日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236042" y="3082166"/>
            <a:ext cx="348522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きゅうじつ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ja-JP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gày 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77605" y="737609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4314997" y="737609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やすみます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389466" y="4238987"/>
            <a:ext cx="2987705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休みの日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236042" y="4222060"/>
            <a:ext cx="348522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やすみのひ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3947012"/>
            <a:ext cx="3565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ja-JP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gày 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1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23754" y="1435890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(TIÊN)</a:t>
            </a:r>
          </a:p>
        </p:txBody>
      </p:sp>
      <p:sp>
        <p:nvSpPr>
          <p:cNvPr id="14" name="Rounded Rectangle 13"/>
          <p:cNvSpPr/>
          <p:nvPr/>
        </p:nvSpPr>
        <p:spPr>
          <a:xfrm rot="345610">
            <a:off x="9809241" y="1382986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セン</a:t>
            </a:r>
            <a:endParaRPr lang="en-US" sz="3600" dirty="0"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 rot="21010949">
            <a:off x="9541613" y="6005223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さき</a:t>
            </a:r>
            <a:r>
              <a:rPr lang="vi-VN" altLang="ja-JP" sz="2800" dirty="0"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sz="2800" dirty="0" err="1" smtClean="0"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Trước</a:t>
            </a:r>
            <a:endParaRPr lang="en-US" sz="2800" dirty="0"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1956">
            <a:off x="150227" y="1462886"/>
            <a:ext cx="3775012" cy="13951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NtMotoyaKyotai" panose="02020300000000000000" pitchFamily="18" charset="-128"/>
                <a:cs typeface="Times New Roman" panose="02020603050405020304" pitchFamily="18" charset="0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NtMotoyaKyotai" panose="020203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026" name="Picture 2" descr="å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68078203-B98A-4661-A029-A686652B191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97" y="167474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ộp Văn bản 21">
            <a:extLst>
              <a:ext uri="{FF2B5EF4-FFF2-40B4-BE49-F238E27FC236}">
                <a16:creationId xmlns:a16="http://schemas.microsoft.com/office/drawing/2014/main" id="{B15D3DAC-8016-49B5-81FE-55E6302FE31E}"/>
              </a:ext>
            </a:extLst>
          </p:cNvPr>
          <p:cNvSpPr txBox="1"/>
          <p:nvPr/>
        </p:nvSpPr>
        <p:spPr>
          <a:xfrm>
            <a:off x="46025" y="3198746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先生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C8FDD90F-DA9F-46AC-B472-69C127C4FCE4}"/>
              </a:ext>
            </a:extLst>
          </p:cNvPr>
          <p:cNvSpPr txBox="1"/>
          <p:nvPr/>
        </p:nvSpPr>
        <p:spPr>
          <a:xfrm>
            <a:off x="1805005" y="3198746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せんせい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D76F3EAE-1C9A-41A9-B68E-B9B265D5D4C3}"/>
              </a:ext>
            </a:extLst>
          </p:cNvPr>
          <p:cNvSpPr txBox="1"/>
          <p:nvPr/>
        </p:nvSpPr>
        <p:spPr>
          <a:xfrm>
            <a:off x="3939765" y="2870039"/>
            <a:ext cx="2484823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365E5F16-20D4-4C8F-B896-70296EA6EAC9}"/>
              </a:ext>
            </a:extLst>
          </p:cNvPr>
          <p:cNvSpPr txBox="1"/>
          <p:nvPr/>
        </p:nvSpPr>
        <p:spPr>
          <a:xfrm>
            <a:off x="-18553" y="4414882"/>
            <a:ext cx="134857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Hộp Văn bản 35">
            <a:extLst>
              <a:ext uri="{FF2B5EF4-FFF2-40B4-BE49-F238E27FC236}">
                <a16:creationId xmlns:a16="http://schemas.microsoft.com/office/drawing/2014/main" id="{6FBCC941-5E7A-497E-8CE3-BB343AF3813A}"/>
              </a:ext>
            </a:extLst>
          </p:cNvPr>
          <p:cNvSpPr txBox="1"/>
          <p:nvPr/>
        </p:nvSpPr>
        <p:spPr>
          <a:xfrm>
            <a:off x="1704462" y="4404303"/>
            <a:ext cx="211206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せんじつ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718F80EA-395A-4DE9-B4F1-E7C1C9FBE37A}"/>
              </a:ext>
            </a:extLst>
          </p:cNvPr>
          <p:cNvSpPr txBox="1"/>
          <p:nvPr/>
        </p:nvSpPr>
        <p:spPr>
          <a:xfrm>
            <a:off x="3773685" y="4274782"/>
            <a:ext cx="2925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Mấy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vi-V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Hộp Văn bản 34">
            <a:extLst>
              <a:ext uri="{FF2B5EF4-FFF2-40B4-BE49-F238E27FC236}">
                <a16:creationId xmlns:a16="http://schemas.microsoft.com/office/drawing/2014/main" id="{365E5F16-20D4-4C8F-B896-70296EA6EAC9}"/>
              </a:ext>
            </a:extLst>
          </p:cNvPr>
          <p:cNvSpPr txBox="1"/>
          <p:nvPr/>
        </p:nvSpPr>
        <p:spPr>
          <a:xfrm>
            <a:off x="-30896" y="5301976"/>
            <a:ext cx="134857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先月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Hộp Văn bản 35">
            <a:extLst>
              <a:ext uri="{FF2B5EF4-FFF2-40B4-BE49-F238E27FC236}">
                <a16:creationId xmlns:a16="http://schemas.microsoft.com/office/drawing/2014/main" id="{6FBCC941-5E7A-497E-8CE3-BB343AF3813A}"/>
              </a:ext>
            </a:extLst>
          </p:cNvPr>
          <p:cNvSpPr txBox="1"/>
          <p:nvPr/>
        </p:nvSpPr>
        <p:spPr>
          <a:xfrm>
            <a:off x="1692119" y="5291397"/>
            <a:ext cx="211206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せんげつ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Hộp Văn bản 36">
            <a:extLst>
              <a:ext uri="{FF2B5EF4-FFF2-40B4-BE49-F238E27FC236}">
                <a16:creationId xmlns:a16="http://schemas.microsoft.com/office/drawing/2014/main" id="{718F80EA-395A-4DE9-B4F1-E7C1C9FBE37A}"/>
              </a:ext>
            </a:extLst>
          </p:cNvPr>
          <p:cNvSpPr txBox="1"/>
          <p:nvPr/>
        </p:nvSpPr>
        <p:spPr>
          <a:xfrm>
            <a:off x="3894639" y="5090001"/>
            <a:ext cx="2408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trước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Hộp Văn bản 34">
            <a:extLst>
              <a:ext uri="{FF2B5EF4-FFF2-40B4-BE49-F238E27FC236}">
                <a16:creationId xmlns:a16="http://schemas.microsoft.com/office/drawing/2014/main" id="{7280C30C-BC8D-4FF5-A50F-12EDC5D3CF50}"/>
              </a:ext>
            </a:extLst>
          </p:cNvPr>
          <p:cNvSpPr txBox="1"/>
          <p:nvPr/>
        </p:nvSpPr>
        <p:spPr>
          <a:xfrm>
            <a:off x="14230" y="6125736"/>
            <a:ext cx="1348570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Hộp Văn bản 35">
            <a:extLst>
              <a:ext uri="{FF2B5EF4-FFF2-40B4-BE49-F238E27FC236}">
                <a16:creationId xmlns:a16="http://schemas.microsoft.com/office/drawing/2014/main" id="{3F845CB8-0291-4C68-AB7F-47F706A7A1D7}"/>
              </a:ext>
            </a:extLst>
          </p:cNvPr>
          <p:cNvSpPr txBox="1"/>
          <p:nvPr/>
        </p:nvSpPr>
        <p:spPr>
          <a:xfrm>
            <a:off x="1737245" y="6115157"/>
            <a:ext cx="2112069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さき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Hộp Văn bản 36">
            <a:extLst>
              <a:ext uri="{FF2B5EF4-FFF2-40B4-BE49-F238E27FC236}">
                <a16:creationId xmlns:a16="http://schemas.microsoft.com/office/drawing/2014/main" id="{A6593422-0750-4684-AD89-F87ED21846C6}"/>
              </a:ext>
            </a:extLst>
          </p:cNvPr>
          <p:cNvSpPr txBox="1"/>
          <p:nvPr/>
        </p:nvSpPr>
        <p:spPr>
          <a:xfrm>
            <a:off x="3939765" y="5913761"/>
            <a:ext cx="2408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rước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0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15233" y="1628800"/>
            <a:ext cx="8208912" cy="3600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400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400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13488" y="13534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926008" y="6356042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(CHU)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シュウ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8089" y="153393"/>
            <a:ext cx="915065" cy="95325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1491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050" name="Picture 2" descr="é±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548B4EF-1753-42C4-9296-8CB8734B4DD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4" y="123720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14663">
            <a:off x="160138" y="1253310"/>
            <a:ext cx="3279814" cy="1227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CD668969-0281-43E6-B616-0980005E0F91}"/>
              </a:ext>
            </a:extLst>
          </p:cNvPr>
          <p:cNvSpPr txBox="1"/>
          <p:nvPr/>
        </p:nvSpPr>
        <p:spPr>
          <a:xfrm>
            <a:off x="292761" y="370980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25EB1596-7BF7-4A6F-9525-83476E86EA9A}"/>
              </a:ext>
            </a:extLst>
          </p:cNvPr>
          <p:cNvSpPr txBox="1"/>
          <p:nvPr/>
        </p:nvSpPr>
        <p:spPr>
          <a:xfrm>
            <a:off x="1605876" y="3638849"/>
            <a:ext cx="256723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せんしゅう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F67496C-1154-45BF-98B4-597EBC9116EF}"/>
              </a:ext>
            </a:extLst>
          </p:cNvPr>
          <p:cNvSpPr txBox="1"/>
          <p:nvPr/>
        </p:nvSpPr>
        <p:spPr>
          <a:xfrm>
            <a:off x="4239235" y="3564140"/>
            <a:ext cx="2462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uần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F0C13A4A-B89A-45D5-A6FA-1174DD700963}"/>
              </a:ext>
            </a:extLst>
          </p:cNvPr>
          <p:cNvSpPr txBox="1"/>
          <p:nvPr/>
        </p:nvSpPr>
        <p:spPr>
          <a:xfrm>
            <a:off x="228183" y="4925945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週間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A0364E5A-72AF-4941-BBA3-94A791C7CC2E}"/>
              </a:ext>
            </a:extLst>
          </p:cNvPr>
          <p:cNvSpPr txBox="1"/>
          <p:nvPr/>
        </p:nvSpPr>
        <p:spPr>
          <a:xfrm>
            <a:off x="1644213" y="4905510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しゅうかん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5DE8FB0C-0294-4E98-A8E6-8AB96A17FB40}"/>
              </a:ext>
            </a:extLst>
          </p:cNvPr>
          <p:cNvSpPr txBox="1"/>
          <p:nvPr/>
        </p:nvSpPr>
        <p:spPr>
          <a:xfrm>
            <a:off x="4312224" y="4746439"/>
            <a:ext cx="3565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288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(MỖI)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90585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マイ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41868">
            <a:off x="74440" y="1984969"/>
            <a:ext cx="4735562" cy="1541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Rounded Rectangle 18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æ¯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B5F073BB-AE16-4A16-A5D7-E9DCC78A9B9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158" y="455624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0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384D5FB-703F-4040-B60C-DE6E8E66E996}"/>
              </a:ext>
            </a:extLst>
          </p:cNvPr>
          <p:cNvSpPr txBox="1"/>
          <p:nvPr/>
        </p:nvSpPr>
        <p:spPr>
          <a:xfrm>
            <a:off x="1961370" y="1820487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EE57616-D70F-4261-9A6B-D7B59D9A9830}"/>
              </a:ext>
            </a:extLst>
          </p:cNvPr>
          <p:cNvSpPr txBox="1"/>
          <p:nvPr/>
        </p:nvSpPr>
        <p:spPr>
          <a:xfrm>
            <a:off x="3720350" y="1820487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まいにち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A649BC9-6AC7-4B0B-A83A-DA4A7A663FE7}"/>
              </a:ext>
            </a:extLst>
          </p:cNvPr>
          <p:cNvSpPr txBox="1"/>
          <p:nvPr/>
        </p:nvSpPr>
        <p:spPr>
          <a:xfrm>
            <a:off x="6614204" y="1588474"/>
            <a:ext cx="2037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33CA77B-0FC8-4F8D-BB13-8C79356B2BF9}"/>
              </a:ext>
            </a:extLst>
          </p:cNvPr>
          <p:cNvSpPr txBox="1"/>
          <p:nvPr/>
        </p:nvSpPr>
        <p:spPr>
          <a:xfrm>
            <a:off x="1896792" y="3036623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毎週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5EF3779-388F-411D-8873-5E7F94195D3E}"/>
              </a:ext>
            </a:extLst>
          </p:cNvPr>
          <p:cNvSpPr txBox="1"/>
          <p:nvPr/>
        </p:nvSpPr>
        <p:spPr>
          <a:xfrm>
            <a:off x="3655772" y="3036623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まいしゅう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10C3ACB-466C-431D-991D-29443528526B}"/>
              </a:ext>
            </a:extLst>
          </p:cNvPr>
          <p:cNvSpPr txBox="1"/>
          <p:nvPr/>
        </p:nvSpPr>
        <p:spPr>
          <a:xfrm>
            <a:off x="6559753" y="2797792"/>
            <a:ext cx="3565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8D8179B-EF60-4D98-A911-F916B28ACC1B}"/>
              </a:ext>
            </a:extLst>
          </p:cNvPr>
          <p:cNvSpPr txBox="1"/>
          <p:nvPr/>
        </p:nvSpPr>
        <p:spPr>
          <a:xfrm>
            <a:off x="1956204" y="4087926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毎月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46CCB79-E13F-49D0-A0A5-EC4870ED4547}"/>
              </a:ext>
            </a:extLst>
          </p:cNvPr>
          <p:cNvSpPr txBox="1"/>
          <p:nvPr/>
        </p:nvSpPr>
        <p:spPr>
          <a:xfrm>
            <a:off x="3715184" y="4087926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まいつき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57D83617-7126-4908-A687-986EE6F9CEBD}"/>
              </a:ext>
            </a:extLst>
          </p:cNvPr>
          <p:cNvSpPr txBox="1"/>
          <p:nvPr/>
        </p:nvSpPr>
        <p:spPr>
          <a:xfrm>
            <a:off x="6554752" y="3866385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911A0354-A4CC-4A18-9647-8397CB6AA716}"/>
              </a:ext>
            </a:extLst>
          </p:cNvPr>
          <p:cNvSpPr txBox="1"/>
          <p:nvPr/>
        </p:nvSpPr>
        <p:spPr>
          <a:xfrm>
            <a:off x="1922137" y="5097798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毎年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104A3B40-DFC0-4812-BA42-583A2ABED8C6}"/>
              </a:ext>
            </a:extLst>
          </p:cNvPr>
          <p:cNvSpPr txBox="1"/>
          <p:nvPr/>
        </p:nvSpPr>
        <p:spPr>
          <a:xfrm>
            <a:off x="3669174" y="5113990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まいとし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51CFBD29-672B-44E2-A294-4241949A7F98}"/>
              </a:ext>
            </a:extLst>
          </p:cNvPr>
          <p:cNvSpPr txBox="1"/>
          <p:nvPr/>
        </p:nvSpPr>
        <p:spPr>
          <a:xfrm>
            <a:off x="6614204" y="4900799"/>
            <a:ext cx="2757268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vi-VN" altLang="zh-TW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vi-VN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năm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978233" y="1353457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3085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(NGỌ)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809241" y="1376321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0596">
            <a:off x="-65954" y="1462341"/>
            <a:ext cx="4306944" cy="16872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098" name="Picture 2" descr="å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F374BB32-3EA0-4AC9-B35E-5AACEE1026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0" y="299644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1BCBD618-5B51-4E22-AF00-D5ACE1154AB6}"/>
              </a:ext>
            </a:extLst>
          </p:cNvPr>
          <p:cNvSpPr txBox="1"/>
          <p:nvPr/>
        </p:nvSpPr>
        <p:spPr>
          <a:xfrm>
            <a:off x="610459" y="4215335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午前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A9422E9-8F9E-4C48-B0CD-25E7909D039C}"/>
              </a:ext>
            </a:extLst>
          </p:cNvPr>
          <p:cNvSpPr txBox="1"/>
          <p:nvPr/>
        </p:nvSpPr>
        <p:spPr>
          <a:xfrm>
            <a:off x="2925490" y="4215335"/>
            <a:ext cx="2051671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ごぜん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FADDE130-5E55-4681-A85A-88A42848F7D9}"/>
              </a:ext>
            </a:extLst>
          </p:cNvPr>
          <p:cNvSpPr txBox="1"/>
          <p:nvPr/>
        </p:nvSpPr>
        <p:spPr>
          <a:xfrm>
            <a:off x="3514027" y="5052335"/>
            <a:ext cx="2837420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/>
              <a:t>am, </a:t>
            </a:r>
            <a:r>
              <a:rPr lang="vi-VN" altLang="ja-JP" sz="4000" b="1" dirty="0" err="1"/>
              <a:t>sáng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7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/>
          <p:cNvSpPr/>
          <p:nvPr/>
        </p:nvSpPr>
        <p:spPr>
          <a:xfrm>
            <a:off x="6601346" y="1594888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167555" y="6232935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(HẬU)</a:t>
            </a:r>
          </a:p>
        </p:txBody>
      </p:sp>
      <p:sp>
        <p:nvSpPr>
          <p:cNvPr id="22" name="Rounded Rectangle 21"/>
          <p:cNvSpPr/>
          <p:nvPr/>
        </p:nvSpPr>
        <p:spPr>
          <a:xfrm rot="345610">
            <a:off x="10173797" y="1357809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ゴ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 rot="21140809">
            <a:off x="4609602" y="5224163"/>
            <a:ext cx="2167470" cy="149617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あと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sau</a:t>
            </a:r>
          </a:p>
          <a:p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うし・ろ</a:t>
            </a:r>
            <a:r>
              <a:rPr lang="en-US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</a:t>
            </a:r>
            <a:r>
              <a:rPr lang="vi-VN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Phía sau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å¾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E4EAAB37-F0EF-4BBB-B4E0-20F4EF2509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09" y="4110248"/>
            <a:ext cx="2568982" cy="25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32462">
            <a:off x="101587" y="1424525"/>
            <a:ext cx="5732637" cy="2210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879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CB35F700-C9ED-42D3-AE73-CFC875D81912}"/>
              </a:ext>
            </a:extLst>
          </p:cNvPr>
          <p:cNvSpPr txBox="1"/>
          <p:nvPr/>
        </p:nvSpPr>
        <p:spPr>
          <a:xfrm>
            <a:off x="1512379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午後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37C33AA-5E2B-4F5E-B175-4546B422A68B}"/>
              </a:ext>
            </a:extLst>
          </p:cNvPr>
          <p:cNvSpPr txBox="1"/>
          <p:nvPr/>
        </p:nvSpPr>
        <p:spPr>
          <a:xfrm>
            <a:off x="3827410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ごご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6F5C936A-D84D-4D5E-9CFF-8909F547657A}"/>
              </a:ext>
            </a:extLst>
          </p:cNvPr>
          <p:cNvSpPr txBox="1"/>
          <p:nvPr/>
        </p:nvSpPr>
        <p:spPr>
          <a:xfrm>
            <a:off x="6992379" y="1698448"/>
            <a:ext cx="3713593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pm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3778DA7-F245-4FAE-B008-78013D19FA25}"/>
              </a:ext>
            </a:extLst>
          </p:cNvPr>
          <p:cNvSpPr txBox="1"/>
          <p:nvPr/>
        </p:nvSpPr>
        <p:spPr>
          <a:xfrm>
            <a:off x="1447801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A6F0A155-FA3B-448C-8644-BBA705A848F6}"/>
              </a:ext>
            </a:extLst>
          </p:cNvPr>
          <p:cNvSpPr txBox="1"/>
          <p:nvPr/>
        </p:nvSpPr>
        <p:spPr>
          <a:xfrm>
            <a:off x="3762832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うしろ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E4B9D9D-0F51-4BA6-9F68-E89B4B9F6F67}"/>
              </a:ext>
            </a:extLst>
          </p:cNvPr>
          <p:cNvSpPr txBox="1"/>
          <p:nvPr/>
        </p:nvSpPr>
        <p:spPr>
          <a:xfrm>
            <a:off x="6930975" y="2807118"/>
            <a:ext cx="3565286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phía</a:t>
            </a: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1FF4125-4E9C-4EBD-8B95-D0BDD127338B}"/>
              </a:ext>
            </a:extLst>
          </p:cNvPr>
          <p:cNvSpPr txBox="1"/>
          <p:nvPr/>
        </p:nvSpPr>
        <p:spPr>
          <a:xfrm>
            <a:off x="1507212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後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F00B64D-220F-498A-8A31-B011DFB8AB4A}"/>
              </a:ext>
            </a:extLst>
          </p:cNvPr>
          <p:cNvSpPr txBox="1"/>
          <p:nvPr/>
        </p:nvSpPr>
        <p:spPr>
          <a:xfrm>
            <a:off x="3726867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あと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781CAA2E-3FC0-4AA0-A8A0-2DE811E8AA69}"/>
              </a:ext>
            </a:extLst>
          </p:cNvPr>
          <p:cNvSpPr txBox="1"/>
          <p:nvPr/>
        </p:nvSpPr>
        <p:spPr>
          <a:xfrm>
            <a:off x="6992380" y="4092861"/>
            <a:ext cx="2037212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endParaRPr lang="en-US" altLang="ja-JP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468449" y="1495927"/>
            <a:ext cx="4781594" cy="503072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68646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(KIẾN)</a:t>
            </a:r>
          </a:p>
        </p:txBody>
      </p:sp>
      <p:sp>
        <p:nvSpPr>
          <p:cNvPr id="12" name="Rounded Rectangle 11"/>
          <p:cNvSpPr/>
          <p:nvPr/>
        </p:nvSpPr>
        <p:spPr>
          <a:xfrm rot="666912">
            <a:off x="4042831" y="138151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ケン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4449286" y="6057947"/>
            <a:ext cx="2738931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み・ます</a:t>
            </a:r>
            <a:r>
              <a:rPr lang="vi-VN" altLang="ja-JP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 nhìn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995">
            <a:off x="8456448" y="1061654"/>
            <a:ext cx="3343917" cy="12878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Rounded Rectangle 19"/>
          <p:cNvSpPr/>
          <p:nvPr/>
        </p:nvSpPr>
        <p:spPr>
          <a:xfrm>
            <a:off x="1096093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63594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毎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56495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062096" y="17982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063168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見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56069" y="1641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食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057141" y="15149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飲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23894" y="148561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先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024642" y="167865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買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992143" y="1789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物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9993215" y="166212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行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0960716" y="161104"/>
            <a:ext cx="915065" cy="953252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休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2226" y="3797927"/>
            <a:ext cx="5398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</p:txBody>
      </p:sp>
      <p:pic>
        <p:nvPicPr>
          <p:cNvPr id="6146" name="Picture 2" descr="è¦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id="{32B8AFEC-A399-418C-9917-84B4047F10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478" y="534605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6C3F24E-46CC-4030-B833-D9184818B751}"/>
              </a:ext>
            </a:extLst>
          </p:cNvPr>
          <p:cNvSpPr txBox="1"/>
          <p:nvPr/>
        </p:nvSpPr>
        <p:spPr>
          <a:xfrm>
            <a:off x="5483744" y="3541002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見学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id="{0741B7AD-8481-4AC5-8850-969939C45961}"/>
              </a:ext>
            </a:extLst>
          </p:cNvPr>
          <p:cNvSpPr txBox="1"/>
          <p:nvPr/>
        </p:nvSpPr>
        <p:spPr>
          <a:xfrm>
            <a:off x="7242724" y="354100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けんがく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id="{92172065-BA76-490B-83CF-06B073A2D609}"/>
              </a:ext>
            </a:extLst>
          </p:cNvPr>
          <p:cNvSpPr txBox="1"/>
          <p:nvPr/>
        </p:nvSpPr>
        <p:spPr>
          <a:xfrm>
            <a:off x="9802404" y="3337694"/>
            <a:ext cx="2037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/>
              <a:t>K</a:t>
            </a:r>
            <a:r>
              <a:rPr lang="vi-VN" altLang="ja-JP" sz="3200" b="1" dirty="0" smtClean="0"/>
              <a:t>iến </a:t>
            </a:r>
            <a:r>
              <a:rPr lang="vi-VN" altLang="ja-JP" sz="3200" b="1" dirty="0"/>
              <a:t>tập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Hộp Văn bản 32">
            <a:extLst>
              <a:ext uri="{FF2B5EF4-FFF2-40B4-BE49-F238E27FC236}">
                <a16:creationId xmlns:a16="http://schemas.microsoft.com/office/drawing/2014/main" id="{54841A54-07C5-4F53-99BD-B7FD06B9F0F5}"/>
              </a:ext>
            </a:extLst>
          </p:cNvPr>
          <p:cNvSpPr txBox="1"/>
          <p:nvPr/>
        </p:nvSpPr>
        <p:spPr>
          <a:xfrm>
            <a:off x="5419166" y="4757138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見ます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4" name="Hộp Văn bản 33">
            <a:extLst>
              <a:ext uri="{FF2B5EF4-FFF2-40B4-BE49-F238E27FC236}">
                <a16:creationId xmlns:a16="http://schemas.microsoft.com/office/drawing/2014/main" id="{580AEBA3-01FF-45DD-9369-92CA3A77761D}"/>
              </a:ext>
            </a:extLst>
          </p:cNvPr>
          <p:cNvSpPr txBox="1"/>
          <p:nvPr/>
        </p:nvSpPr>
        <p:spPr>
          <a:xfrm>
            <a:off x="7178146" y="4757138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みます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5" name="Hộp Văn bản 34">
            <a:extLst>
              <a:ext uri="{FF2B5EF4-FFF2-40B4-BE49-F238E27FC236}">
                <a16:creationId xmlns:a16="http://schemas.microsoft.com/office/drawing/2014/main" id="{AC67DFD2-E84A-48CC-A07F-2DE0F45C684D}"/>
              </a:ext>
            </a:extLst>
          </p:cNvPr>
          <p:cNvSpPr txBox="1"/>
          <p:nvPr/>
        </p:nvSpPr>
        <p:spPr>
          <a:xfrm>
            <a:off x="9635605" y="4506911"/>
            <a:ext cx="3565286" cy="821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600" b="1" dirty="0" err="1"/>
              <a:t>N</a:t>
            </a:r>
            <a:r>
              <a:rPr lang="en-US" altLang="ja-JP" sz="3600" b="1" dirty="0" err="1" smtClean="0"/>
              <a:t>hìn</a:t>
            </a:r>
            <a:endParaRPr lang="en-US" altLang="ja-JP" sz="3600" b="1" dirty="0"/>
          </a:p>
        </p:txBody>
      </p:sp>
    </p:spTree>
    <p:extLst>
      <p:ext uri="{BB962C8B-B14F-4D97-AF65-F5344CB8AC3E}">
        <p14:creationId xmlns:p14="http://schemas.microsoft.com/office/powerpoint/2010/main" val="8563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3"/>
  <p:tag name="MMPROD_UIDATA" val="&lt;database version=&quot;9.0&quot;&gt;&lt;object type=&quot;1&quot; unique_id=&quot;10001&quot;&gt;&lt;object type=&quot;8&quot; unique_id=&quot;10588&quot;&gt;&lt;/object&gt;&lt;object type=&quot;2&quot; unique_id=&quot;10589&quot;&gt;&lt;object type=&quot;3&quot; unique_id=&quot;10592&quot;&gt;&lt;property id=&quot;20148&quot; value=&quot;5&quot;/&gt;&lt;property id=&quot;20300&quot; value=&quot;Slide 3&quot;/&gt;&lt;property id=&quot;20307&quot; value=&quot;266&quot;/&gt;&lt;/object&gt;&lt;object type=&quot;3&quot; unique_id=&quot;33809&quot;&gt;&lt;property id=&quot;20148&quot; value=&quot;5&quot;/&gt;&lt;property id=&quot;20300&quot; value=&quot;Slide 1&quot;/&gt;&lt;property id=&quot;20307&quot; value=&quot;256&quot;/&gt;&lt;/object&gt;&lt;object type=&quot;3&quot; unique_id=&quot;33810&quot;&gt;&lt;property id=&quot;20148&quot; value=&quot;5&quot;/&gt;&lt;property id=&quot;20300&quot; value=&quot;Slide 2&quot;/&gt;&lt;property id=&quot;20307&quot; value=&quot;268&quot;/&gt;&lt;/object&gt;&lt;object type=&quot;3&quot; unique_id=&quot;33811&quot;&gt;&lt;property id=&quot;20148&quot; value=&quot;5&quot;/&gt;&lt;property id=&quot;20300&quot; value=&quot;Slide 4&quot;/&gt;&lt;property id=&quot;20307&quot; value=&quot;272&quot;/&gt;&lt;/object&gt;&lt;object type=&quot;3&quot; unique_id=&quot;33812&quot;&gt;&lt;property id=&quot;20148&quot; value=&quot;5&quot;/&gt;&lt;property id=&quot;20300&quot; value=&quot;Slide 5&quot;/&gt;&lt;property id=&quot;20307&quot; value=&quot;273&quot;/&gt;&lt;/object&gt;&lt;object type=&quot;3&quot; unique_id=&quot;33813&quot;&gt;&lt;property id=&quot;20148&quot; value=&quot;5&quot;/&gt;&lt;property id=&quot;20300&quot; value=&quot;Slide 6&quot;/&gt;&lt;property id=&quot;20307&quot; value=&quot;271&quot;/&gt;&lt;/object&gt;&lt;object type=&quot;3&quot; unique_id=&quot;33814&quot;&gt;&lt;property id=&quot;20148&quot; value=&quot;5&quot;/&gt;&lt;property id=&quot;20300&quot; value=&quot;Slide 7&quot;/&gt;&lt;property id=&quot;20307&quot; value=&quot;260&quot;/&gt;&lt;/object&gt;&lt;object type=&quot;3&quot; unique_id=&quot;33815&quot;&gt;&lt;property id=&quot;20148&quot; value=&quot;5&quot;/&gt;&lt;property id=&quot;20300&quot; value=&quot;Slide 8&quot;/&gt;&lt;property id=&quot;20307&quot; value=&quot;274&quot;/&gt;&lt;/object&gt;&lt;object type=&quot;3&quot; unique_id=&quot;33816&quot;&gt;&lt;property id=&quot;20148&quot; value=&quot;5&quot;/&gt;&lt;property id=&quot;20300&quot; value=&quot;Slide 9&quot;/&gt;&lt;property id=&quot;20307&quot; value=&quot;261&quot;/&gt;&lt;/object&gt;&lt;object type=&quot;3&quot; unique_id=&quot;33817&quot;&gt;&lt;property id=&quot;20148&quot; value=&quot;5&quot;/&gt;&lt;property id=&quot;20300&quot; value=&quot;Slide 10&quot;/&gt;&lt;property id=&quot;20307&quot; value=&quot;269&quot;/&gt;&lt;/object&gt;&lt;object type=&quot;3&quot; unique_id=&quot;33851&quot;&gt;&lt;property id=&quot;20148&quot; value=&quot;5&quot;/&gt;&lt;property id=&quot;20300&quot; value=&quot;Slide 11&quot;/&gt;&lt;property id=&quot;20307&quot; value=&quot;275&quot;/&gt;&lt;/object&gt;&lt;object type=&quot;3&quot; unique_id=&quot;33852&quot;&gt;&lt;property id=&quot;20148&quot; value=&quot;5&quot;/&gt;&lt;property id=&quot;20300&quot; value=&quot;Slide 12&quot;/&gt;&lt;property id=&quot;20307&quot; value=&quot;276&quot;/&gt;&lt;/object&gt;&lt;object type=&quot;3&quot; unique_id=&quot;33853&quot;&gt;&lt;property id=&quot;20148&quot; value=&quot;5&quot;/&gt;&lt;property id=&quot;20300&quot; value=&quot;Slide 13&quot;/&gt;&lt;property id=&quot;20307&quot; value=&quot;2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2534</TotalTime>
  <Words>592</Words>
  <Application>Microsoft Office PowerPoint</Application>
  <PresentationFormat>Widescreen</PresentationFormat>
  <Paragraphs>301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HGMaruGothicMPRO</vt:lpstr>
      <vt:lpstr>メイリオ</vt:lpstr>
      <vt:lpstr>微軟正黑體</vt:lpstr>
      <vt:lpstr>MS PGothic</vt:lpstr>
      <vt:lpstr>NtMotoyaKyotai</vt:lpstr>
      <vt:lpstr>游ゴシック</vt:lpstr>
      <vt:lpstr>Arial</vt:lpstr>
      <vt:lpstr>Arial Rounded MT Bold</vt:lpstr>
      <vt:lpstr>Calibri</vt:lpstr>
      <vt:lpstr>Tahoma</vt:lpstr>
      <vt:lpstr>Times New Roman</vt:lpstr>
      <vt:lpstr>Trebuchet MS</vt:lpstr>
      <vt:lpstr>Wingdings 3</vt:lpstr>
      <vt:lpstr>Mặt kim cương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Cuong</dc:creator>
  <cp:lastModifiedBy>Ryunas</cp:lastModifiedBy>
  <cp:revision>86</cp:revision>
  <dcterms:created xsi:type="dcterms:W3CDTF">2014-08-29T19:08:59Z</dcterms:created>
  <dcterms:modified xsi:type="dcterms:W3CDTF">2023-10-01T12:49:54Z</dcterms:modified>
</cp:coreProperties>
</file>