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55" r:id="rId2"/>
  </p:sldMasterIdLst>
  <p:notesMasterIdLst>
    <p:notesMasterId r:id="rId20"/>
  </p:notesMasterIdLst>
  <p:handoutMasterIdLst>
    <p:handoutMasterId r:id="rId21"/>
  </p:handoutMasterIdLst>
  <p:sldIdLst>
    <p:sldId id="256" r:id="rId3"/>
    <p:sldId id="265" r:id="rId4"/>
    <p:sldId id="297" r:id="rId5"/>
    <p:sldId id="268" r:id="rId6"/>
    <p:sldId id="298" r:id="rId7"/>
    <p:sldId id="267" r:id="rId8"/>
    <p:sldId id="271" r:id="rId9"/>
    <p:sldId id="284" r:id="rId10"/>
    <p:sldId id="272" r:id="rId11"/>
    <p:sldId id="258" r:id="rId12"/>
    <p:sldId id="269" r:id="rId13"/>
    <p:sldId id="299" r:id="rId14"/>
    <p:sldId id="270" r:id="rId15"/>
    <p:sldId id="300" r:id="rId16"/>
    <p:sldId id="274" r:id="rId17"/>
    <p:sldId id="301" r:id="rId18"/>
    <p:sldId id="281" r:id="rId19"/>
  </p:sldIdLst>
  <p:sldSz cx="12188825" cy="6858000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23" autoAdjust="0"/>
    <p:restoredTop sz="89054" autoAdjust="0"/>
  </p:normalViewPr>
  <p:slideViewPr>
    <p:cSldViewPr>
      <p:cViewPr varScale="1">
        <p:scale>
          <a:sx n="104" d="100"/>
          <a:sy n="104" d="100"/>
        </p:scale>
        <p:origin x="726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2/29/2024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2/29/2024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1100" cap="none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2EB14-EE58-4013-A3C5-06E6C0F9CD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24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endParaRPr lang="en-US" altLang="en-US" sz="1100" cap="none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F2EB14-EE58-4013-A3C5-06E6C0F9CD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567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75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94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148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0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9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90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44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Đúng hoặc 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967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212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25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45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86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7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36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93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30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7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32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3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  <p:sldLayoutId id="2147483869" r:id="rId14"/>
    <p:sldLayoutId id="2147483870" r:id="rId15"/>
    <p:sldLayoutId id="2147483871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055812" y="1066800"/>
            <a:ext cx="7728858" cy="37577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HGMaruGothicMPRO" panose="020F0609000000000000" pitchFamily="49" charset="-128"/>
                <a:ea typeface="HGMaruGothicMPRO" panose="020F0609000000000000" pitchFamily="49" charset="-128"/>
              </a:rPr>
              <a:t>漢字</a:t>
            </a:r>
            <a:endParaRPr lang="en-US" sz="2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94213" y="4615429"/>
            <a:ext cx="2852056" cy="10473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Rounded MT Bold" panose="020F0704030504030204" pitchFamily="34" charset="0"/>
              </a:rPr>
              <a:t>LESSON 6</a:t>
            </a: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06" y="31007"/>
            <a:ext cx="2297269" cy="5136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Hộp Văn bản 4">
            <a:extLst>
              <a:ext uri="{FF2B5EF4-FFF2-40B4-BE49-F238E27FC236}">
                <a16:creationId xmlns:a16="http://schemas.microsoft.com/office/drawing/2014/main" xmlns="" id="{BE68511A-B694-42CD-A800-03EE79BA730E}"/>
              </a:ext>
            </a:extLst>
          </p:cNvPr>
          <p:cNvSpPr txBox="1"/>
          <p:nvPr/>
        </p:nvSpPr>
        <p:spPr>
          <a:xfrm>
            <a:off x="8828067" y="5478083"/>
            <a:ext cx="191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NGUYEN CUONG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507084" y="1530688"/>
            <a:ext cx="4781594" cy="5030720"/>
          </a:xfrm>
          <a:prstGeom prst="frame">
            <a:avLst>
              <a:gd name="adj1" fmla="val 4437"/>
            </a:avLst>
          </a:prstGeom>
          <a:solidFill>
            <a:srgbClr val="C000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492897" y="6400800"/>
            <a:ext cx="1981200" cy="457200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(VĂN)</a:t>
            </a:r>
          </a:p>
        </p:txBody>
      </p:sp>
      <p:sp>
        <p:nvSpPr>
          <p:cNvPr id="16" name="Rounded Rectangle 15"/>
          <p:cNvSpPr/>
          <p:nvPr/>
        </p:nvSpPr>
        <p:spPr>
          <a:xfrm rot="861815">
            <a:off x="9035158" y="1541238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ブン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049449" y="5697806"/>
            <a:ext cx="2738931" cy="971352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き・きます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6146" name="Picture 2" descr="è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xmlns="" id="{5A65A9D6-F1B4-4D40-9DE7-CEBB5F7BD79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371" y="148896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09740">
            <a:off x="30354" y="1460466"/>
            <a:ext cx="2779941" cy="1437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xmlns="" id="{19941708-566F-4FA0-BE02-639221FB9673}"/>
              </a:ext>
            </a:extLst>
          </p:cNvPr>
          <p:cNvSpPr txBox="1"/>
          <p:nvPr/>
        </p:nvSpPr>
        <p:spPr>
          <a:xfrm>
            <a:off x="367791" y="3609729"/>
            <a:ext cx="115462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新聞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xmlns="" id="{7F8AFBA9-E0DC-480A-A733-1760C2BCB7E6}"/>
              </a:ext>
            </a:extLst>
          </p:cNvPr>
          <p:cNvSpPr txBox="1"/>
          <p:nvPr/>
        </p:nvSpPr>
        <p:spPr>
          <a:xfrm>
            <a:off x="1777637" y="3589148"/>
            <a:ext cx="2036754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しんぶん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1" name="Hộp Văn bản 20">
            <a:extLst>
              <a:ext uri="{FF2B5EF4-FFF2-40B4-BE49-F238E27FC236}">
                <a16:creationId xmlns:a16="http://schemas.microsoft.com/office/drawing/2014/main" xmlns="" id="{D192287F-F991-4E67-87A4-C08BFBA8B4D5}"/>
              </a:ext>
            </a:extLst>
          </p:cNvPr>
          <p:cNvSpPr txBox="1"/>
          <p:nvPr/>
        </p:nvSpPr>
        <p:spPr>
          <a:xfrm>
            <a:off x="4253697" y="333277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áo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xmlns="" id="{8B748DE5-5B44-49E8-ACE8-62EF6345DE83}"/>
              </a:ext>
            </a:extLst>
          </p:cNvPr>
          <p:cNvSpPr txBox="1"/>
          <p:nvPr/>
        </p:nvSpPr>
        <p:spPr>
          <a:xfrm>
            <a:off x="-77788" y="4881619"/>
            <a:ext cx="2039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聞きます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xmlns="" id="{BE2B8053-85BC-4123-A6DB-5390F07EA56B}"/>
              </a:ext>
            </a:extLst>
          </p:cNvPr>
          <p:cNvSpPr txBox="1"/>
          <p:nvPr/>
        </p:nvSpPr>
        <p:spPr>
          <a:xfrm>
            <a:off x="2030991" y="4881619"/>
            <a:ext cx="2036754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2" name="Hộp Văn bản 31">
            <a:extLst>
              <a:ext uri="{FF2B5EF4-FFF2-40B4-BE49-F238E27FC236}">
                <a16:creationId xmlns:a16="http://schemas.microsoft.com/office/drawing/2014/main" xmlns="" id="{94371068-CEAB-447F-BBFF-13FCB4DF5054}"/>
              </a:ext>
            </a:extLst>
          </p:cNvPr>
          <p:cNvSpPr txBox="1"/>
          <p:nvPr/>
        </p:nvSpPr>
        <p:spPr>
          <a:xfrm>
            <a:off x="4137087" y="4728899"/>
            <a:ext cx="1957325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ghe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u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/>
      <p:bldP spid="19" grpId="0"/>
      <p:bldP spid="21" grpId="0"/>
      <p:bldP spid="30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(ĐỘC)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ドク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282627" y="5722193"/>
            <a:ext cx="2167470" cy="9408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よ・みます：</a:t>
            </a:r>
            <a:r>
              <a:rPr lang="vi-VN" altLang="ja-JP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đọc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7170" name="Picture 2" descr="èª­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xmlns="" id="{2C52B7E8-5D34-44B4-816C-D2F7A82B40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156" y="4058054"/>
            <a:ext cx="2037945" cy="2037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2258">
            <a:off x="42548" y="1381108"/>
            <a:ext cx="5221698" cy="19916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911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xmlns="" id="{CB35F700-C9ED-42D3-AE73-CFC875D81912}"/>
              </a:ext>
            </a:extLst>
          </p:cNvPr>
          <p:cNvSpPr txBox="1"/>
          <p:nvPr/>
        </p:nvSpPr>
        <p:spPr>
          <a:xfrm>
            <a:off x="836612" y="1866030"/>
            <a:ext cx="2332615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読み物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xmlns="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よみもの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xmlns="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371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vi-VN" altLang="ja-JP" sz="4000" b="1" dirty="0" err="1"/>
              <a:t>sách</a:t>
            </a:r>
            <a:r>
              <a:rPr lang="vi-VN" altLang="ja-JP" sz="4000" b="1" dirty="0"/>
              <a:t>, </a:t>
            </a:r>
            <a:r>
              <a:rPr lang="vi-VN" altLang="ja-JP" sz="4000" b="1" dirty="0" err="1"/>
              <a:t>tạp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chí</a:t>
            </a:r>
            <a:r>
              <a:rPr lang="vi-VN" altLang="ja-JP" sz="4000" b="1" dirty="0"/>
              <a:t>...</a:t>
            </a:r>
            <a:endParaRPr lang="en-US" altLang="ja-JP" sz="40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xmlns="" id="{A3778DA7-F245-4FAE-B008-78013D19FA25}"/>
              </a:ext>
            </a:extLst>
          </p:cNvPr>
          <p:cNvSpPr txBox="1"/>
          <p:nvPr/>
        </p:nvSpPr>
        <p:spPr>
          <a:xfrm>
            <a:off x="912812" y="3082166"/>
            <a:ext cx="21918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読書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xmlns="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どくしょ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xmlns="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 err="1"/>
              <a:t>đọc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sách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xmlns="" id="{51FF4125-4E9C-4EBD-8B95-D0BDD127338B}"/>
              </a:ext>
            </a:extLst>
          </p:cNvPr>
          <p:cNvSpPr txBox="1"/>
          <p:nvPr/>
        </p:nvSpPr>
        <p:spPr>
          <a:xfrm>
            <a:off x="914972" y="4311658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xmlns="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よみます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74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5321300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(THƯ)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ショ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282305" y="5717387"/>
            <a:ext cx="2167470" cy="94566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か・きます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8194" name="Picture 2" descr="æ¸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xmlns="" id="{E87DC587-006A-4C57-9D16-A05759C2C98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13" y="44196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1990">
            <a:off x="5564" y="1442321"/>
            <a:ext cx="4916717" cy="190190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9668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xmlns="" id="{CB35F700-C9ED-42D3-AE73-CFC875D81912}"/>
              </a:ext>
            </a:extLst>
          </p:cNvPr>
          <p:cNvSpPr txBox="1"/>
          <p:nvPr/>
        </p:nvSpPr>
        <p:spPr>
          <a:xfrm>
            <a:off x="836612" y="1866030"/>
            <a:ext cx="2332615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書き物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xmlns="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かきもの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xmlns="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371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út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altLang="ja-JP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phấn</a:t>
            </a:r>
            <a:r>
              <a:rPr lang="vi-VN" altLang="ja-JP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ja-JP" sz="40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xmlns="" id="{A3778DA7-F245-4FAE-B008-78013D19FA25}"/>
              </a:ext>
            </a:extLst>
          </p:cNvPr>
          <p:cNvSpPr txBox="1"/>
          <p:nvPr/>
        </p:nvSpPr>
        <p:spPr>
          <a:xfrm>
            <a:off x="912812" y="3082166"/>
            <a:ext cx="21918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読書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xmlns="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どくしょ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xmlns="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altLang="ja-JP" sz="4000" b="1" dirty="0" err="1"/>
              <a:t>đọc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sách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xmlns="" id="{51FF4125-4E9C-4EBD-8B95-D0BDD127338B}"/>
              </a:ext>
            </a:extLst>
          </p:cNvPr>
          <p:cNvSpPr txBox="1"/>
          <p:nvPr/>
        </p:nvSpPr>
        <p:spPr>
          <a:xfrm>
            <a:off x="914972" y="4311658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書きます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xmlns="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かきます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203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/>
          <p:cNvSpPr/>
          <p:nvPr/>
        </p:nvSpPr>
        <p:spPr>
          <a:xfrm>
            <a:off x="46832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FFFF0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868159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(THOẠI)</a:t>
            </a:r>
          </a:p>
        </p:txBody>
      </p:sp>
      <p:sp>
        <p:nvSpPr>
          <p:cNvPr id="29" name="Rounded Rectangle 28"/>
          <p:cNvSpPr/>
          <p:nvPr/>
        </p:nvSpPr>
        <p:spPr>
          <a:xfrm rot="861815">
            <a:off x="4409758" y="154173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ワ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0" name="Rounded Rectangle 29"/>
          <p:cNvSpPr/>
          <p:nvPr/>
        </p:nvSpPr>
        <p:spPr>
          <a:xfrm rot="21140809">
            <a:off x="4372670" y="5316948"/>
            <a:ext cx="2738218" cy="96696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はな・します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9218" name="Picture 2" descr="è©±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xmlns="" id="{2305DE1E-9F3E-4126-9C13-01CEC1E35A8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329" y="388620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58464">
            <a:off x="6837893" y="1505233"/>
            <a:ext cx="4970754" cy="18179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444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8" grpId="0" animBg="1"/>
      <p:bldP spid="29" grpId="0" animBg="1"/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xmlns="" id="{CB35F700-C9ED-42D3-AE73-CFC875D81912}"/>
              </a:ext>
            </a:extLst>
          </p:cNvPr>
          <p:cNvSpPr txBox="1"/>
          <p:nvPr/>
        </p:nvSpPr>
        <p:spPr>
          <a:xfrm>
            <a:off x="836612" y="1866030"/>
            <a:ext cx="2332615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話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xmlns="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はなし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xmlns="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371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4000" b="1" dirty="0"/>
              <a:t>C</a:t>
            </a:r>
            <a:r>
              <a:rPr lang="vi-VN" altLang="ja-JP" sz="4000" b="1" dirty="0"/>
              <a:t>âu </a:t>
            </a:r>
            <a:r>
              <a:rPr lang="vi-VN" altLang="ja-JP" sz="4000" b="1" dirty="0" err="1"/>
              <a:t>chuyện</a:t>
            </a:r>
            <a:endParaRPr lang="en-US" altLang="ja-JP" sz="4000" b="1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xmlns="" id="{A3778DA7-F245-4FAE-B008-78013D19FA25}"/>
              </a:ext>
            </a:extLst>
          </p:cNvPr>
          <p:cNvSpPr txBox="1"/>
          <p:nvPr/>
        </p:nvSpPr>
        <p:spPr>
          <a:xfrm>
            <a:off x="912812" y="3082166"/>
            <a:ext cx="21918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会話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xmlns="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かいわ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xmlns="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/>
              <a:t>H</a:t>
            </a:r>
            <a:r>
              <a:rPr lang="vi-VN" altLang="ja-JP" sz="4000" b="1" dirty="0" err="1"/>
              <a:t>ội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thoại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xmlns="" id="{51FF4125-4E9C-4EBD-8B95-D0BDD127338B}"/>
              </a:ext>
            </a:extLst>
          </p:cNvPr>
          <p:cNvSpPr txBox="1"/>
          <p:nvPr/>
        </p:nvSpPr>
        <p:spPr>
          <a:xfrm>
            <a:off x="914972" y="4311658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話します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xmlns="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はなします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642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414864" y="1629269"/>
            <a:ext cx="8206774" cy="35994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53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終わり</a:t>
            </a:r>
            <a:endParaRPr lang="en-US" altLang="ja-JP" sz="53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  <a:p>
            <a:pPr algn="ctr"/>
            <a:r>
              <a:rPr lang="ja-JP" altLang="en-US" sz="5398" dirty="0">
                <a:latin typeface="HGMaruGothicMPRO" panose="020F0609000000000000" pitchFamily="49" charset="-128"/>
                <a:ea typeface="HGMaruGothicMPRO" panose="020F0609000000000000" pitchFamily="49" charset="-128"/>
              </a:rPr>
              <a:t>ありがとうございます。</a:t>
            </a:r>
            <a:endParaRPr lang="en-US" sz="5398" dirty="0">
              <a:latin typeface="HGMaruGothicMPRO" panose="020F0609000000000000" pitchFamily="49" charset="-128"/>
              <a:ea typeface="HGMaruGothicMPRO" panose="020F06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88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6" name="Frame 15"/>
          <p:cNvSpPr/>
          <p:nvPr/>
        </p:nvSpPr>
        <p:spPr>
          <a:xfrm>
            <a:off x="6808711" y="1180595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19746" y="6355994"/>
            <a:ext cx="1980684" cy="45708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(KIM)</a:t>
            </a:r>
          </a:p>
        </p:txBody>
      </p:sp>
      <p:sp>
        <p:nvSpPr>
          <p:cNvPr id="18" name="Rounded Rectangle 17"/>
          <p:cNvSpPr/>
          <p:nvPr/>
        </p:nvSpPr>
        <p:spPr>
          <a:xfrm rot="345610">
            <a:off x="10121594" y="909759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コン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 rot="21010949">
            <a:off x="9235889" y="6021419"/>
            <a:ext cx="2042523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いま</a:t>
            </a:r>
            <a:endParaRPr lang="en-US" sz="28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33491">
            <a:off x="1142858" y="1866586"/>
            <a:ext cx="4053942" cy="20317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3" name="Rounded Rectangle 22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1026" name="Picture 2" descr="ä»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xmlns="" id="{9EEE0E6D-123A-4823-8938-4823D5CDDD3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65" y="4494296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xmlns="" id="{7820D33D-6C2F-4986-9D61-E1CCBA9466A4}"/>
              </a:ext>
            </a:extLst>
          </p:cNvPr>
          <p:cNvSpPr txBox="1"/>
          <p:nvPr/>
        </p:nvSpPr>
        <p:spPr>
          <a:xfrm>
            <a:off x="2017642" y="765413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xmlns="" id="{8D7967F7-AB4A-4B04-8062-E1B7D5ABBD84}"/>
              </a:ext>
            </a:extLst>
          </p:cNvPr>
          <p:cNvSpPr txBox="1"/>
          <p:nvPr/>
        </p:nvSpPr>
        <p:spPr>
          <a:xfrm>
            <a:off x="3776622" y="765413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きょう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xmlns="" id="{CE5DADB0-3896-465F-A23B-048BE10E51C4}"/>
              </a:ext>
            </a:extLst>
          </p:cNvPr>
          <p:cNvSpPr txBox="1"/>
          <p:nvPr/>
        </p:nvSpPr>
        <p:spPr>
          <a:xfrm>
            <a:off x="6670476" y="67026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Hôm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xmlns="" id="{40F6CC28-7142-441C-A7F8-8922FF7DAC40}"/>
              </a:ext>
            </a:extLst>
          </p:cNvPr>
          <p:cNvSpPr txBox="1"/>
          <p:nvPr/>
        </p:nvSpPr>
        <p:spPr>
          <a:xfrm>
            <a:off x="1953064" y="1981549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今年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xmlns="" id="{E658D9A2-13A4-4852-BFF0-E403C36A611E}"/>
              </a:ext>
            </a:extLst>
          </p:cNvPr>
          <p:cNvSpPr txBox="1"/>
          <p:nvPr/>
        </p:nvSpPr>
        <p:spPr>
          <a:xfrm>
            <a:off x="3712044" y="198154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ことし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xmlns="" id="{86B7024E-A0D8-48A4-B7A0-CAA066C9116C}"/>
              </a:ext>
            </a:extLst>
          </p:cNvPr>
          <p:cNvSpPr txBox="1"/>
          <p:nvPr/>
        </p:nvSpPr>
        <p:spPr>
          <a:xfrm>
            <a:off x="6616025" y="1742718"/>
            <a:ext cx="356528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xmlns="" id="{C542D498-F78E-4A7F-93FC-3B248D05852D}"/>
              </a:ext>
            </a:extLst>
          </p:cNvPr>
          <p:cNvSpPr txBox="1"/>
          <p:nvPr/>
        </p:nvSpPr>
        <p:spPr>
          <a:xfrm>
            <a:off x="2012476" y="3032852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今月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xmlns="" id="{7075EEC8-529B-4A13-9832-A1289C0224EE}"/>
              </a:ext>
            </a:extLst>
          </p:cNvPr>
          <p:cNvSpPr txBox="1"/>
          <p:nvPr/>
        </p:nvSpPr>
        <p:spPr>
          <a:xfrm>
            <a:off x="3771456" y="3032852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こんげつ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xmlns="" id="{94CDB339-614C-432D-AA32-B061160F94C3}"/>
              </a:ext>
            </a:extLst>
          </p:cNvPr>
          <p:cNvSpPr txBox="1"/>
          <p:nvPr/>
        </p:nvSpPr>
        <p:spPr>
          <a:xfrm>
            <a:off x="6611024" y="2811311"/>
            <a:ext cx="240211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altLang="zh-TW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xmlns="" id="{CB60E5E6-AA76-473A-8383-267F8FD7B7B1}"/>
              </a:ext>
            </a:extLst>
          </p:cNvPr>
          <p:cNvSpPr txBox="1"/>
          <p:nvPr/>
        </p:nvSpPr>
        <p:spPr>
          <a:xfrm>
            <a:off x="1978409" y="4042724"/>
            <a:ext cx="165843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zh-TW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今週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xmlns="" id="{FF297B5E-5E27-4FC3-A69C-B7DA0ABC7DD6}"/>
              </a:ext>
            </a:extLst>
          </p:cNvPr>
          <p:cNvSpPr txBox="1"/>
          <p:nvPr/>
        </p:nvSpPr>
        <p:spPr>
          <a:xfrm>
            <a:off x="3725446" y="4058916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こんしゅう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xmlns="" id="{136605E3-3B95-4172-B1AE-CFCA99FC5C94}"/>
              </a:ext>
            </a:extLst>
          </p:cNvPr>
          <p:cNvSpPr txBox="1"/>
          <p:nvPr/>
        </p:nvSpPr>
        <p:spPr>
          <a:xfrm>
            <a:off x="6670476" y="3845725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xmlns="" id="{C21ADC1F-F359-4285-9632-836F8209669C}"/>
              </a:ext>
            </a:extLst>
          </p:cNvPr>
          <p:cNvSpPr txBox="1"/>
          <p:nvPr/>
        </p:nvSpPr>
        <p:spPr>
          <a:xfrm>
            <a:off x="2025072" y="511021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今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xmlns="" id="{43A08A36-0915-4861-8C3E-F44831F65A83}"/>
              </a:ext>
            </a:extLst>
          </p:cNvPr>
          <p:cNvSpPr txBox="1"/>
          <p:nvPr/>
        </p:nvSpPr>
        <p:spPr>
          <a:xfrm>
            <a:off x="3784052" y="5110219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いま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xmlns="" id="{C1F85AD9-EA15-462A-B506-B9A9F28AB6CE}"/>
              </a:ext>
            </a:extLst>
          </p:cNvPr>
          <p:cNvSpPr txBox="1"/>
          <p:nvPr/>
        </p:nvSpPr>
        <p:spPr>
          <a:xfrm>
            <a:off x="6670476" y="4884979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Bây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051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189618" y="14518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721497" y="635675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(LAI)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9088997" y="1358190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ライ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274780" y="5604893"/>
            <a:ext cx="2400943" cy="1043046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き・ます</a:t>
            </a:r>
            <a:r>
              <a:rPr lang="en-US" altLang="ja-JP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: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050" name="Picture 2" descr="æ¥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xmlns="" id="{CB9EEA3F-5D80-4026-BEC9-DB16DC3177C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626" y="3967243"/>
            <a:ext cx="2371703" cy="237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14885">
            <a:off x="219051" y="1663992"/>
            <a:ext cx="4654112" cy="18405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5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xmlns="" id="{7820D33D-6C2F-4986-9D61-E1CCBA9466A4}"/>
              </a:ext>
            </a:extLst>
          </p:cNvPr>
          <p:cNvSpPr txBox="1"/>
          <p:nvPr/>
        </p:nvSpPr>
        <p:spPr>
          <a:xfrm>
            <a:off x="2017642" y="765413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来週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xmlns="" id="{8D7967F7-AB4A-4B04-8062-E1B7D5ABBD84}"/>
              </a:ext>
            </a:extLst>
          </p:cNvPr>
          <p:cNvSpPr txBox="1"/>
          <p:nvPr/>
        </p:nvSpPr>
        <p:spPr>
          <a:xfrm>
            <a:off x="3776622" y="765413"/>
            <a:ext cx="2402112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らいしゅう</a:t>
            </a:r>
            <a:endParaRPr lang="en-US" sz="32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xmlns="" id="{CE5DADB0-3896-465F-A23B-048BE10E51C4}"/>
              </a:ext>
            </a:extLst>
          </p:cNvPr>
          <p:cNvSpPr txBox="1"/>
          <p:nvPr/>
        </p:nvSpPr>
        <p:spPr>
          <a:xfrm>
            <a:off x="6670476" y="533400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xmlns="" id="{40F6CC28-7142-441C-A7F8-8922FF7DAC40}"/>
              </a:ext>
            </a:extLst>
          </p:cNvPr>
          <p:cNvSpPr txBox="1"/>
          <p:nvPr/>
        </p:nvSpPr>
        <p:spPr>
          <a:xfrm>
            <a:off x="1953064" y="198154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来月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xmlns="" id="{E658D9A2-13A4-4852-BFF0-E403C36A611E}"/>
              </a:ext>
            </a:extLst>
          </p:cNvPr>
          <p:cNvSpPr txBox="1"/>
          <p:nvPr/>
        </p:nvSpPr>
        <p:spPr>
          <a:xfrm>
            <a:off x="3712044" y="198154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らいげつ</a:t>
            </a:r>
            <a:endParaRPr lang="en-US" sz="3600" b="1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xmlns="" id="{86B7024E-A0D8-48A4-B7A0-CAA066C9116C}"/>
              </a:ext>
            </a:extLst>
          </p:cNvPr>
          <p:cNvSpPr txBox="1"/>
          <p:nvPr/>
        </p:nvSpPr>
        <p:spPr>
          <a:xfrm>
            <a:off x="6616025" y="1742718"/>
            <a:ext cx="3565286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xmlns="" id="{C542D498-F78E-4A7F-93FC-3B248D05852D}"/>
              </a:ext>
            </a:extLst>
          </p:cNvPr>
          <p:cNvSpPr txBox="1"/>
          <p:nvPr/>
        </p:nvSpPr>
        <p:spPr>
          <a:xfrm>
            <a:off x="2012476" y="3032852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来年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xmlns="" id="{7075EEC8-529B-4A13-9832-A1289C0224EE}"/>
              </a:ext>
            </a:extLst>
          </p:cNvPr>
          <p:cNvSpPr txBox="1"/>
          <p:nvPr/>
        </p:nvSpPr>
        <p:spPr>
          <a:xfrm>
            <a:off x="3771456" y="3032852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らいねん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xmlns="" id="{94CDB339-614C-432D-AA32-B061160F94C3}"/>
              </a:ext>
            </a:extLst>
          </p:cNvPr>
          <p:cNvSpPr txBox="1"/>
          <p:nvPr/>
        </p:nvSpPr>
        <p:spPr>
          <a:xfrm>
            <a:off x="6611024" y="2811311"/>
            <a:ext cx="2402111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xmlns="" id="{CB60E5E6-AA76-473A-8383-267F8FD7B7B1}"/>
              </a:ext>
            </a:extLst>
          </p:cNvPr>
          <p:cNvSpPr txBox="1"/>
          <p:nvPr/>
        </p:nvSpPr>
        <p:spPr>
          <a:xfrm>
            <a:off x="1978409" y="4042724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来日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xmlns="" id="{FF297B5E-5E27-4FC3-A69C-B7DA0ABC7DD6}"/>
              </a:ext>
            </a:extLst>
          </p:cNvPr>
          <p:cNvSpPr txBox="1"/>
          <p:nvPr/>
        </p:nvSpPr>
        <p:spPr>
          <a:xfrm>
            <a:off x="3725446" y="4058916"/>
            <a:ext cx="275726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らいにち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5" name="Hộp Văn bản 14">
            <a:extLst>
              <a:ext uri="{FF2B5EF4-FFF2-40B4-BE49-F238E27FC236}">
                <a16:creationId xmlns:a16="http://schemas.microsoft.com/office/drawing/2014/main" xmlns="" id="{136605E3-3B95-4172-B1AE-CFCA99FC5C94}"/>
              </a:ext>
            </a:extLst>
          </p:cNvPr>
          <p:cNvSpPr txBox="1"/>
          <p:nvPr/>
        </p:nvSpPr>
        <p:spPr>
          <a:xfrm>
            <a:off x="6670476" y="3845725"/>
            <a:ext cx="2757268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Hộp Văn bản 15">
            <a:extLst>
              <a:ext uri="{FF2B5EF4-FFF2-40B4-BE49-F238E27FC236}">
                <a16:creationId xmlns:a16="http://schemas.microsoft.com/office/drawing/2014/main" xmlns="" id="{C21ADC1F-F359-4285-9632-836F8209669C}"/>
              </a:ext>
            </a:extLst>
          </p:cNvPr>
          <p:cNvSpPr txBox="1"/>
          <p:nvPr/>
        </p:nvSpPr>
        <p:spPr>
          <a:xfrm>
            <a:off x="2025072" y="511021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7" name="Hộp Văn bản 16">
            <a:extLst>
              <a:ext uri="{FF2B5EF4-FFF2-40B4-BE49-F238E27FC236}">
                <a16:creationId xmlns:a16="http://schemas.microsoft.com/office/drawing/2014/main" xmlns="" id="{43A08A36-0915-4861-8C3E-F44831F65A83}"/>
              </a:ext>
            </a:extLst>
          </p:cNvPr>
          <p:cNvSpPr txBox="1"/>
          <p:nvPr/>
        </p:nvSpPr>
        <p:spPr>
          <a:xfrm>
            <a:off x="3784052" y="5110219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8" name="Hộp Văn bản 17">
            <a:extLst>
              <a:ext uri="{FF2B5EF4-FFF2-40B4-BE49-F238E27FC236}">
                <a16:creationId xmlns:a16="http://schemas.microsoft.com/office/drawing/2014/main" xmlns="" id="{C1F85AD9-EA15-462A-B506-B9A9F28AB6CE}"/>
              </a:ext>
            </a:extLst>
          </p:cNvPr>
          <p:cNvSpPr txBox="1"/>
          <p:nvPr/>
        </p:nvSpPr>
        <p:spPr>
          <a:xfrm>
            <a:off x="6670476" y="4884979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1335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ame 11"/>
          <p:cNvSpPr/>
          <p:nvPr/>
        </p:nvSpPr>
        <p:spPr>
          <a:xfrm>
            <a:off x="6384212" y="1374683"/>
            <a:ext cx="4781594" cy="5030720"/>
          </a:xfrm>
          <a:prstGeom prst="frame">
            <a:avLst>
              <a:gd name="adj1" fmla="val 4437"/>
            </a:avLst>
          </a:prstGeom>
          <a:solidFill>
            <a:srgbClr val="0070C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313612" y="6264696"/>
            <a:ext cx="1981200" cy="45720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(QUY)</a:t>
            </a:r>
          </a:p>
        </p:txBody>
      </p:sp>
      <p:sp>
        <p:nvSpPr>
          <p:cNvPr id="16" name="Rounded Rectangle 15"/>
          <p:cNvSpPr/>
          <p:nvPr/>
        </p:nvSpPr>
        <p:spPr>
          <a:xfrm rot="345610">
            <a:off x="10210809" y="1210145"/>
            <a:ext cx="2198076" cy="6096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キ</a:t>
            </a:r>
            <a:endParaRPr lang="en-US" sz="36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 rot="21140809">
            <a:off x="9966771" y="5692797"/>
            <a:ext cx="2167470" cy="94083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かえ・ります</a:t>
            </a:r>
            <a:endParaRPr lang="en-US" sz="24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3074" name="Picture 2" descr="å¸°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xmlns="" id="{B04E58C5-DA4A-4D9B-93F6-FA53AC4B1F0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84" y="2360710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49858">
            <a:off x="508196" y="1383714"/>
            <a:ext cx="3991632" cy="1953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xmlns="" id="{D1F0D933-1206-4BF7-8659-03B6C3BD20FC}"/>
              </a:ext>
            </a:extLst>
          </p:cNvPr>
          <p:cNvSpPr txBox="1"/>
          <p:nvPr/>
        </p:nvSpPr>
        <p:spPr>
          <a:xfrm>
            <a:off x="291590" y="4165708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帰国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xmlns="" id="{893B2832-F047-4F2B-9B61-C185065B0442}"/>
              </a:ext>
            </a:extLst>
          </p:cNvPr>
          <p:cNvSpPr txBox="1"/>
          <p:nvPr/>
        </p:nvSpPr>
        <p:spPr>
          <a:xfrm>
            <a:off x="2050570" y="4165708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きこく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xmlns="" id="{4D7388E7-4FE4-449E-87E8-1DDF9E90D6DC}"/>
              </a:ext>
            </a:extLst>
          </p:cNvPr>
          <p:cNvSpPr txBox="1"/>
          <p:nvPr/>
        </p:nvSpPr>
        <p:spPr>
          <a:xfrm>
            <a:off x="4610250" y="3962400"/>
            <a:ext cx="2037212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altLang="ja-JP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xmlns="" id="{290D0B90-3A69-42F7-8FBE-3DAB235F1DFA}"/>
              </a:ext>
            </a:extLst>
          </p:cNvPr>
          <p:cNvSpPr txBox="1"/>
          <p:nvPr/>
        </p:nvSpPr>
        <p:spPr>
          <a:xfrm>
            <a:off x="227012" y="5381844"/>
            <a:ext cx="2777058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帰ります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1" name="Hộp Văn bản 30">
            <a:extLst>
              <a:ext uri="{FF2B5EF4-FFF2-40B4-BE49-F238E27FC236}">
                <a16:creationId xmlns:a16="http://schemas.microsoft.com/office/drawing/2014/main" xmlns="" id="{AC056FC3-489D-4C0C-AB56-2F59174FC811}"/>
              </a:ext>
            </a:extLst>
          </p:cNvPr>
          <p:cNvSpPr txBox="1"/>
          <p:nvPr/>
        </p:nvSpPr>
        <p:spPr>
          <a:xfrm>
            <a:off x="3214925" y="539720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かえります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21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1212716" y="1496430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12548" y="6400026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(HỘI)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5155059" y="1390940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カイ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3" name="Rounded Rectangle 12"/>
          <p:cNvSpPr/>
          <p:nvPr/>
        </p:nvSpPr>
        <p:spPr>
          <a:xfrm rot="21140809">
            <a:off x="5043599" y="5670928"/>
            <a:ext cx="2982099" cy="983645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あ・います</a:t>
            </a:r>
            <a:endParaRPr lang="en-US" sz="3200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4098" name="Picture 2" descr="ä¼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xmlns="" id="{858EC707-3C31-4DA6-BC46-2F1D72DBAAB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627" y="4495800"/>
            <a:ext cx="13620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419922">
            <a:off x="6641879" y="1957933"/>
            <a:ext cx="4980278" cy="192748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268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xmlns="" id="{CB35F700-C9ED-42D3-AE73-CFC875D81912}"/>
              </a:ext>
            </a:extLst>
          </p:cNvPr>
          <p:cNvSpPr txBox="1"/>
          <p:nvPr/>
        </p:nvSpPr>
        <p:spPr>
          <a:xfrm>
            <a:off x="1510790" y="1866030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会見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xmlns="" id="{737C33AA-5E2B-4F5E-B175-4546B422A68B}"/>
              </a:ext>
            </a:extLst>
          </p:cNvPr>
          <p:cNvSpPr txBox="1"/>
          <p:nvPr/>
        </p:nvSpPr>
        <p:spPr>
          <a:xfrm>
            <a:off x="3825821" y="1866030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かいけん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xmlns="" id="{6F5C936A-D84D-4D5E-9CFF-8909F547657A}"/>
              </a:ext>
            </a:extLst>
          </p:cNvPr>
          <p:cNvSpPr txBox="1"/>
          <p:nvPr/>
        </p:nvSpPr>
        <p:spPr>
          <a:xfrm>
            <a:off x="6990792" y="1698447"/>
            <a:ext cx="2837420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/>
              <a:t>H</a:t>
            </a:r>
            <a:r>
              <a:rPr lang="vi-VN" altLang="ja-JP" sz="4000" b="1" dirty="0" err="1"/>
              <a:t>ội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họp</a:t>
            </a:r>
            <a:endParaRPr lang="en-US" altLang="ja-JP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xmlns="" id="{A3778DA7-F245-4FAE-B008-78013D19FA25}"/>
              </a:ext>
            </a:extLst>
          </p:cNvPr>
          <p:cNvSpPr txBox="1"/>
          <p:nvPr/>
        </p:nvSpPr>
        <p:spPr>
          <a:xfrm>
            <a:off x="1446212" y="3082166"/>
            <a:ext cx="165843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国会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xmlns="" id="{A6F0A155-FA3B-448C-8644-BBA705A848F6}"/>
              </a:ext>
            </a:extLst>
          </p:cNvPr>
          <p:cNvSpPr txBox="1"/>
          <p:nvPr/>
        </p:nvSpPr>
        <p:spPr>
          <a:xfrm>
            <a:off x="3761244" y="3082166"/>
            <a:ext cx="2958432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こっかい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xmlns="" id="{5E4B9D9D-0F51-4BA6-9F68-E89B4B9F6F67}"/>
              </a:ext>
            </a:extLst>
          </p:cNvPr>
          <p:cNvSpPr txBox="1"/>
          <p:nvPr/>
        </p:nvSpPr>
        <p:spPr>
          <a:xfrm>
            <a:off x="6929387" y="2807117"/>
            <a:ext cx="3565286" cy="904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/>
              <a:t>Q</a:t>
            </a:r>
            <a:r>
              <a:rPr lang="vi-VN" altLang="ja-JP" sz="4000" b="1" dirty="0" err="1"/>
              <a:t>uốc</a:t>
            </a:r>
            <a:r>
              <a:rPr lang="vi-VN" altLang="ja-JP" sz="4000" b="1" dirty="0"/>
              <a:t> </a:t>
            </a:r>
            <a:r>
              <a:rPr lang="vi-VN" altLang="ja-JP" sz="4000" b="1" dirty="0" err="1"/>
              <a:t>hội</a:t>
            </a:r>
            <a:endParaRPr lang="en-US" altLang="ja-JP" sz="4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Hộp Văn bản 9">
            <a:extLst>
              <a:ext uri="{FF2B5EF4-FFF2-40B4-BE49-F238E27FC236}">
                <a16:creationId xmlns:a16="http://schemas.microsoft.com/office/drawing/2014/main" xmlns="" id="{51FF4125-4E9C-4EBD-8B95-D0BDD127338B}"/>
              </a:ext>
            </a:extLst>
          </p:cNvPr>
          <p:cNvSpPr txBox="1"/>
          <p:nvPr/>
        </p:nvSpPr>
        <p:spPr>
          <a:xfrm>
            <a:off x="1505624" y="4310542"/>
            <a:ext cx="2607588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会います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xmlns="" id="{6F00B64D-220F-498A-8A31-B011DFB8AB4A}"/>
              </a:ext>
            </a:extLst>
          </p:cNvPr>
          <p:cNvSpPr txBox="1"/>
          <p:nvPr/>
        </p:nvSpPr>
        <p:spPr>
          <a:xfrm>
            <a:off x="4243015" y="4310542"/>
            <a:ext cx="2994397" cy="718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400" b="1" dirty="0"/>
              <a:t>あいます</a:t>
            </a:r>
            <a:endParaRPr lang="en-US" sz="44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xmlns="" id="{781CAA2E-3FC0-4AA0-A8A0-2DE811E8AA69}"/>
              </a:ext>
            </a:extLst>
          </p:cNvPr>
          <p:cNvSpPr txBox="1"/>
          <p:nvPr/>
        </p:nvSpPr>
        <p:spPr>
          <a:xfrm>
            <a:off x="6990792" y="4092860"/>
            <a:ext cx="2037212" cy="91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 err="1"/>
              <a:t>Gặp</a:t>
            </a:r>
            <a:endParaRPr lang="en-US" altLang="ja-JP" sz="4000" b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/>
          <p:cNvSpPr/>
          <p:nvPr/>
        </p:nvSpPr>
        <p:spPr>
          <a:xfrm>
            <a:off x="6582679" y="1678277"/>
            <a:ext cx="4780349" cy="5029410"/>
          </a:xfrm>
          <a:prstGeom prst="frame">
            <a:avLst>
              <a:gd name="adj1" fmla="val 4437"/>
            </a:avLst>
          </a:prstGeom>
          <a:solidFill>
            <a:srgbClr val="00B050"/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439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2799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668018" y="6420440"/>
            <a:ext cx="1980684" cy="457081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79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(XÃ)</a:t>
            </a:r>
          </a:p>
        </p:txBody>
      </p:sp>
      <p:sp>
        <p:nvSpPr>
          <p:cNvPr id="12" name="Rounded Rectangle 11"/>
          <p:cNvSpPr/>
          <p:nvPr/>
        </p:nvSpPr>
        <p:spPr>
          <a:xfrm rot="861815">
            <a:off x="10264276" y="1486192"/>
            <a:ext cx="2197504" cy="609441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599" dirty="0">
                <a:latin typeface="NtMotoyaKyotai" panose="02020300000000000000" pitchFamily="18" charset="-128"/>
                <a:ea typeface="NtMotoyaKyotai" panose="02020300000000000000" pitchFamily="18" charset="-128"/>
              </a:rPr>
              <a:t>シャ</a:t>
            </a:r>
            <a:endParaRPr lang="en-US" sz="3599" dirty="0"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49473">
            <a:off x="327849" y="1446592"/>
            <a:ext cx="3923463" cy="14859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Rounded Rectangle 14"/>
          <p:cNvSpPr/>
          <p:nvPr/>
        </p:nvSpPr>
        <p:spPr>
          <a:xfrm>
            <a:off x="2526355" y="168128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来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31903" y="17863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帰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6557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会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582544" y="18217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社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582679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聞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7613574" y="187140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読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8631732" y="209019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書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522412" y="148376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今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9648702" y="188482"/>
            <a:ext cx="941510" cy="953003"/>
          </a:xfrm>
          <a:prstGeom prst="round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91416" rtlCol="0" anchor="ctr"/>
          <a:lstStyle/>
          <a:p>
            <a:pPr algn="ctr"/>
            <a:r>
              <a:rPr lang="ja-JP" altLang="en-US" sz="6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tMotoyaKyotai" panose="02020300000000000000" pitchFamily="18" charset="-128"/>
                <a:ea typeface="NtMotoyaKyotai" panose="02020300000000000000" pitchFamily="18" charset="-128"/>
              </a:rPr>
              <a:t>話</a:t>
            </a:r>
            <a:endParaRPr lang="en-US" sz="6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tMotoyaKyotai" panose="02020300000000000000" pitchFamily="18" charset="-128"/>
              <a:ea typeface="NtMotoyaKyotai" panose="02020300000000000000" pitchFamily="18" charset="-128"/>
            </a:endParaRPr>
          </a:p>
        </p:txBody>
      </p:sp>
      <p:pic>
        <p:nvPicPr>
          <p:cNvPr id="5122" name="Picture 2" descr="ç¤¾ã®æ¸ãé (ç­é )åç»ã»ã¢ãã¡ã¼ã·ã§ã³[æ¼¢å­æ¸ãé ]">
            <a:extLst>
              <a:ext uri="{FF2B5EF4-FFF2-40B4-BE49-F238E27FC236}">
                <a16:creationId xmlns:a16="http://schemas.microsoft.com/office/drawing/2014/main" xmlns="" id="{B30890AD-43BB-40E9-AFC4-419A3D644D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084" y="2024488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Hộp Văn bản 24">
            <a:extLst>
              <a:ext uri="{FF2B5EF4-FFF2-40B4-BE49-F238E27FC236}">
                <a16:creationId xmlns:a16="http://schemas.microsoft.com/office/drawing/2014/main" xmlns="" id="{85C217B0-EAA5-46DE-A234-732BF69D9B4C}"/>
              </a:ext>
            </a:extLst>
          </p:cNvPr>
          <p:cNvSpPr txBox="1"/>
          <p:nvPr/>
        </p:nvSpPr>
        <p:spPr>
          <a:xfrm>
            <a:off x="672590" y="4441333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会社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6" name="Hộp Văn bản 25">
            <a:extLst>
              <a:ext uri="{FF2B5EF4-FFF2-40B4-BE49-F238E27FC236}">
                <a16:creationId xmlns:a16="http://schemas.microsoft.com/office/drawing/2014/main" xmlns="" id="{9FF3D7E5-8B08-435B-B442-1C03AFA82464}"/>
              </a:ext>
            </a:extLst>
          </p:cNvPr>
          <p:cNvSpPr txBox="1"/>
          <p:nvPr/>
        </p:nvSpPr>
        <p:spPr>
          <a:xfrm>
            <a:off x="2431570" y="4441333"/>
            <a:ext cx="240211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かいしゃ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7" name="Hộp Văn bản 26">
            <a:extLst>
              <a:ext uri="{FF2B5EF4-FFF2-40B4-BE49-F238E27FC236}">
                <a16:creationId xmlns:a16="http://schemas.microsoft.com/office/drawing/2014/main" xmlns="" id="{921AAB1C-70DC-473E-9898-2BAECBE1E9FA}"/>
              </a:ext>
            </a:extLst>
          </p:cNvPr>
          <p:cNvSpPr txBox="1"/>
          <p:nvPr/>
        </p:nvSpPr>
        <p:spPr>
          <a:xfrm>
            <a:off x="4991250" y="4238025"/>
            <a:ext cx="2037212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C</a:t>
            </a:r>
            <a:r>
              <a:rPr lang="vi-VN" altLang="ja-JP" sz="3200" b="1" dirty="0"/>
              <a:t>ông ty</a:t>
            </a:r>
            <a:endParaRPr lang="en-US" altLang="ja-JP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Hộp Văn bản 27">
            <a:extLst>
              <a:ext uri="{FF2B5EF4-FFF2-40B4-BE49-F238E27FC236}">
                <a16:creationId xmlns:a16="http://schemas.microsoft.com/office/drawing/2014/main" xmlns="" id="{2DDD73A0-0DD2-4037-8E75-7732FE865193}"/>
              </a:ext>
            </a:extLst>
          </p:cNvPr>
          <p:cNvSpPr txBox="1"/>
          <p:nvPr/>
        </p:nvSpPr>
        <p:spPr>
          <a:xfrm>
            <a:off x="608012" y="5657469"/>
            <a:ext cx="1658437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社会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29" name="Hộp Văn bản 28">
            <a:extLst>
              <a:ext uri="{FF2B5EF4-FFF2-40B4-BE49-F238E27FC236}">
                <a16:creationId xmlns:a16="http://schemas.microsoft.com/office/drawing/2014/main" xmlns="" id="{7182227D-4118-459A-B0E0-3362F61F53DA}"/>
              </a:ext>
            </a:extLst>
          </p:cNvPr>
          <p:cNvSpPr txBox="1"/>
          <p:nvPr/>
        </p:nvSpPr>
        <p:spPr>
          <a:xfrm>
            <a:off x="2366992" y="5657469"/>
            <a:ext cx="2958432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3600" b="1" dirty="0"/>
              <a:t>しゃかい</a:t>
            </a:r>
            <a:endParaRPr lang="en-US" sz="3600" dirty="0" err="1">
              <a:effectLst>
                <a:outerShdw blurRad="50800" dist="38100" dir="2700000" algn="tl">
                  <a:schemeClr val="bg2">
                    <a:lumMod val="50000"/>
                    <a:alpha val="43000"/>
                  </a:schemeClr>
                </a:outerShdw>
              </a:effectLst>
            </a:endParaRPr>
          </a:p>
        </p:txBody>
      </p:sp>
      <p:sp>
        <p:nvSpPr>
          <p:cNvPr id="30" name="Hộp Văn bản 29">
            <a:extLst>
              <a:ext uri="{FF2B5EF4-FFF2-40B4-BE49-F238E27FC236}">
                <a16:creationId xmlns:a16="http://schemas.microsoft.com/office/drawing/2014/main" xmlns="" id="{258F9D1F-E508-4CA5-B65F-24E4938369F1}"/>
              </a:ext>
            </a:extLst>
          </p:cNvPr>
          <p:cNvSpPr txBox="1"/>
          <p:nvPr/>
        </p:nvSpPr>
        <p:spPr>
          <a:xfrm>
            <a:off x="4964710" y="5419924"/>
            <a:ext cx="3565286" cy="741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/>
              <a:t>X</a:t>
            </a:r>
            <a:r>
              <a:rPr lang="vi-VN" altLang="ja-JP" sz="3200" b="1" dirty="0"/>
              <a:t>ã </a:t>
            </a:r>
            <a:r>
              <a:rPr lang="vi-VN" altLang="ja-JP" sz="3200" b="1" dirty="0" err="1"/>
              <a:t>hội</a:t>
            </a:r>
            <a:endParaRPr lang="en-US" altLang="ja-JP" sz="32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09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8&quot; unique_id=&quot;10694&quot;&gt;&lt;/object&gt;&lt;object type=&quot;2&quot; unique_id=&quot;10695&quot;&gt;&lt;object type=&quot;3&quot; unique_id=&quot;10696&quot;&gt;&lt;property id=&quot;20148&quot; value=&quot;5&quot;/&gt;&lt;property id=&quot;20300&quot; value=&quot;Slide 1&quot;/&gt;&lt;property id=&quot;20307&quot; value=&quot;256&quot;/&gt;&lt;/object&gt;&lt;object type=&quot;3&quot; unique_id=&quot;11573&quot;&gt;&lt;property id=&quot;20148&quot; value=&quot;5&quot;/&gt;&lt;property id=&quot;20300&quot; value=&quot;Slide 7&quot;/&gt;&lt;property id=&quot;20307&quot; value=&quot;258&quot;/&gt;&lt;/object&gt;&lt;object type=&quot;3&quot; unique_id=&quot;20917&quot;&gt;&lt;property id=&quot;20148&quot; value=&quot;5&quot;/&gt;&lt;property id=&quot;20300&quot; value=&quot;Slide 2&quot;/&gt;&lt;property id=&quot;20307&quot; value=&quot;265&quot;/&gt;&lt;/object&gt;&lt;object type=&quot;3&quot; unique_id=&quot;20918&quot;&gt;&lt;property id=&quot;20148&quot; value=&quot;5&quot;/&gt;&lt;property id=&quot;20300&quot; value=&quot;Slide 3&quot;/&gt;&lt;property id=&quot;20307&quot; value=&quot;268&quot;/&gt;&lt;/object&gt;&lt;object type=&quot;3&quot; unique_id=&quot;20919&quot;&gt;&lt;property id=&quot;20148&quot; value=&quot;5&quot;/&gt;&lt;property id=&quot;20300&quot; value=&quot;Slide 4&quot;/&gt;&lt;property id=&quot;20307&quot; value=&quot;267&quot;/&gt;&lt;/object&gt;&lt;object type=&quot;3&quot; unique_id=&quot;20920&quot;&gt;&lt;property id=&quot;20148&quot; value=&quot;5&quot;/&gt;&lt;property id=&quot;20300&quot; value=&quot;Slide 5&quot;/&gt;&lt;property id=&quot;20307&quot; value=&quot;271&quot;/&gt;&lt;/object&gt;&lt;object type=&quot;3&quot; unique_id=&quot;20921&quot;&gt;&lt;property id=&quot;20148&quot; value=&quot;5&quot;/&gt;&lt;property id=&quot;20300&quot; value=&quot;Slide 6&quot;/&gt;&lt;property id=&quot;20307&quot; value=&quot;272&quot;/&gt;&lt;/object&gt;&lt;object type=&quot;3&quot; unique_id=&quot;20922&quot;&gt;&lt;property id=&quot;20148&quot; value=&quot;5&quot;/&gt;&lt;property id=&quot;20300&quot; value=&quot;Slide 8&quot;/&gt;&lt;property id=&quot;20307&quot; value=&quot;269&quot;/&gt;&lt;/object&gt;&lt;object type=&quot;3&quot; unique_id=&quot;20923&quot;&gt;&lt;property id=&quot;20148&quot; value=&quot;5&quot;/&gt;&lt;property id=&quot;20300&quot; value=&quot;Slide 9&quot;/&gt;&lt;property id=&quot;20307&quot; value=&quot;270&quot;/&gt;&lt;/object&gt;&lt;object type=&quot;3&quot; unique_id=&quot;33795&quot;&gt;&lt;property id=&quot;20148&quot; value=&quot;5&quot;/&gt;&lt;property id=&quot;20300&quot; value=&quot;Slide 10&quot;/&gt;&lt;property id=&quot;20307&quot; value=&quot;27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ặt kim cương">
  <a:themeElements>
    <a:clrScheme name="Mặt kim cương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Mặt kim cương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ặt kim cương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F09A44C-857D-42FD-9219-94A36248C2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441</Words>
  <Application>Microsoft Office PowerPoint</Application>
  <PresentationFormat>Custom</PresentationFormat>
  <Paragraphs>210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 Rounded MT Bold</vt:lpstr>
      <vt:lpstr>HGMaruGothicMPRO</vt:lpstr>
      <vt:lpstr>メイリオ</vt:lpstr>
      <vt:lpstr>微軟正黑體</vt:lpstr>
      <vt:lpstr>MS PGothic</vt:lpstr>
      <vt:lpstr>NtMotoyaKyotai</vt:lpstr>
      <vt:lpstr>Arial</vt:lpstr>
      <vt:lpstr>Corbel</vt:lpstr>
      <vt:lpstr>Tahoma</vt:lpstr>
      <vt:lpstr>Times New Roman</vt:lpstr>
      <vt:lpstr>Trebuchet MS</vt:lpstr>
      <vt:lpstr>Wingdings 3</vt:lpstr>
      <vt:lpstr>Mặt kim cương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2014-08-29T18:08:02Z</dcterms:created>
  <dcterms:modified xsi:type="dcterms:W3CDTF">2024-02-29T00:21:12Z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TC028048469991</vt:lpwstr>
  </property>
</Properties>
</file>