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58" r:id="rId16"/>
    <p:sldId id="271" r:id="rId17"/>
    <p:sldId id="27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78BFB-EEC8-4342-AE52-76AC054D39C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A0E12-2C1C-4C79-B489-D29D03862A4D}">
      <dgm:prSet phldrT="[Text]"/>
      <dgm:spPr/>
      <dgm:t>
        <a:bodyPr/>
        <a:lstStyle/>
        <a:p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Mô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tả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project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85D8F96-8E38-4D6B-8ED5-825FA4872216}" type="parTrans" cxnId="{686FC266-D8BC-4E14-B3B0-881FF7D2259F}">
      <dgm:prSet/>
      <dgm:spPr/>
      <dgm:t>
        <a:bodyPr/>
        <a:lstStyle/>
        <a:p>
          <a:endParaRPr lang="en-US"/>
        </a:p>
      </dgm:t>
    </dgm:pt>
    <dgm:pt modelId="{2DA4A455-FC9D-409E-A79C-A2FACA9EF0EB}" type="sibTrans" cxnId="{686FC266-D8BC-4E14-B3B0-881FF7D2259F}">
      <dgm:prSet/>
      <dgm:spPr/>
      <dgm:t>
        <a:bodyPr/>
        <a:lstStyle/>
        <a:p>
          <a:endParaRPr lang="en-US"/>
        </a:p>
      </dgm:t>
    </dgm:pt>
    <dgm:pt modelId="{2CBDE7B4-BFC0-4161-A001-69AB97BC69EB}">
      <dgm:prSet phldrT="[Text]"/>
      <dgm:spPr/>
      <dgm:t>
        <a:bodyPr/>
        <a:lstStyle/>
        <a:p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Đặt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vấn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đề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57B1AA5-441F-4BF4-9823-3E0CFD6A3873}" type="parTrans" cxnId="{5BED1A24-F1BF-45E9-BD26-12088AF08BB1}">
      <dgm:prSet/>
      <dgm:spPr/>
      <dgm:t>
        <a:bodyPr/>
        <a:lstStyle/>
        <a:p>
          <a:endParaRPr lang="en-US"/>
        </a:p>
      </dgm:t>
    </dgm:pt>
    <dgm:pt modelId="{D95BF4F3-C06E-4F91-9E7E-846E45C416CF}" type="sibTrans" cxnId="{5BED1A24-F1BF-45E9-BD26-12088AF08BB1}">
      <dgm:prSet/>
      <dgm:spPr/>
      <dgm:t>
        <a:bodyPr/>
        <a:lstStyle/>
        <a:p>
          <a:endParaRPr lang="en-US"/>
        </a:p>
      </dgm:t>
    </dgm:pt>
    <dgm:pt modelId="{A9AA89EC-0FEC-4940-9279-B454A4414070}">
      <dgm:prSet phldrT="[Text]"/>
      <dgm:spPr/>
      <dgm:t>
        <a:bodyPr/>
        <a:lstStyle/>
        <a:p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Giới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thiệu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thuật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toán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7A1087F-D612-40AC-84C6-B070FA96A38F}" type="parTrans" cxnId="{15B2FC2F-02AE-4AA0-A15C-77338A408B06}">
      <dgm:prSet/>
      <dgm:spPr/>
      <dgm:t>
        <a:bodyPr/>
        <a:lstStyle/>
        <a:p>
          <a:endParaRPr lang="en-US"/>
        </a:p>
      </dgm:t>
    </dgm:pt>
    <dgm:pt modelId="{5449D7A8-0036-4384-A26D-DFEAC63F6AD4}" type="sibTrans" cxnId="{15B2FC2F-02AE-4AA0-A15C-77338A408B06}">
      <dgm:prSet/>
      <dgm:spPr/>
      <dgm:t>
        <a:bodyPr/>
        <a:lstStyle/>
        <a:p>
          <a:endParaRPr lang="en-US"/>
        </a:p>
      </dgm:t>
    </dgm:pt>
    <dgm:pt modelId="{4F140049-36F4-4508-B98E-4F226CAA3FD0}">
      <dgm:prSet phldrT="[Text]"/>
      <dgm:spPr/>
      <dgm:t>
        <a:bodyPr/>
        <a:lstStyle/>
        <a:p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Mô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tả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550FC847-56E6-4627-BEDE-CF87C4532154}" type="parTrans" cxnId="{0418FF05-423E-461B-8908-617EFAA712A0}">
      <dgm:prSet/>
      <dgm:spPr/>
      <dgm:t>
        <a:bodyPr/>
        <a:lstStyle/>
        <a:p>
          <a:endParaRPr lang="en-US"/>
        </a:p>
      </dgm:t>
    </dgm:pt>
    <dgm:pt modelId="{2FF2DCF7-E414-47FF-A82E-FF58FB486FF3}" type="sibTrans" cxnId="{0418FF05-423E-461B-8908-617EFAA712A0}">
      <dgm:prSet/>
      <dgm:spPr/>
      <dgm:t>
        <a:bodyPr/>
        <a:lstStyle/>
        <a:p>
          <a:endParaRPr lang="en-US"/>
        </a:p>
      </dgm:t>
    </dgm:pt>
    <dgm:pt modelId="{5FAE5E4C-7B12-4B12-A248-971726775D89}">
      <dgm:prSet phldrT="[Text]"/>
      <dgm:spPr/>
      <dgm:t>
        <a:bodyPr/>
        <a:lstStyle/>
        <a:p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Cài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đặt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kiểm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thử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A959DC8-EDBD-44D4-AFFE-7FE35B11BBC1}" type="parTrans" cxnId="{F3CB0EBA-7106-44CA-81A5-4BA6B74D1606}">
      <dgm:prSet/>
      <dgm:spPr/>
      <dgm:t>
        <a:bodyPr/>
        <a:lstStyle/>
        <a:p>
          <a:endParaRPr lang="en-US"/>
        </a:p>
      </dgm:t>
    </dgm:pt>
    <dgm:pt modelId="{F198D682-D77C-4DEB-83E0-E30D989739DC}" type="sibTrans" cxnId="{F3CB0EBA-7106-44CA-81A5-4BA6B74D1606}">
      <dgm:prSet/>
      <dgm:spPr/>
      <dgm:t>
        <a:bodyPr/>
        <a:lstStyle/>
        <a:p>
          <a:endParaRPr lang="en-US"/>
        </a:p>
      </dgm:t>
    </dgm:pt>
    <dgm:pt modelId="{C20F75AA-18B9-4C0A-A7AD-5133D1AF09DD}">
      <dgm:prSet phldrT="[Text]"/>
      <dgm:spPr/>
      <dgm:t>
        <a:bodyPr/>
        <a:lstStyle/>
        <a:p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Với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dữ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liệu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giả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EA1441D2-3E2E-4E1A-A600-84781F255EB5}" type="parTrans" cxnId="{12D20A57-40CD-42C7-8196-C21F45CEBD6C}">
      <dgm:prSet/>
      <dgm:spPr/>
      <dgm:t>
        <a:bodyPr/>
        <a:lstStyle/>
        <a:p>
          <a:endParaRPr lang="en-US"/>
        </a:p>
      </dgm:t>
    </dgm:pt>
    <dgm:pt modelId="{B6FA94A9-6E59-4E37-80EB-DDDD61F6CFA7}" type="sibTrans" cxnId="{12D20A57-40CD-42C7-8196-C21F45CEBD6C}">
      <dgm:prSet/>
      <dgm:spPr/>
      <dgm:t>
        <a:bodyPr/>
        <a:lstStyle/>
        <a:p>
          <a:endParaRPr lang="en-US"/>
        </a:p>
      </dgm:t>
    </dgm:pt>
    <dgm:pt modelId="{C14FA51B-4701-461E-A5C0-49D6225062E4}">
      <dgm:prSet phldrT="[Text]"/>
      <dgm:spPr/>
      <dgm:t>
        <a:bodyPr/>
        <a:lstStyle/>
        <a:p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K-means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FD892C89-F23C-4250-9B6E-DC4A10EFABDD}" type="parTrans" cxnId="{980E9170-5393-45E6-9741-5AD0C5B4D5C0}">
      <dgm:prSet/>
      <dgm:spPr/>
      <dgm:t>
        <a:bodyPr/>
        <a:lstStyle/>
        <a:p>
          <a:endParaRPr lang="en-US"/>
        </a:p>
      </dgm:t>
    </dgm:pt>
    <dgm:pt modelId="{EEB1D91E-1B31-4626-8BA2-EC4948F703E1}" type="sibTrans" cxnId="{980E9170-5393-45E6-9741-5AD0C5B4D5C0}">
      <dgm:prSet/>
      <dgm:spPr/>
      <dgm:t>
        <a:bodyPr/>
        <a:lstStyle/>
        <a:p>
          <a:endParaRPr lang="en-US"/>
        </a:p>
      </dgm:t>
    </dgm:pt>
    <dgm:pt modelId="{77208BB8-9EF6-4484-83BA-61B7D0822765}">
      <dgm:prSet phldrT="[Text]"/>
      <dgm:spPr/>
      <dgm:t>
        <a:bodyPr/>
        <a:lstStyle/>
        <a:p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Cách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hoạt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động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3FAF2F0A-5975-4EB1-878D-B2C182324686}" type="parTrans" cxnId="{A8CB5E43-E660-413E-881F-04EABB492DA8}">
      <dgm:prSet/>
      <dgm:spPr/>
      <dgm:t>
        <a:bodyPr/>
        <a:lstStyle/>
        <a:p>
          <a:endParaRPr lang="en-US"/>
        </a:p>
      </dgm:t>
    </dgm:pt>
    <dgm:pt modelId="{48117B76-453D-4520-8E48-E979DC51A20E}" type="sibTrans" cxnId="{A8CB5E43-E660-413E-881F-04EABB492DA8}">
      <dgm:prSet/>
      <dgm:spPr/>
      <dgm:t>
        <a:bodyPr/>
        <a:lstStyle/>
        <a:p>
          <a:endParaRPr lang="en-US"/>
        </a:p>
      </dgm:t>
    </dgm:pt>
    <dgm:pt modelId="{75FF93D4-C9ED-4FA4-8937-A642A2274BBE}">
      <dgm:prSet phldrT="[Text]"/>
      <dgm:spPr/>
      <dgm:t>
        <a:bodyPr/>
        <a:lstStyle/>
        <a:p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Ứng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dụng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9F6A6179-09C9-4A89-8031-E9781CCB99EB}" type="parTrans" cxnId="{EA632D29-6A8C-42AB-8973-D59E89A43FBE}">
      <dgm:prSet/>
      <dgm:spPr/>
      <dgm:t>
        <a:bodyPr/>
        <a:lstStyle/>
        <a:p>
          <a:endParaRPr lang="en-US"/>
        </a:p>
      </dgm:t>
    </dgm:pt>
    <dgm:pt modelId="{2CF37DF6-2AFA-4D6C-A6C9-1BD6A381D754}" type="sibTrans" cxnId="{EA632D29-6A8C-42AB-8973-D59E89A43FBE}">
      <dgm:prSet/>
      <dgm:spPr/>
      <dgm:t>
        <a:bodyPr/>
        <a:lstStyle/>
        <a:p>
          <a:endParaRPr lang="en-US"/>
        </a:p>
      </dgm:t>
    </dgm:pt>
    <dgm:pt modelId="{9703BDDF-3B6A-41EF-AC25-1D0C4DC191D4}">
      <dgm:prSet phldrT="[Text]"/>
      <dgm:spPr/>
      <dgm:t>
        <a:bodyPr/>
        <a:lstStyle/>
        <a:p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PP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đánh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giá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525C957E-79B9-43AD-82C9-28D12CC836F2}" type="parTrans" cxnId="{0370BF4E-9347-4126-8E22-19EBD1020034}">
      <dgm:prSet/>
      <dgm:spPr/>
      <dgm:t>
        <a:bodyPr/>
        <a:lstStyle/>
        <a:p>
          <a:endParaRPr lang="en-US"/>
        </a:p>
      </dgm:t>
    </dgm:pt>
    <dgm:pt modelId="{9232BA25-4C4C-405E-BC51-3219D27431CE}" type="sibTrans" cxnId="{0370BF4E-9347-4126-8E22-19EBD1020034}">
      <dgm:prSet/>
      <dgm:spPr/>
      <dgm:t>
        <a:bodyPr/>
        <a:lstStyle/>
        <a:p>
          <a:endParaRPr lang="en-US"/>
        </a:p>
      </dgm:t>
    </dgm:pt>
    <dgm:pt modelId="{1B328521-01F1-4D4B-81C3-C354B0F1F7A0}">
      <dgm:prSet phldrT="[Text]"/>
      <dgm:spPr/>
      <dgm:t>
        <a:bodyPr/>
        <a:lstStyle/>
        <a:p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Với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dữ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liệu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thực</a:t>
          </a:r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tế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CBCAC9E0-81F2-4052-8A5D-C0999C11CD76}" type="parTrans" cxnId="{98F5CB31-19A4-4136-BFF2-DF6C237285D7}">
      <dgm:prSet/>
      <dgm:spPr/>
      <dgm:t>
        <a:bodyPr/>
        <a:lstStyle/>
        <a:p>
          <a:endParaRPr lang="en-US"/>
        </a:p>
      </dgm:t>
    </dgm:pt>
    <dgm:pt modelId="{F94EEB69-6621-410D-A0DC-A17B2C938651}" type="sibTrans" cxnId="{98F5CB31-19A4-4136-BFF2-DF6C237285D7}">
      <dgm:prSet/>
      <dgm:spPr/>
      <dgm:t>
        <a:bodyPr/>
        <a:lstStyle/>
        <a:p>
          <a:endParaRPr lang="en-US"/>
        </a:p>
      </dgm:t>
    </dgm:pt>
    <dgm:pt modelId="{00E7B32A-1DCF-4D57-B379-3D3B2AC9FDE0}">
      <dgm:prSet phldrT="[Text]"/>
      <dgm:spPr/>
      <dgm:t>
        <a:bodyPr/>
        <a:lstStyle/>
        <a:p>
          <a:r>
            <a: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Kết luận</a:t>
          </a:r>
          <a:endParaRPr lang="en-US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F47610A9-EC9F-4120-85B1-2517F41BE9F9}" type="parTrans" cxnId="{B8F165B7-07E2-4674-9C2C-4BCB078CA871}">
      <dgm:prSet/>
      <dgm:spPr/>
      <dgm:t>
        <a:bodyPr/>
        <a:lstStyle/>
        <a:p>
          <a:endParaRPr lang="en-US"/>
        </a:p>
      </dgm:t>
    </dgm:pt>
    <dgm:pt modelId="{D2DF3550-860F-4DFC-9C4D-5292F2D696D0}" type="sibTrans" cxnId="{B8F165B7-07E2-4674-9C2C-4BCB078CA871}">
      <dgm:prSet/>
      <dgm:spPr/>
      <dgm:t>
        <a:bodyPr/>
        <a:lstStyle/>
        <a:p>
          <a:endParaRPr lang="en-US"/>
        </a:p>
      </dgm:t>
    </dgm:pt>
    <dgm:pt modelId="{81199DDC-5A9F-4B2C-8A3E-67BDE95A94AF}" type="pres">
      <dgm:prSet presAssocID="{14078BFB-EEC8-4342-AE52-76AC054D39CB}" presName="linearFlow" presStyleCnt="0">
        <dgm:presLayoutVars>
          <dgm:dir/>
          <dgm:animLvl val="lvl"/>
          <dgm:resizeHandles val="exact"/>
        </dgm:presLayoutVars>
      </dgm:prSet>
      <dgm:spPr/>
    </dgm:pt>
    <dgm:pt modelId="{936036E2-A789-4E30-A6C4-404771E4A0FE}" type="pres">
      <dgm:prSet presAssocID="{455A0E12-2C1C-4C79-B489-D29D03862A4D}" presName="composite" presStyleCnt="0"/>
      <dgm:spPr/>
    </dgm:pt>
    <dgm:pt modelId="{2790701E-C2C8-404F-9C5B-F9C863EF603C}" type="pres">
      <dgm:prSet presAssocID="{455A0E12-2C1C-4C79-B489-D29D03862A4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AB09A-6684-413D-BC92-066D686ED560}" type="pres">
      <dgm:prSet presAssocID="{455A0E12-2C1C-4C79-B489-D29D03862A4D}" presName="parSh" presStyleLbl="node1" presStyleIdx="0" presStyleCnt="3" custLinFactNeighborX="4420" custLinFactNeighborY="31929"/>
      <dgm:spPr/>
      <dgm:t>
        <a:bodyPr/>
        <a:lstStyle/>
        <a:p>
          <a:endParaRPr lang="en-US"/>
        </a:p>
      </dgm:t>
    </dgm:pt>
    <dgm:pt modelId="{65965A2C-E7CD-4C89-A65C-BD90F80B37D7}" type="pres">
      <dgm:prSet presAssocID="{455A0E12-2C1C-4C79-B489-D29D03862A4D}" presName="desTx" presStyleLbl="fgAcc1" presStyleIdx="0" presStyleCnt="3" custScaleY="48450" custLinFactNeighborX="12099" custLinFactNeighborY="-23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178E1-DDFB-47CC-8EB5-4370A53FF89B}" type="pres">
      <dgm:prSet presAssocID="{2DA4A455-FC9D-409E-A79C-A2FACA9EF0EB}" presName="sibTrans" presStyleLbl="sibTrans2D1" presStyleIdx="0" presStyleCnt="2"/>
      <dgm:spPr/>
    </dgm:pt>
    <dgm:pt modelId="{91478D88-8453-4C04-966A-DEDA498F2545}" type="pres">
      <dgm:prSet presAssocID="{2DA4A455-FC9D-409E-A79C-A2FACA9EF0EB}" presName="connTx" presStyleLbl="sibTrans2D1" presStyleIdx="0" presStyleCnt="2"/>
      <dgm:spPr/>
    </dgm:pt>
    <dgm:pt modelId="{AE1E424D-0D56-4670-9903-19893F6B0E04}" type="pres">
      <dgm:prSet presAssocID="{A9AA89EC-0FEC-4940-9279-B454A4414070}" presName="composite" presStyleCnt="0"/>
      <dgm:spPr/>
    </dgm:pt>
    <dgm:pt modelId="{F938DAFE-3B5D-44E6-B959-7BC240BF8FAA}" type="pres">
      <dgm:prSet presAssocID="{A9AA89EC-0FEC-4940-9279-B454A441407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50CDC-3452-474C-A0C3-0EDFD68FEE95}" type="pres">
      <dgm:prSet presAssocID="{A9AA89EC-0FEC-4940-9279-B454A4414070}" presName="parSh" presStyleLbl="node1" presStyleIdx="1" presStyleCnt="3" custLinFactNeighborX="510" custLinFactNeighborY="-22208"/>
      <dgm:spPr/>
      <dgm:t>
        <a:bodyPr/>
        <a:lstStyle/>
        <a:p>
          <a:endParaRPr lang="en-US"/>
        </a:p>
      </dgm:t>
    </dgm:pt>
    <dgm:pt modelId="{DFD7935D-9196-4965-9461-EA95D83EF2A2}" type="pres">
      <dgm:prSet presAssocID="{A9AA89EC-0FEC-4940-9279-B454A4414070}" presName="desTx" presStyleLbl="fgAcc1" presStyleIdx="1" presStyleCnt="3" custScaleX="113352" custScaleY="58567" custLinFactNeighborX="-7688" custLinFactNeighborY="-385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9808E-0330-4576-A888-39A0B764708D}" type="pres">
      <dgm:prSet presAssocID="{5449D7A8-0036-4384-A26D-DFEAC63F6AD4}" presName="sibTrans" presStyleLbl="sibTrans2D1" presStyleIdx="1" presStyleCnt="2" custAng="297359" custLinFactNeighborX="15010" custLinFactNeighborY="-52648"/>
      <dgm:spPr/>
    </dgm:pt>
    <dgm:pt modelId="{241DF691-BE2D-41F4-AB32-54DE9152F14A}" type="pres">
      <dgm:prSet presAssocID="{5449D7A8-0036-4384-A26D-DFEAC63F6AD4}" presName="connTx" presStyleLbl="sibTrans2D1" presStyleIdx="1" presStyleCnt="2"/>
      <dgm:spPr/>
    </dgm:pt>
    <dgm:pt modelId="{9396D842-0E62-41E0-83B8-2F6B1753D016}" type="pres">
      <dgm:prSet presAssocID="{5FAE5E4C-7B12-4B12-A248-971726775D89}" presName="composite" presStyleCnt="0"/>
      <dgm:spPr/>
    </dgm:pt>
    <dgm:pt modelId="{5B3BE8A1-5F37-42B6-82D7-EB61CA13C623}" type="pres">
      <dgm:prSet presAssocID="{5FAE5E4C-7B12-4B12-A248-971726775D89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E02CD-048D-45CB-B103-C525B636C752}" type="pres">
      <dgm:prSet presAssocID="{5FAE5E4C-7B12-4B12-A248-971726775D89}" presName="parSh" presStyleLbl="node1" presStyleIdx="2" presStyleCnt="3" custLinFactNeighborX="-5089" custLinFactNeighborY="36134"/>
      <dgm:spPr/>
      <dgm:t>
        <a:bodyPr/>
        <a:lstStyle/>
        <a:p>
          <a:endParaRPr lang="en-US"/>
        </a:p>
      </dgm:t>
    </dgm:pt>
    <dgm:pt modelId="{24C09C2A-6A37-4D6C-BCB8-296FEE27255F}" type="pres">
      <dgm:prSet presAssocID="{5FAE5E4C-7B12-4B12-A248-971726775D89}" presName="desTx" presStyleLbl="fgAcc1" presStyleIdx="2" presStyleCnt="3" custScaleX="114821" custScaleY="49094" custLinFactNeighborX="-5500" custLinFactNeighborY="-193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E31020-CF0A-455C-A9E9-8B41F486B352}" type="presOf" srcId="{5FAE5E4C-7B12-4B12-A248-971726775D89}" destId="{C24E02CD-048D-45CB-B103-C525B636C752}" srcOrd="1" destOrd="0" presId="urn:microsoft.com/office/officeart/2005/8/layout/process3"/>
    <dgm:cxn modelId="{D3C961F4-5526-4170-869C-25784D06C20C}" type="presOf" srcId="{14078BFB-EEC8-4342-AE52-76AC054D39CB}" destId="{81199DDC-5A9F-4B2C-8A3E-67BDE95A94AF}" srcOrd="0" destOrd="0" presId="urn:microsoft.com/office/officeart/2005/8/layout/process3"/>
    <dgm:cxn modelId="{D7E590FE-368C-40DE-9BEB-0161322BDC8E}" type="presOf" srcId="{A9AA89EC-0FEC-4940-9279-B454A4414070}" destId="{3BF50CDC-3452-474C-A0C3-0EDFD68FEE95}" srcOrd="1" destOrd="0" presId="urn:microsoft.com/office/officeart/2005/8/layout/process3"/>
    <dgm:cxn modelId="{3B780655-DFDB-4D50-980F-602875F7884A}" type="presOf" srcId="{C14FA51B-4701-461E-A5C0-49D6225062E4}" destId="{65965A2C-E7CD-4C89-A65C-BD90F80B37D7}" srcOrd="0" destOrd="1" presId="urn:microsoft.com/office/officeart/2005/8/layout/process3"/>
    <dgm:cxn modelId="{BC0EF4E1-A035-47F5-90A3-4F961C6BC842}" type="presOf" srcId="{2DA4A455-FC9D-409E-A79C-A2FACA9EF0EB}" destId="{91478D88-8453-4C04-966A-DEDA498F2545}" srcOrd="1" destOrd="0" presId="urn:microsoft.com/office/officeart/2005/8/layout/process3"/>
    <dgm:cxn modelId="{980E9170-5393-45E6-9741-5AD0C5B4D5C0}" srcId="{455A0E12-2C1C-4C79-B489-D29D03862A4D}" destId="{C14FA51B-4701-461E-A5C0-49D6225062E4}" srcOrd="1" destOrd="0" parTransId="{FD892C89-F23C-4250-9B6E-DC4A10EFABDD}" sibTransId="{EEB1D91E-1B31-4626-8BA2-EC4948F703E1}"/>
    <dgm:cxn modelId="{98F5CB31-19A4-4136-BFF2-DF6C237285D7}" srcId="{5FAE5E4C-7B12-4B12-A248-971726775D89}" destId="{1B328521-01F1-4D4B-81C3-C354B0F1F7A0}" srcOrd="1" destOrd="0" parTransId="{CBCAC9E0-81F2-4052-8A5D-C0999C11CD76}" sibTransId="{F94EEB69-6621-410D-A0DC-A17B2C938651}"/>
    <dgm:cxn modelId="{EA632D29-6A8C-42AB-8973-D59E89A43FBE}" srcId="{A9AA89EC-0FEC-4940-9279-B454A4414070}" destId="{75FF93D4-C9ED-4FA4-8937-A642A2274BBE}" srcOrd="3" destOrd="0" parTransId="{9F6A6179-09C9-4A89-8031-E9781CCB99EB}" sibTransId="{2CF37DF6-2AFA-4D6C-A6C9-1BD6A381D754}"/>
    <dgm:cxn modelId="{F3CB0EBA-7106-44CA-81A5-4BA6B74D1606}" srcId="{14078BFB-EEC8-4342-AE52-76AC054D39CB}" destId="{5FAE5E4C-7B12-4B12-A248-971726775D89}" srcOrd="2" destOrd="0" parTransId="{6A959DC8-EDBD-44D4-AFFE-7FE35B11BBC1}" sibTransId="{F198D682-D77C-4DEB-83E0-E30D989739DC}"/>
    <dgm:cxn modelId="{7D99C825-1FEE-401B-95DE-FE469991A733}" type="presOf" srcId="{5449D7A8-0036-4384-A26D-DFEAC63F6AD4}" destId="{E5D9808E-0330-4576-A888-39A0B764708D}" srcOrd="0" destOrd="0" presId="urn:microsoft.com/office/officeart/2005/8/layout/process3"/>
    <dgm:cxn modelId="{C2EAD920-8BAD-4030-8208-B58857B6D520}" type="presOf" srcId="{5FAE5E4C-7B12-4B12-A248-971726775D89}" destId="{5B3BE8A1-5F37-42B6-82D7-EB61CA13C623}" srcOrd="0" destOrd="0" presId="urn:microsoft.com/office/officeart/2005/8/layout/process3"/>
    <dgm:cxn modelId="{B8F165B7-07E2-4674-9C2C-4BCB078CA871}" srcId="{5FAE5E4C-7B12-4B12-A248-971726775D89}" destId="{00E7B32A-1DCF-4D57-B379-3D3B2AC9FDE0}" srcOrd="2" destOrd="0" parTransId="{F47610A9-EC9F-4120-85B1-2517F41BE9F9}" sibTransId="{D2DF3550-860F-4DFC-9C4D-5292F2D696D0}"/>
    <dgm:cxn modelId="{84CDD7B6-2E4A-4DBA-9D5A-C35E4D13588D}" type="presOf" srcId="{4F140049-36F4-4508-B98E-4F226CAA3FD0}" destId="{DFD7935D-9196-4965-9461-EA95D83EF2A2}" srcOrd="0" destOrd="0" presId="urn:microsoft.com/office/officeart/2005/8/layout/process3"/>
    <dgm:cxn modelId="{8CF99E84-26E5-4591-BE98-A043F1E5A78F}" type="presOf" srcId="{00E7B32A-1DCF-4D57-B379-3D3B2AC9FDE0}" destId="{24C09C2A-6A37-4D6C-BCB8-296FEE27255F}" srcOrd="0" destOrd="2" presId="urn:microsoft.com/office/officeart/2005/8/layout/process3"/>
    <dgm:cxn modelId="{8EF17FA7-89DC-4CD4-BC30-1F139668FC0A}" type="presOf" srcId="{455A0E12-2C1C-4C79-B489-D29D03862A4D}" destId="{A4AAB09A-6684-413D-BC92-066D686ED560}" srcOrd="1" destOrd="0" presId="urn:microsoft.com/office/officeart/2005/8/layout/process3"/>
    <dgm:cxn modelId="{8EBD3B35-AF42-4E7B-A81E-226ECBDB0801}" type="presOf" srcId="{A9AA89EC-0FEC-4940-9279-B454A4414070}" destId="{F938DAFE-3B5D-44E6-B959-7BC240BF8FAA}" srcOrd="0" destOrd="0" presId="urn:microsoft.com/office/officeart/2005/8/layout/process3"/>
    <dgm:cxn modelId="{11CAB5B1-B49E-4FAC-B696-D9A98B9D76C6}" type="presOf" srcId="{75FF93D4-C9ED-4FA4-8937-A642A2274BBE}" destId="{DFD7935D-9196-4965-9461-EA95D83EF2A2}" srcOrd="0" destOrd="3" presId="urn:microsoft.com/office/officeart/2005/8/layout/process3"/>
    <dgm:cxn modelId="{4D97A796-6BAE-41F4-B173-44BC468F0E7D}" type="presOf" srcId="{77208BB8-9EF6-4484-83BA-61B7D0822765}" destId="{DFD7935D-9196-4965-9461-EA95D83EF2A2}" srcOrd="0" destOrd="1" presId="urn:microsoft.com/office/officeart/2005/8/layout/process3"/>
    <dgm:cxn modelId="{686FC266-D8BC-4E14-B3B0-881FF7D2259F}" srcId="{14078BFB-EEC8-4342-AE52-76AC054D39CB}" destId="{455A0E12-2C1C-4C79-B489-D29D03862A4D}" srcOrd="0" destOrd="0" parTransId="{885D8F96-8E38-4D6B-8ED5-825FA4872216}" sibTransId="{2DA4A455-FC9D-409E-A79C-A2FACA9EF0EB}"/>
    <dgm:cxn modelId="{A55ED9AB-2F45-4EC6-B76D-55675092D81D}" type="presOf" srcId="{C20F75AA-18B9-4C0A-A7AD-5133D1AF09DD}" destId="{24C09C2A-6A37-4D6C-BCB8-296FEE27255F}" srcOrd="0" destOrd="0" presId="urn:microsoft.com/office/officeart/2005/8/layout/process3"/>
    <dgm:cxn modelId="{5BED1A24-F1BF-45E9-BD26-12088AF08BB1}" srcId="{455A0E12-2C1C-4C79-B489-D29D03862A4D}" destId="{2CBDE7B4-BFC0-4161-A001-69AB97BC69EB}" srcOrd="0" destOrd="0" parTransId="{657B1AA5-441F-4BF4-9823-3E0CFD6A3873}" sibTransId="{D95BF4F3-C06E-4F91-9E7E-846E45C416CF}"/>
    <dgm:cxn modelId="{31B45BCC-5CF8-490C-A098-C7035E110582}" type="presOf" srcId="{1B328521-01F1-4D4B-81C3-C354B0F1F7A0}" destId="{24C09C2A-6A37-4D6C-BCB8-296FEE27255F}" srcOrd="0" destOrd="1" presId="urn:microsoft.com/office/officeart/2005/8/layout/process3"/>
    <dgm:cxn modelId="{06E90DD9-E2BF-4DBC-8D71-D53F4A718E57}" type="presOf" srcId="{455A0E12-2C1C-4C79-B489-D29D03862A4D}" destId="{2790701E-C2C8-404F-9C5B-F9C863EF603C}" srcOrd="0" destOrd="0" presId="urn:microsoft.com/office/officeart/2005/8/layout/process3"/>
    <dgm:cxn modelId="{A8CB5E43-E660-413E-881F-04EABB492DA8}" srcId="{A9AA89EC-0FEC-4940-9279-B454A4414070}" destId="{77208BB8-9EF6-4484-83BA-61B7D0822765}" srcOrd="1" destOrd="0" parTransId="{3FAF2F0A-5975-4EB1-878D-B2C182324686}" sibTransId="{48117B76-453D-4520-8E48-E979DC51A20E}"/>
    <dgm:cxn modelId="{0418FF05-423E-461B-8908-617EFAA712A0}" srcId="{A9AA89EC-0FEC-4940-9279-B454A4414070}" destId="{4F140049-36F4-4508-B98E-4F226CAA3FD0}" srcOrd="0" destOrd="0" parTransId="{550FC847-56E6-4627-BEDE-CF87C4532154}" sibTransId="{2FF2DCF7-E414-47FF-A82E-FF58FB486FF3}"/>
    <dgm:cxn modelId="{49436E7C-79FA-4D29-B909-8808849A4582}" type="presOf" srcId="{9703BDDF-3B6A-41EF-AC25-1D0C4DC191D4}" destId="{DFD7935D-9196-4965-9461-EA95D83EF2A2}" srcOrd="0" destOrd="2" presId="urn:microsoft.com/office/officeart/2005/8/layout/process3"/>
    <dgm:cxn modelId="{12D20A57-40CD-42C7-8196-C21F45CEBD6C}" srcId="{5FAE5E4C-7B12-4B12-A248-971726775D89}" destId="{C20F75AA-18B9-4C0A-A7AD-5133D1AF09DD}" srcOrd="0" destOrd="0" parTransId="{EA1441D2-3E2E-4E1A-A600-84781F255EB5}" sibTransId="{B6FA94A9-6E59-4E37-80EB-DDDD61F6CFA7}"/>
    <dgm:cxn modelId="{7840FF7A-10C4-4291-8969-821190A2A919}" type="presOf" srcId="{2DA4A455-FC9D-409E-A79C-A2FACA9EF0EB}" destId="{F06178E1-DDFB-47CC-8EB5-4370A53FF89B}" srcOrd="0" destOrd="0" presId="urn:microsoft.com/office/officeart/2005/8/layout/process3"/>
    <dgm:cxn modelId="{4597680F-E200-4288-AFA1-FF6D266A38CE}" type="presOf" srcId="{2CBDE7B4-BFC0-4161-A001-69AB97BC69EB}" destId="{65965A2C-E7CD-4C89-A65C-BD90F80B37D7}" srcOrd="0" destOrd="0" presId="urn:microsoft.com/office/officeart/2005/8/layout/process3"/>
    <dgm:cxn modelId="{15B2FC2F-02AE-4AA0-A15C-77338A408B06}" srcId="{14078BFB-EEC8-4342-AE52-76AC054D39CB}" destId="{A9AA89EC-0FEC-4940-9279-B454A4414070}" srcOrd="1" destOrd="0" parTransId="{67A1087F-D612-40AC-84C6-B070FA96A38F}" sibTransId="{5449D7A8-0036-4384-A26D-DFEAC63F6AD4}"/>
    <dgm:cxn modelId="{0370BF4E-9347-4126-8E22-19EBD1020034}" srcId="{A9AA89EC-0FEC-4940-9279-B454A4414070}" destId="{9703BDDF-3B6A-41EF-AC25-1D0C4DC191D4}" srcOrd="2" destOrd="0" parTransId="{525C957E-79B9-43AD-82C9-28D12CC836F2}" sibTransId="{9232BA25-4C4C-405E-BC51-3219D27431CE}"/>
    <dgm:cxn modelId="{F6FD9CC9-3DB9-4FA7-AB45-95F63B347FED}" type="presOf" srcId="{5449D7A8-0036-4384-A26D-DFEAC63F6AD4}" destId="{241DF691-BE2D-41F4-AB32-54DE9152F14A}" srcOrd="1" destOrd="0" presId="urn:microsoft.com/office/officeart/2005/8/layout/process3"/>
    <dgm:cxn modelId="{DA084B90-5BEE-4D1E-AE43-570EFF4977B7}" type="presParOf" srcId="{81199DDC-5A9F-4B2C-8A3E-67BDE95A94AF}" destId="{936036E2-A789-4E30-A6C4-404771E4A0FE}" srcOrd="0" destOrd="0" presId="urn:microsoft.com/office/officeart/2005/8/layout/process3"/>
    <dgm:cxn modelId="{1CDA861A-9BC8-4BC2-9288-82271A7E929F}" type="presParOf" srcId="{936036E2-A789-4E30-A6C4-404771E4A0FE}" destId="{2790701E-C2C8-404F-9C5B-F9C863EF603C}" srcOrd="0" destOrd="0" presId="urn:microsoft.com/office/officeart/2005/8/layout/process3"/>
    <dgm:cxn modelId="{CB3CAB4E-88F7-4FF6-B962-27F9606F509F}" type="presParOf" srcId="{936036E2-A789-4E30-A6C4-404771E4A0FE}" destId="{A4AAB09A-6684-413D-BC92-066D686ED560}" srcOrd="1" destOrd="0" presId="urn:microsoft.com/office/officeart/2005/8/layout/process3"/>
    <dgm:cxn modelId="{9FBCE6D1-06C1-445D-8D50-30652C45FD7B}" type="presParOf" srcId="{936036E2-A789-4E30-A6C4-404771E4A0FE}" destId="{65965A2C-E7CD-4C89-A65C-BD90F80B37D7}" srcOrd="2" destOrd="0" presId="urn:microsoft.com/office/officeart/2005/8/layout/process3"/>
    <dgm:cxn modelId="{4AC926B7-9407-42CC-9708-AF88E48D703D}" type="presParOf" srcId="{81199DDC-5A9F-4B2C-8A3E-67BDE95A94AF}" destId="{F06178E1-DDFB-47CC-8EB5-4370A53FF89B}" srcOrd="1" destOrd="0" presId="urn:microsoft.com/office/officeart/2005/8/layout/process3"/>
    <dgm:cxn modelId="{E015650E-4FA6-4714-84B0-4AE136DA685C}" type="presParOf" srcId="{F06178E1-DDFB-47CC-8EB5-4370A53FF89B}" destId="{91478D88-8453-4C04-966A-DEDA498F2545}" srcOrd="0" destOrd="0" presId="urn:microsoft.com/office/officeart/2005/8/layout/process3"/>
    <dgm:cxn modelId="{FB4851A6-D1F6-4026-A009-31C6CA56F908}" type="presParOf" srcId="{81199DDC-5A9F-4B2C-8A3E-67BDE95A94AF}" destId="{AE1E424D-0D56-4670-9903-19893F6B0E04}" srcOrd="2" destOrd="0" presId="urn:microsoft.com/office/officeart/2005/8/layout/process3"/>
    <dgm:cxn modelId="{EC87A143-E160-42B5-BDF1-E53A80BB5D1A}" type="presParOf" srcId="{AE1E424D-0D56-4670-9903-19893F6B0E04}" destId="{F938DAFE-3B5D-44E6-B959-7BC240BF8FAA}" srcOrd="0" destOrd="0" presId="urn:microsoft.com/office/officeart/2005/8/layout/process3"/>
    <dgm:cxn modelId="{A548798A-0A34-4845-BFF6-43F98AE60C45}" type="presParOf" srcId="{AE1E424D-0D56-4670-9903-19893F6B0E04}" destId="{3BF50CDC-3452-474C-A0C3-0EDFD68FEE95}" srcOrd="1" destOrd="0" presId="urn:microsoft.com/office/officeart/2005/8/layout/process3"/>
    <dgm:cxn modelId="{EA8F4386-5B4C-4B40-A2B8-E85092AD30A2}" type="presParOf" srcId="{AE1E424D-0D56-4670-9903-19893F6B0E04}" destId="{DFD7935D-9196-4965-9461-EA95D83EF2A2}" srcOrd="2" destOrd="0" presId="urn:microsoft.com/office/officeart/2005/8/layout/process3"/>
    <dgm:cxn modelId="{55B07A0B-7E50-45EC-8676-435F52E69B48}" type="presParOf" srcId="{81199DDC-5A9F-4B2C-8A3E-67BDE95A94AF}" destId="{E5D9808E-0330-4576-A888-39A0B764708D}" srcOrd="3" destOrd="0" presId="urn:microsoft.com/office/officeart/2005/8/layout/process3"/>
    <dgm:cxn modelId="{6AED42FE-47CA-4B2E-BC35-D81B9E91809D}" type="presParOf" srcId="{E5D9808E-0330-4576-A888-39A0B764708D}" destId="{241DF691-BE2D-41F4-AB32-54DE9152F14A}" srcOrd="0" destOrd="0" presId="urn:microsoft.com/office/officeart/2005/8/layout/process3"/>
    <dgm:cxn modelId="{94B66884-927E-4C2B-A3AE-ED8B6A32B73E}" type="presParOf" srcId="{81199DDC-5A9F-4B2C-8A3E-67BDE95A94AF}" destId="{9396D842-0E62-41E0-83B8-2F6B1753D016}" srcOrd="4" destOrd="0" presId="urn:microsoft.com/office/officeart/2005/8/layout/process3"/>
    <dgm:cxn modelId="{DDAB243D-1A56-4F20-B5CB-9115415670D8}" type="presParOf" srcId="{9396D842-0E62-41E0-83B8-2F6B1753D016}" destId="{5B3BE8A1-5F37-42B6-82D7-EB61CA13C623}" srcOrd="0" destOrd="0" presId="urn:microsoft.com/office/officeart/2005/8/layout/process3"/>
    <dgm:cxn modelId="{1088AB88-7A46-461B-96D2-4B429D584BC6}" type="presParOf" srcId="{9396D842-0E62-41E0-83B8-2F6B1753D016}" destId="{C24E02CD-048D-45CB-B103-C525B636C752}" srcOrd="1" destOrd="0" presId="urn:microsoft.com/office/officeart/2005/8/layout/process3"/>
    <dgm:cxn modelId="{C2A86E85-FC43-4BB7-8793-C536543194AE}" type="presParOf" srcId="{9396D842-0E62-41E0-83B8-2F6B1753D016}" destId="{24C09C2A-6A37-4D6C-BCB8-296FEE27255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E45A7F-1985-4882-9D26-A7A3F89507A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BDD265-4347-408F-90D2-7D7C922D792E}">
      <dgm:prSet/>
      <dgm:spPr/>
      <dgm:t>
        <a:bodyPr/>
        <a:lstStyle/>
        <a:p>
          <a:pPr rtl="0"/>
          <a:r>
            <a:rPr lang="en-US" smtClean="0"/>
            <a:t>Thời đại 4.0</a:t>
          </a:r>
          <a:endParaRPr lang="en-US"/>
        </a:p>
      </dgm:t>
    </dgm:pt>
    <dgm:pt modelId="{3534304A-DA7E-4CFB-9449-D018469BCCFE}" type="parTrans" cxnId="{BA3D549C-27D5-408D-9EE9-3570FE19084C}">
      <dgm:prSet/>
      <dgm:spPr/>
      <dgm:t>
        <a:bodyPr/>
        <a:lstStyle/>
        <a:p>
          <a:endParaRPr lang="en-US"/>
        </a:p>
      </dgm:t>
    </dgm:pt>
    <dgm:pt modelId="{920AB4D2-07C7-40F5-B540-84E7C8BC2F0E}" type="sibTrans" cxnId="{BA3D549C-27D5-408D-9EE9-3570FE19084C}">
      <dgm:prSet/>
      <dgm:spPr/>
      <dgm:t>
        <a:bodyPr/>
        <a:lstStyle/>
        <a:p>
          <a:endParaRPr lang="en-US"/>
        </a:p>
      </dgm:t>
    </dgm:pt>
    <dgm:pt modelId="{081423CE-EB01-41A9-9958-380C153EB0AC}">
      <dgm:prSet/>
      <dgm:spPr/>
      <dgm:t>
        <a:bodyPr/>
        <a:lstStyle/>
        <a:p>
          <a:pPr rtl="0"/>
          <a:r>
            <a:rPr lang="en-US" smtClean="0"/>
            <a:t>Data quá nhiều</a:t>
          </a:r>
          <a:endParaRPr lang="en-US"/>
        </a:p>
      </dgm:t>
    </dgm:pt>
    <dgm:pt modelId="{5217BE96-B18C-4F44-A44A-DE98DC3C3F07}" type="parTrans" cxnId="{5D00F878-8E7E-435F-902F-B3C858D74B68}">
      <dgm:prSet/>
      <dgm:spPr/>
      <dgm:t>
        <a:bodyPr/>
        <a:lstStyle/>
        <a:p>
          <a:endParaRPr lang="en-US"/>
        </a:p>
      </dgm:t>
    </dgm:pt>
    <dgm:pt modelId="{48FB5C06-AFC4-4D7D-9921-E8D163FDF47B}" type="sibTrans" cxnId="{5D00F878-8E7E-435F-902F-B3C858D74B68}">
      <dgm:prSet/>
      <dgm:spPr/>
      <dgm:t>
        <a:bodyPr/>
        <a:lstStyle/>
        <a:p>
          <a:endParaRPr lang="en-US"/>
        </a:p>
      </dgm:t>
    </dgm:pt>
    <dgm:pt modelId="{33A806AB-8B9A-4A6C-9623-43D05FFBD95C}">
      <dgm:prSet/>
      <dgm:spPr/>
      <dgm:t>
        <a:bodyPr/>
        <a:lstStyle/>
        <a:p>
          <a:pPr rtl="0"/>
          <a:r>
            <a:rPr lang="en-US" smtClean="0"/>
            <a:t>K-means</a:t>
          </a:r>
          <a:endParaRPr lang="en-US"/>
        </a:p>
      </dgm:t>
    </dgm:pt>
    <dgm:pt modelId="{20977425-051A-44CD-B009-5A94CBDE14C7}" type="parTrans" cxnId="{4A1C061F-07A8-489B-B652-161DF4D68764}">
      <dgm:prSet/>
      <dgm:spPr/>
      <dgm:t>
        <a:bodyPr/>
        <a:lstStyle/>
        <a:p>
          <a:endParaRPr lang="en-US"/>
        </a:p>
      </dgm:t>
    </dgm:pt>
    <dgm:pt modelId="{A9E08BAA-15A2-440B-8BE2-5611D872B2CE}" type="sibTrans" cxnId="{4A1C061F-07A8-489B-B652-161DF4D68764}">
      <dgm:prSet/>
      <dgm:spPr/>
      <dgm:t>
        <a:bodyPr/>
        <a:lstStyle/>
        <a:p>
          <a:endParaRPr lang="en-US"/>
        </a:p>
      </dgm:t>
    </dgm:pt>
    <dgm:pt modelId="{70865426-5BC7-4E0B-9C3B-6D44310369C4}">
      <dgm:prSet/>
      <dgm:spPr/>
      <dgm:t>
        <a:bodyPr/>
        <a:lstStyle/>
        <a:p>
          <a:endParaRPr lang="en-US"/>
        </a:p>
      </dgm:t>
    </dgm:pt>
    <dgm:pt modelId="{B26AA961-7B6B-432F-8D12-FD3C177FD86E}" type="parTrans" cxnId="{1B1FD038-780B-47BE-A20E-FE87CCD23436}">
      <dgm:prSet/>
      <dgm:spPr/>
      <dgm:t>
        <a:bodyPr/>
        <a:lstStyle/>
        <a:p>
          <a:endParaRPr lang="en-US"/>
        </a:p>
      </dgm:t>
    </dgm:pt>
    <dgm:pt modelId="{5F34D8B1-A8F7-471F-ADAD-EB75F9B1BBC2}" type="sibTrans" cxnId="{1B1FD038-780B-47BE-A20E-FE87CCD23436}">
      <dgm:prSet/>
      <dgm:spPr/>
      <dgm:t>
        <a:bodyPr/>
        <a:lstStyle/>
        <a:p>
          <a:endParaRPr lang="en-US"/>
        </a:p>
      </dgm:t>
    </dgm:pt>
    <dgm:pt modelId="{910FF1F2-C48E-4D7C-89EE-44A9D314A0DA}" type="pres">
      <dgm:prSet presAssocID="{A7E45A7F-1985-4882-9D26-A7A3F89507A0}" presName="Name0" presStyleCnt="0">
        <dgm:presLayoutVars>
          <dgm:dir/>
          <dgm:animLvl val="lvl"/>
          <dgm:resizeHandles val="exact"/>
        </dgm:presLayoutVars>
      </dgm:prSet>
      <dgm:spPr/>
    </dgm:pt>
    <dgm:pt modelId="{5DC4C4BA-CBCA-4A70-8C55-C9605DC88719}" type="pres">
      <dgm:prSet presAssocID="{7ABDD265-4347-408F-90D2-7D7C922D792E}" presName="composite" presStyleCnt="0"/>
      <dgm:spPr/>
    </dgm:pt>
    <dgm:pt modelId="{2965A8E2-0962-42D2-8355-64B6E6AFC78D}" type="pres">
      <dgm:prSet presAssocID="{7ABDD265-4347-408F-90D2-7D7C922D79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DA6DDAB-8B80-4E9C-88E8-4DA814F79133}" type="pres">
      <dgm:prSet presAssocID="{7ABDD265-4347-408F-90D2-7D7C922D792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AA88D-8BD6-4A14-98B5-0F8AA9E3BB6C}" type="pres">
      <dgm:prSet presAssocID="{920AB4D2-07C7-40F5-B540-84E7C8BC2F0E}" presName="space" presStyleCnt="0"/>
      <dgm:spPr/>
    </dgm:pt>
    <dgm:pt modelId="{94C83A27-4FDC-4215-AB94-8CA9E07DEA88}" type="pres">
      <dgm:prSet presAssocID="{081423CE-EB01-41A9-9958-380C153EB0AC}" presName="composite" presStyleCnt="0"/>
      <dgm:spPr/>
    </dgm:pt>
    <dgm:pt modelId="{A1D07A35-7FC0-4220-A93B-153B5F03C16D}" type="pres">
      <dgm:prSet presAssocID="{081423CE-EB01-41A9-9958-380C153EB0A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588341C-5446-42DF-8DDC-468DE5F50C87}" type="pres">
      <dgm:prSet presAssocID="{081423CE-EB01-41A9-9958-380C153EB0AC}" presName="desTx" presStyleLbl="alignAccFollowNode1" presStyleIdx="1" presStyleCnt="3">
        <dgm:presLayoutVars>
          <dgm:bulletEnabled val="1"/>
        </dgm:presLayoutVars>
      </dgm:prSet>
      <dgm:spPr/>
    </dgm:pt>
    <dgm:pt modelId="{0EEAEA90-BEEE-4ADA-8C20-AD293172BBA7}" type="pres">
      <dgm:prSet presAssocID="{48FB5C06-AFC4-4D7D-9921-E8D163FDF47B}" presName="space" presStyleCnt="0"/>
      <dgm:spPr/>
    </dgm:pt>
    <dgm:pt modelId="{80AC1B79-A007-4F63-A95C-16843FE7267A}" type="pres">
      <dgm:prSet presAssocID="{33A806AB-8B9A-4A6C-9623-43D05FFBD95C}" presName="composite" presStyleCnt="0"/>
      <dgm:spPr/>
    </dgm:pt>
    <dgm:pt modelId="{892CC0A5-50A0-45AC-A745-46A06186E2FD}" type="pres">
      <dgm:prSet presAssocID="{33A806AB-8B9A-4A6C-9623-43D05FFBD95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A6D09-7ED1-48D4-A498-1E5AF3D75E89}" type="pres">
      <dgm:prSet presAssocID="{33A806AB-8B9A-4A6C-9623-43D05FFBD95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A1C061F-07A8-489B-B652-161DF4D68764}" srcId="{A7E45A7F-1985-4882-9D26-A7A3F89507A0}" destId="{33A806AB-8B9A-4A6C-9623-43D05FFBD95C}" srcOrd="2" destOrd="0" parTransId="{20977425-051A-44CD-B009-5A94CBDE14C7}" sibTransId="{A9E08BAA-15A2-440B-8BE2-5611D872B2CE}"/>
    <dgm:cxn modelId="{1B1FD038-780B-47BE-A20E-FE87CCD23436}" srcId="{7ABDD265-4347-408F-90D2-7D7C922D792E}" destId="{70865426-5BC7-4E0B-9C3B-6D44310369C4}" srcOrd="0" destOrd="0" parTransId="{B26AA961-7B6B-432F-8D12-FD3C177FD86E}" sibTransId="{5F34D8B1-A8F7-471F-ADAD-EB75F9B1BBC2}"/>
    <dgm:cxn modelId="{C489C43B-C3A7-400D-A9A7-183E2701CA7C}" type="presOf" srcId="{081423CE-EB01-41A9-9958-380C153EB0AC}" destId="{A1D07A35-7FC0-4220-A93B-153B5F03C16D}" srcOrd="0" destOrd="0" presId="urn:microsoft.com/office/officeart/2005/8/layout/hList1"/>
    <dgm:cxn modelId="{007655CA-980A-4CF0-8EDD-40701C3B631E}" type="presOf" srcId="{33A806AB-8B9A-4A6C-9623-43D05FFBD95C}" destId="{892CC0A5-50A0-45AC-A745-46A06186E2FD}" srcOrd="0" destOrd="0" presId="urn:microsoft.com/office/officeart/2005/8/layout/hList1"/>
    <dgm:cxn modelId="{08DCA6EC-C103-43D3-8F93-D0817C858236}" type="presOf" srcId="{7ABDD265-4347-408F-90D2-7D7C922D792E}" destId="{2965A8E2-0962-42D2-8355-64B6E6AFC78D}" srcOrd="0" destOrd="0" presId="urn:microsoft.com/office/officeart/2005/8/layout/hList1"/>
    <dgm:cxn modelId="{BA3D549C-27D5-408D-9EE9-3570FE19084C}" srcId="{A7E45A7F-1985-4882-9D26-A7A3F89507A0}" destId="{7ABDD265-4347-408F-90D2-7D7C922D792E}" srcOrd="0" destOrd="0" parTransId="{3534304A-DA7E-4CFB-9449-D018469BCCFE}" sibTransId="{920AB4D2-07C7-40F5-B540-84E7C8BC2F0E}"/>
    <dgm:cxn modelId="{61929EF5-8E0B-446F-87E1-BD253CEDED11}" type="presOf" srcId="{70865426-5BC7-4E0B-9C3B-6D44310369C4}" destId="{6DA6DDAB-8B80-4E9C-88E8-4DA814F79133}" srcOrd="0" destOrd="0" presId="urn:microsoft.com/office/officeart/2005/8/layout/hList1"/>
    <dgm:cxn modelId="{1BBB11E6-4436-42A9-BB41-2BFD87D711B8}" type="presOf" srcId="{A7E45A7F-1985-4882-9D26-A7A3F89507A0}" destId="{910FF1F2-C48E-4D7C-89EE-44A9D314A0DA}" srcOrd="0" destOrd="0" presId="urn:microsoft.com/office/officeart/2005/8/layout/hList1"/>
    <dgm:cxn modelId="{5D00F878-8E7E-435F-902F-B3C858D74B68}" srcId="{A7E45A7F-1985-4882-9D26-A7A3F89507A0}" destId="{081423CE-EB01-41A9-9958-380C153EB0AC}" srcOrd="1" destOrd="0" parTransId="{5217BE96-B18C-4F44-A44A-DE98DC3C3F07}" sibTransId="{48FB5C06-AFC4-4D7D-9921-E8D163FDF47B}"/>
    <dgm:cxn modelId="{94178357-5A88-4436-AD6D-529F9B0A45B4}" type="presParOf" srcId="{910FF1F2-C48E-4D7C-89EE-44A9D314A0DA}" destId="{5DC4C4BA-CBCA-4A70-8C55-C9605DC88719}" srcOrd="0" destOrd="0" presId="urn:microsoft.com/office/officeart/2005/8/layout/hList1"/>
    <dgm:cxn modelId="{05CB2130-8AE1-41EB-AB22-68C1682EB840}" type="presParOf" srcId="{5DC4C4BA-CBCA-4A70-8C55-C9605DC88719}" destId="{2965A8E2-0962-42D2-8355-64B6E6AFC78D}" srcOrd="0" destOrd="0" presId="urn:microsoft.com/office/officeart/2005/8/layout/hList1"/>
    <dgm:cxn modelId="{84A7E2D1-D773-4E18-8F45-C1925700CAC3}" type="presParOf" srcId="{5DC4C4BA-CBCA-4A70-8C55-C9605DC88719}" destId="{6DA6DDAB-8B80-4E9C-88E8-4DA814F79133}" srcOrd="1" destOrd="0" presId="urn:microsoft.com/office/officeart/2005/8/layout/hList1"/>
    <dgm:cxn modelId="{72C0DDC7-D226-4AFA-B18F-9C6577DECCD0}" type="presParOf" srcId="{910FF1F2-C48E-4D7C-89EE-44A9D314A0DA}" destId="{9A6AA88D-8BD6-4A14-98B5-0F8AA9E3BB6C}" srcOrd="1" destOrd="0" presId="urn:microsoft.com/office/officeart/2005/8/layout/hList1"/>
    <dgm:cxn modelId="{2CAE7C9F-622D-4F66-9B63-31D2213C14AC}" type="presParOf" srcId="{910FF1F2-C48E-4D7C-89EE-44A9D314A0DA}" destId="{94C83A27-4FDC-4215-AB94-8CA9E07DEA88}" srcOrd="2" destOrd="0" presId="urn:microsoft.com/office/officeart/2005/8/layout/hList1"/>
    <dgm:cxn modelId="{521053EE-6703-4258-9CF0-CD3034FA4AED}" type="presParOf" srcId="{94C83A27-4FDC-4215-AB94-8CA9E07DEA88}" destId="{A1D07A35-7FC0-4220-A93B-153B5F03C16D}" srcOrd="0" destOrd="0" presId="urn:microsoft.com/office/officeart/2005/8/layout/hList1"/>
    <dgm:cxn modelId="{C0EBC3A4-D788-4AD2-80CD-69780C8A430F}" type="presParOf" srcId="{94C83A27-4FDC-4215-AB94-8CA9E07DEA88}" destId="{7588341C-5446-42DF-8DDC-468DE5F50C87}" srcOrd="1" destOrd="0" presId="urn:microsoft.com/office/officeart/2005/8/layout/hList1"/>
    <dgm:cxn modelId="{A55D639E-9639-4B11-AD39-4ED4A3B94541}" type="presParOf" srcId="{910FF1F2-C48E-4D7C-89EE-44A9D314A0DA}" destId="{0EEAEA90-BEEE-4ADA-8C20-AD293172BBA7}" srcOrd="3" destOrd="0" presId="urn:microsoft.com/office/officeart/2005/8/layout/hList1"/>
    <dgm:cxn modelId="{6A480558-A445-4D97-8DB0-675C05084092}" type="presParOf" srcId="{910FF1F2-C48E-4D7C-89EE-44A9D314A0DA}" destId="{80AC1B79-A007-4F63-A95C-16843FE7267A}" srcOrd="4" destOrd="0" presId="urn:microsoft.com/office/officeart/2005/8/layout/hList1"/>
    <dgm:cxn modelId="{F1233BB0-533B-4FA2-90C1-9879594177AB}" type="presParOf" srcId="{80AC1B79-A007-4F63-A95C-16843FE7267A}" destId="{892CC0A5-50A0-45AC-A745-46A06186E2FD}" srcOrd="0" destOrd="0" presId="urn:microsoft.com/office/officeart/2005/8/layout/hList1"/>
    <dgm:cxn modelId="{12163CC1-FFE2-4A0C-BCB5-CF6A38EC56A9}" type="presParOf" srcId="{80AC1B79-A007-4F63-A95C-16843FE7267A}" destId="{9D8A6D09-7ED1-48D4-A498-1E5AF3D75E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7CD90-3574-4C13-BD4B-42C6F904992A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8D1E2-52F7-49FA-91FD-9FF0A8C85D05}">
      <dgm:prSet phldrT="[Text]" custT="1"/>
      <dgm:spPr/>
      <dgm:t>
        <a:bodyPr/>
        <a:lstStyle/>
        <a:p>
          <a:r>
            <a:rPr lang="en-US" sz="3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Tạo A,R,S</a:t>
          </a:r>
          <a:endParaRPr lang="en-US" sz="4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BE91744-C0F2-4DEC-8AE8-F74CF5EA7608}" type="parTrans" cxnId="{56996FF0-727F-4808-B8DF-6BEDC83CCC48}">
      <dgm:prSet/>
      <dgm:spPr/>
      <dgm:t>
        <a:bodyPr/>
        <a:lstStyle/>
        <a:p>
          <a:endParaRPr lang="en-US"/>
        </a:p>
      </dgm:t>
    </dgm:pt>
    <dgm:pt modelId="{ACCB44CE-E014-4E2F-A442-79B757FA2756}" type="sibTrans" cxnId="{56996FF0-727F-4808-B8DF-6BEDC83CCC48}">
      <dgm:prSet/>
      <dgm:spPr/>
      <dgm:t>
        <a:bodyPr/>
        <a:lstStyle/>
        <a:p>
          <a:endParaRPr lang="en-US"/>
        </a:p>
      </dgm:t>
    </dgm:pt>
    <dgm:pt modelId="{3B9260F3-5939-4B03-982D-7DD286EE00FE}">
      <dgm:prSet phldrT="[Text]" custT="1"/>
      <dgm:spPr/>
      <dgm:t>
        <a:bodyPr/>
        <a:lstStyle/>
        <a:p>
          <a:r>
            <a:rPr lang="en-US" sz="1200" i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Chọn</a:t>
          </a:r>
        </a:p>
        <a:p>
          <a:r>
            <a:rPr lang="en-US" sz="1200" i="1" smtClean="0"/>
            <a:t>preference, damping</a:t>
          </a:r>
          <a:endParaRPr lang="en-US" sz="1200"/>
        </a:p>
      </dgm:t>
    </dgm:pt>
    <dgm:pt modelId="{844D3F73-3A40-4E78-9BCB-7460E7BDC4C5}" type="parTrans" cxnId="{5E29B655-F311-4DA9-8896-8BF9AA0E46C0}">
      <dgm:prSet/>
      <dgm:spPr/>
      <dgm:t>
        <a:bodyPr/>
        <a:lstStyle/>
        <a:p>
          <a:endParaRPr lang="en-US"/>
        </a:p>
      </dgm:t>
    </dgm:pt>
    <dgm:pt modelId="{880D0732-224B-4EF9-A198-26CA9524F4A4}" type="sibTrans" cxnId="{5E29B655-F311-4DA9-8896-8BF9AA0E46C0}">
      <dgm:prSet/>
      <dgm:spPr/>
      <dgm:t>
        <a:bodyPr/>
        <a:lstStyle/>
        <a:p>
          <a:endParaRPr lang="en-US"/>
        </a:p>
      </dgm:t>
    </dgm:pt>
    <dgm:pt modelId="{49DDE454-828C-4AB5-A369-1B00A32DC750}">
      <dgm:prSet custT="1"/>
      <dgm:spPr/>
      <dgm:t>
        <a:bodyPr/>
        <a:lstStyle/>
        <a:p>
          <a:r>
            <a:rPr lang="en-US" sz="2400" smtClean="0"/>
            <a:t>Cập nhật A, R</a:t>
          </a:r>
          <a:endParaRPr lang="en-US" sz="3100"/>
        </a:p>
      </dgm:t>
    </dgm:pt>
    <dgm:pt modelId="{AD8D6794-2C7D-4302-BA53-988B9D17EC80}" type="parTrans" cxnId="{A115187F-FFD4-45F1-BA77-B79120FD9F46}">
      <dgm:prSet/>
      <dgm:spPr/>
      <dgm:t>
        <a:bodyPr/>
        <a:lstStyle/>
        <a:p>
          <a:endParaRPr lang="en-US"/>
        </a:p>
      </dgm:t>
    </dgm:pt>
    <dgm:pt modelId="{19D6766B-B5B5-497B-9434-BFCCA11359F1}" type="sibTrans" cxnId="{A115187F-FFD4-45F1-BA77-B79120FD9F46}">
      <dgm:prSet/>
      <dgm:spPr/>
      <dgm:t>
        <a:bodyPr/>
        <a:lstStyle/>
        <a:p>
          <a:endParaRPr lang="en-US"/>
        </a:p>
      </dgm:t>
    </dgm:pt>
    <dgm:pt modelId="{10893C79-373C-4240-A1C3-C4668C79DF4A}">
      <dgm:prSet custT="1"/>
      <dgm:spPr/>
      <dgm:t>
        <a:bodyPr/>
        <a:lstStyle/>
        <a:p>
          <a:r>
            <a:rPr lang="en-US" sz="1800" smtClean="0"/>
            <a:t>Nếu các exemplars không thay đổi. Dừng thuật toán</a:t>
          </a:r>
          <a:endParaRPr lang="en-US" sz="1800"/>
        </a:p>
      </dgm:t>
    </dgm:pt>
    <dgm:pt modelId="{90E725A0-FFBF-484E-9F5E-808F7E4014E3}" type="parTrans" cxnId="{506ED26E-AFA8-4805-8966-BC6E577439B1}">
      <dgm:prSet/>
      <dgm:spPr/>
      <dgm:t>
        <a:bodyPr/>
        <a:lstStyle/>
        <a:p>
          <a:endParaRPr lang="en-US"/>
        </a:p>
      </dgm:t>
    </dgm:pt>
    <dgm:pt modelId="{86AE1AF3-0E48-4466-9F3D-4D1789996F56}" type="sibTrans" cxnId="{506ED26E-AFA8-4805-8966-BC6E577439B1}">
      <dgm:prSet/>
      <dgm:spPr/>
      <dgm:t>
        <a:bodyPr/>
        <a:lstStyle/>
        <a:p>
          <a:endParaRPr lang="en-US"/>
        </a:p>
      </dgm:t>
    </dgm:pt>
    <dgm:pt modelId="{969004E9-124A-4049-8C76-7525DA963A63}">
      <dgm:prSet custT="1"/>
      <dgm:spPr/>
      <dgm:t>
        <a:bodyPr/>
        <a:lstStyle/>
        <a:p>
          <a:r>
            <a:rPr lang="en-US" sz="2000" smtClean="0"/>
            <a:t>Data được gán nhãn</a:t>
          </a:r>
          <a:endParaRPr lang="en-US" sz="2000"/>
        </a:p>
      </dgm:t>
    </dgm:pt>
    <dgm:pt modelId="{B9A818EC-899B-4579-9168-112E13BB90CA}" type="parTrans" cxnId="{611DC807-94FA-4D72-86A1-8207693B0AB5}">
      <dgm:prSet/>
      <dgm:spPr/>
      <dgm:t>
        <a:bodyPr/>
        <a:lstStyle/>
        <a:p>
          <a:endParaRPr lang="en-US"/>
        </a:p>
      </dgm:t>
    </dgm:pt>
    <dgm:pt modelId="{72E2F213-9FD1-4491-BAEB-09793A2786CC}" type="sibTrans" cxnId="{611DC807-94FA-4D72-86A1-8207693B0AB5}">
      <dgm:prSet/>
      <dgm:spPr/>
      <dgm:t>
        <a:bodyPr/>
        <a:lstStyle/>
        <a:p>
          <a:endParaRPr lang="en-US"/>
        </a:p>
      </dgm:t>
    </dgm:pt>
    <dgm:pt modelId="{B33E3027-F19B-402E-9859-70CDB914F5D3}" type="pres">
      <dgm:prSet presAssocID="{66B7CD90-3574-4C13-BD4B-42C6F904992A}" presName="diagram" presStyleCnt="0">
        <dgm:presLayoutVars>
          <dgm:dir/>
          <dgm:resizeHandles/>
        </dgm:presLayoutVars>
      </dgm:prSet>
      <dgm:spPr/>
    </dgm:pt>
    <dgm:pt modelId="{AC0A4E05-F268-4E32-88E0-67A5123804D3}" type="pres">
      <dgm:prSet presAssocID="{1EC8D1E2-52F7-49FA-91FD-9FF0A8C85D05}" presName="firstNode" presStyleLbl="node1" presStyleIdx="0" presStyleCnt="5" custLinFactNeighborX="19473" custLinFactNeighborY="-37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700C4-816C-4F06-A712-766C8B1883A0}" type="pres">
      <dgm:prSet presAssocID="{ACCB44CE-E014-4E2F-A442-79B757FA2756}" presName="sibTrans" presStyleLbl="sibTrans2D1" presStyleIdx="0" presStyleCnt="4"/>
      <dgm:spPr/>
    </dgm:pt>
    <dgm:pt modelId="{5A660D91-FBF5-4995-BBAF-6F46404B0111}" type="pres">
      <dgm:prSet presAssocID="{3B9260F3-5939-4B03-982D-7DD286EE00FE}" presName="middleNode" presStyleCnt="0"/>
      <dgm:spPr/>
    </dgm:pt>
    <dgm:pt modelId="{5B26B81F-3414-4F91-9A9A-53269BD28918}" type="pres">
      <dgm:prSet presAssocID="{3B9260F3-5939-4B03-982D-7DD286EE00FE}" presName="padding" presStyleLbl="node1" presStyleIdx="0" presStyleCnt="5"/>
      <dgm:spPr/>
    </dgm:pt>
    <dgm:pt modelId="{27ACB1D5-3DEA-4654-9A44-3D282BBD03E6}" type="pres">
      <dgm:prSet presAssocID="{3B9260F3-5939-4B03-982D-7DD286EE00FE}" presName="shape" presStyleLbl="node1" presStyleIdx="1" presStyleCnt="5" custLinFactX="100000" custLinFactY="-95563" custLinFactNeighborX="14701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44C42-7B6C-40D5-A166-AF33FBCDC66F}" type="pres">
      <dgm:prSet presAssocID="{880D0732-224B-4EF9-A198-26CA9524F4A4}" presName="sibTrans" presStyleLbl="sibTrans2D1" presStyleIdx="1" presStyleCnt="4" custAng="547036" custLinFactNeighborX="4855" custLinFactNeighborY="-37805"/>
      <dgm:spPr/>
    </dgm:pt>
    <dgm:pt modelId="{DAAAB165-42E6-4920-9D42-75B8DE7F3A1C}" type="pres">
      <dgm:prSet presAssocID="{49DDE454-828C-4AB5-A369-1B00A32DC750}" presName="middleNode" presStyleCnt="0"/>
      <dgm:spPr/>
    </dgm:pt>
    <dgm:pt modelId="{A72A3E74-A765-4712-9E24-302C65F1973E}" type="pres">
      <dgm:prSet presAssocID="{49DDE454-828C-4AB5-A369-1B00A32DC750}" presName="padding" presStyleLbl="node1" presStyleIdx="1" presStyleCnt="5"/>
      <dgm:spPr/>
    </dgm:pt>
    <dgm:pt modelId="{4AC9F481-9F9A-4615-8CD2-F784BD313452}" type="pres">
      <dgm:prSet presAssocID="{49DDE454-828C-4AB5-A369-1B00A32DC750}" presName="shape" presStyleLbl="node1" presStyleIdx="2" presStyleCnt="5" custScaleX="144772" custScaleY="144772" custLinFactX="100000" custLinFactY="-95816" custLinFactNeighborX="15051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7B85C-A510-4537-83D3-BBC58CB4BED9}" type="pres">
      <dgm:prSet presAssocID="{19D6766B-B5B5-497B-9434-BFCCA11359F1}" presName="sibTrans" presStyleLbl="sibTrans2D1" presStyleIdx="2" presStyleCnt="4" custAng="9594" custLinFactNeighborX="-89109" custLinFactNeighborY="4175"/>
      <dgm:spPr/>
    </dgm:pt>
    <dgm:pt modelId="{98C1971E-21F7-426F-9DBC-D6CF2DD4C2A5}" type="pres">
      <dgm:prSet presAssocID="{10893C79-373C-4240-A1C3-C4668C79DF4A}" presName="middleNode" presStyleCnt="0"/>
      <dgm:spPr/>
    </dgm:pt>
    <dgm:pt modelId="{47AE85B2-29C7-4B76-B77D-46D0B04ECEBF}" type="pres">
      <dgm:prSet presAssocID="{10893C79-373C-4240-A1C3-C4668C79DF4A}" presName="padding" presStyleLbl="node1" presStyleIdx="2" presStyleCnt="5"/>
      <dgm:spPr/>
    </dgm:pt>
    <dgm:pt modelId="{BD8366AF-2018-42C3-8815-73B707A8EA8A}" type="pres">
      <dgm:prSet presAssocID="{10893C79-373C-4240-A1C3-C4668C79DF4A}" presName="shape" presStyleLbl="node1" presStyleIdx="3" presStyleCnt="5" custScaleX="138984" custScaleY="114865" custLinFactX="100000" custLinFactY="96488" custLinFactNeighborX="151044" custLinFactNeighborY="100000">
        <dgm:presLayoutVars>
          <dgm:bulletEnabled val="1"/>
        </dgm:presLayoutVars>
      </dgm:prSet>
      <dgm:spPr/>
    </dgm:pt>
    <dgm:pt modelId="{C516F4B1-0874-4661-A99B-DCDEA7FBCD6E}" type="pres">
      <dgm:prSet presAssocID="{86AE1AF3-0E48-4466-9F3D-4D1789996F56}" presName="sibTrans" presStyleLbl="sibTrans2D1" presStyleIdx="3" presStyleCnt="4" custLinFactNeighborX="14421" custLinFactNeighborY="19255"/>
      <dgm:spPr/>
    </dgm:pt>
    <dgm:pt modelId="{93BE4BAF-B0D1-467C-967B-0332656311DA}" type="pres">
      <dgm:prSet presAssocID="{969004E9-124A-4049-8C76-7525DA963A63}" presName="lastNode" presStyleLbl="node1" presStyleIdx="4" presStyleCnt="5" custLinFactX="-47037" custLinFactY="2400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6ED26E-AFA8-4805-8966-BC6E577439B1}" srcId="{66B7CD90-3574-4C13-BD4B-42C6F904992A}" destId="{10893C79-373C-4240-A1C3-C4668C79DF4A}" srcOrd="3" destOrd="0" parTransId="{90E725A0-FFBF-484E-9F5E-808F7E4014E3}" sibTransId="{86AE1AF3-0E48-4466-9F3D-4D1789996F56}"/>
    <dgm:cxn modelId="{70B182B2-B060-4D24-A701-E1226EF9B1CB}" type="presOf" srcId="{49DDE454-828C-4AB5-A369-1B00A32DC750}" destId="{4AC9F481-9F9A-4615-8CD2-F784BD313452}" srcOrd="0" destOrd="0" presId="urn:microsoft.com/office/officeart/2005/8/layout/bProcess2"/>
    <dgm:cxn modelId="{611DC807-94FA-4D72-86A1-8207693B0AB5}" srcId="{66B7CD90-3574-4C13-BD4B-42C6F904992A}" destId="{969004E9-124A-4049-8C76-7525DA963A63}" srcOrd="4" destOrd="0" parTransId="{B9A818EC-899B-4579-9168-112E13BB90CA}" sibTransId="{72E2F213-9FD1-4491-BAEB-09793A2786CC}"/>
    <dgm:cxn modelId="{DAD7AAA9-9EC9-4F96-B670-EE6EA6DB650D}" type="presOf" srcId="{3B9260F3-5939-4B03-982D-7DD286EE00FE}" destId="{27ACB1D5-3DEA-4654-9A44-3D282BBD03E6}" srcOrd="0" destOrd="0" presId="urn:microsoft.com/office/officeart/2005/8/layout/bProcess2"/>
    <dgm:cxn modelId="{5E29B655-F311-4DA9-8896-8BF9AA0E46C0}" srcId="{66B7CD90-3574-4C13-BD4B-42C6F904992A}" destId="{3B9260F3-5939-4B03-982D-7DD286EE00FE}" srcOrd="1" destOrd="0" parTransId="{844D3F73-3A40-4E78-9BCB-7460E7BDC4C5}" sibTransId="{880D0732-224B-4EF9-A198-26CA9524F4A4}"/>
    <dgm:cxn modelId="{4D0A7F2E-AA9C-4753-859A-61716BB9C1AF}" type="presOf" srcId="{880D0732-224B-4EF9-A198-26CA9524F4A4}" destId="{8CE44C42-7B6C-40D5-A166-AF33FBCDC66F}" srcOrd="0" destOrd="0" presId="urn:microsoft.com/office/officeart/2005/8/layout/bProcess2"/>
    <dgm:cxn modelId="{913C3AA4-42A5-4064-96B1-4FC191D6EF1D}" type="presOf" srcId="{1EC8D1E2-52F7-49FA-91FD-9FF0A8C85D05}" destId="{AC0A4E05-F268-4E32-88E0-67A5123804D3}" srcOrd="0" destOrd="0" presId="urn:microsoft.com/office/officeart/2005/8/layout/bProcess2"/>
    <dgm:cxn modelId="{56996FF0-727F-4808-B8DF-6BEDC83CCC48}" srcId="{66B7CD90-3574-4C13-BD4B-42C6F904992A}" destId="{1EC8D1E2-52F7-49FA-91FD-9FF0A8C85D05}" srcOrd="0" destOrd="0" parTransId="{8BE91744-C0F2-4DEC-8AE8-F74CF5EA7608}" sibTransId="{ACCB44CE-E014-4E2F-A442-79B757FA2756}"/>
    <dgm:cxn modelId="{1E915782-81D3-4928-9C5E-3FAC01E699E0}" type="presOf" srcId="{86AE1AF3-0E48-4466-9F3D-4D1789996F56}" destId="{C516F4B1-0874-4661-A99B-DCDEA7FBCD6E}" srcOrd="0" destOrd="0" presId="urn:microsoft.com/office/officeart/2005/8/layout/bProcess2"/>
    <dgm:cxn modelId="{D6B46AA3-754B-4269-B9A3-16DEE3D6DF92}" type="presOf" srcId="{66B7CD90-3574-4C13-BD4B-42C6F904992A}" destId="{B33E3027-F19B-402E-9859-70CDB914F5D3}" srcOrd="0" destOrd="0" presId="urn:microsoft.com/office/officeart/2005/8/layout/bProcess2"/>
    <dgm:cxn modelId="{58B2B456-7B7E-4F19-A11E-25B36E03DBC8}" type="presOf" srcId="{10893C79-373C-4240-A1C3-C4668C79DF4A}" destId="{BD8366AF-2018-42C3-8815-73B707A8EA8A}" srcOrd="0" destOrd="0" presId="urn:microsoft.com/office/officeart/2005/8/layout/bProcess2"/>
    <dgm:cxn modelId="{DFA75A3B-3D5A-47D0-BA4A-784E2913C44A}" type="presOf" srcId="{969004E9-124A-4049-8C76-7525DA963A63}" destId="{93BE4BAF-B0D1-467C-967B-0332656311DA}" srcOrd="0" destOrd="0" presId="urn:microsoft.com/office/officeart/2005/8/layout/bProcess2"/>
    <dgm:cxn modelId="{94C45263-8ECC-4E6D-9C24-0453AA8261DE}" type="presOf" srcId="{19D6766B-B5B5-497B-9434-BFCCA11359F1}" destId="{76C7B85C-A510-4537-83D3-BBC58CB4BED9}" srcOrd="0" destOrd="0" presId="urn:microsoft.com/office/officeart/2005/8/layout/bProcess2"/>
    <dgm:cxn modelId="{EAB5D9F7-25B0-46EF-8C77-3681E35F6670}" type="presOf" srcId="{ACCB44CE-E014-4E2F-A442-79B757FA2756}" destId="{706700C4-816C-4F06-A712-766C8B1883A0}" srcOrd="0" destOrd="0" presId="urn:microsoft.com/office/officeart/2005/8/layout/bProcess2"/>
    <dgm:cxn modelId="{A115187F-FFD4-45F1-BA77-B79120FD9F46}" srcId="{66B7CD90-3574-4C13-BD4B-42C6F904992A}" destId="{49DDE454-828C-4AB5-A369-1B00A32DC750}" srcOrd="2" destOrd="0" parTransId="{AD8D6794-2C7D-4302-BA53-988B9D17EC80}" sibTransId="{19D6766B-B5B5-497B-9434-BFCCA11359F1}"/>
    <dgm:cxn modelId="{CD482D18-829B-4767-9AC3-E92E5E4AAAE0}" type="presParOf" srcId="{B33E3027-F19B-402E-9859-70CDB914F5D3}" destId="{AC0A4E05-F268-4E32-88E0-67A5123804D3}" srcOrd="0" destOrd="0" presId="urn:microsoft.com/office/officeart/2005/8/layout/bProcess2"/>
    <dgm:cxn modelId="{BB142D95-3EBE-494D-9CB5-2AE65B369DBD}" type="presParOf" srcId="{B33E3027-F19B-402E-9859-70CDB914F5D3}" destId="{706700C4-816C-4F06-A712-766C8B1883A0}" srcOrd="1" destOrd="0" presId="urn:microsoft.com/office/officeart/2005/8/layout/bProcess2"/>
    <dgm:cxn modelId="{93459F55-DAE6-4089-994D-C1E6EA125F3C}" type="presParOf" srcId="{B33E3027-F19B-402E-9859-70CDB914F5D3}" destId="{5A660D91-FBF5-4995-BBAF-6F46404B0111}" srcOrd="2" destOrd="0" presId="urn:microsoft.com/office/officeart/2005/8/layout/bProcess2"/>
    <dgm:cxn modelId="{895093B1-C789-4545-AF88-6AA5905F4210}" type="presParOf" srcId="{5A660D91-FBF5-4995-BBAF-6F46404B0111}" destId="{5B26B81F-3414-4F91-9A9A-53269BD28918}" srcOrd="0" destOrd="0" presId="urn:microsoft.com/office/officeart/2005/8/layout/bProcess2"/>
    <dgm:cxn modelId="{62C1EDCF-A966-46E4-8BCD-63C245AC2E03}" type="presParOf" srcId="{5A660D91-FBF5-4995-BBAF-6F46404B0111}" destId="{27ACB1D5-3DEA-4654-9A44-3D282BBD03E6}" srcOrd="1" destOrd="0" presId="urn:microsoft.com/office/officeart/2005/8/layout/bProcess2"/>
    <dgm:cxn modelId="{905AF47C-261D-43AB-A210-5EFD0AAB6E18}" type="presParOf" srcId="{B33E3027-F19B-402E-9859-70CDB914F5D3}" destId="{8CE44C42-7B6C-40D5-A166-AF33FBCDC66F}" srcOrd="3" destOrd="0" presId="urn:microsoft.com/office/officeart/2005/8/layout/bProcess2"/>
    <dgm:cxn modelId="{8D1EF0CF-F922-4CFB-B469-B9B4222695A1}" type="presParOf" srcId="{B33E3027-F19B-402E-9859-70CDB914F5D3}" destId="{DAAAB165-42E6-4920-9D42-75B8DE7F3A1C}" srcOrd="4" destOrd="0" presId="urn:microsoft.com/office/officeart/2005/8/layout/bProcess2"/>
    <dgm:cxn modelId="{5E6D56CF-6C38-475C-B6D6-BD6C7423937C}" type="presParOf" srcId="{DAAAB165-42E6-4920-9D42-75B8DE7F3A1C}" destId="{A72A3E74-A765-4712-9E24-302C65F1973E}" srcOrd="0" destOrd="0" presId="urn:microsoft.com/office/officeart/2005/8/layout/bProcess2"/>
    <dgm:cxn modelId="{104E6EA0-6987-467B-9CEE-E4190668D14F}" type="presParOf" srcId="{DAAAB165-42E6-4920-9D42-75B8DE7F3A1C}" destId="{4AC9F481-9F9A-4615-8CD2-F784BD313452}" srcOrd="1" destOrd="0" presId="urn:microsoft.com/office/officeart/2005/8/layout/bProcess2"/>
    <dgm:cxn modelId="{1FAE3D10-CB69-4DF9-B782-AC9B022520D1}" type="presParOf" srcId="{B33E3027-F19B-402E-9859-70CDB914F5D3}" destId="{76C7B85C-A510-4537-83D3-BBC58CB4BED9}" srcOrd="5" destOrd="0" presId="urn:microsoft.com/office/officeart/2005/8/layout/bProcess2"/>
    <dgm:cxn modelId="{A98A5C4D-8A06-46C2-85A2-8D451BF85ECE}" type="presParOf" srcId="{B33E3027-F19B-402E-9859-70CDB914F5D3}" destId="{98C1971E-21F7-426F-9DBC-D6CF2DD4C2A5}" srcOrd="6" destOrd="0" presId="urn:microsoft.com/office/officeart/2005/8/layout/bProcess2"/>
    <dgm:cxn modelId="{9768444C-EA21-40C0-A4F1-AB2C9415DF7F}" type="presParOf" srcId="{98C1971E-21F7-426F-9DBC-D6CF2DD4C2A5}" destId="{47AE85B2-29C7-4B76-B77D-46D0B04ECEBF}" srcOrd="0" destOrd="0" presId="urn:microsoft.com/office/officeart/2005/8/layout/bProcess2"/>
    <dgm:cxn modelId="{49373671-E271-46DE-A295-CB282D1F2D47}" type="presParOf" srcId="{98C1971E-21F7-426F-9DBC-D6CF2DD4C2A5}" destId="{BD8366AF-2018-42C3-8815-73B707A8EA8A}" srcOrd="1" destOrd="0" presId="urn:microsoft.com/office/officeart/2005/8/layout/bProcess2"/>
    <dgm:cxn modelId="{48326BAC-57DF-49E9-BC36-90A8E5A22B62}" type="presParOf" srcId="{B33E3027-F19B-402E-9859-70CDB914F5D3}" destId="{C516F4B1-0874-4661-A99B-DCDEA7FBCD6E}" srcOrd="7" destOrd="0" presId="urn:microsoft.com/office/officeart/2005/8/layout/bProcess2"/>
    <dgm:cxn modelId="{7DEC002B-5597-41A8-988D-2125FBD8EAD4}" type="presParOf" srcId="{B33E3027-F19B-402E-9859-70CDB914F5D3}" destId="{93BE4BAF-B0D1-467C-967B-0332656311DA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49ADD8-5864-4B9B-B1EA-9F404DBCBCBB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8640A-B29E-4062-9921-7DAD5DBD190B}">
      <dgm:prSet phldrT="[Text]" custT="1"/>
      <dgm:spPr/>
      <dgm:t>
        <a:bodyPr/>
        <a:lstStyle/>
        <a:p>
          <a:r>
            <a:rPr lang="en-US" sz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Homogeneity</a:t>
          </a:r>
          <a:endParaRPr lang="en-US" sz="10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5C6B9870-7CCD-4BED-B54C-E4EB06776E4C}" type="parTrans" cxnId="{F56138B8-80D2-4BC3-9F13-63F2ECE63E73}">
      <dgm:prSet/>
      <dgm:spPr/>
      <dgm:t>
        <a:bodyPr/>
        <a:lstStyle/>
        <a:p>
          <a:endParaRPr lang="en-US"/>
        </a:p>
      </dgm:t>
    </dgm:pt>
    <dgm:pt modelId="{0DBA827C-4F6F-4E13-9087-6349E76BDC85}" type="sibTrans" cxnId="{F56138B8-80D2-4BC3-9F13-63F2ECE63E73}">
      <dgm:prSet/>
      <dgm:spPr/>
      <dgm:t>
        <a:bodyPr/>
        <a:lstStyle/>
        <a:p>
          <a:endParaRPr lang="en-US"/>
        </a:p>
      </dgm:t>
    </dgm:pt>
    <dgm:pt modelId="{5D55EEEB-9F12-4E1E-8FDD-A78AE40C30C8}">
      <dgm:prSet phldrT="[Text]" custT="1"/>
      <dgm:spPr/>
      <dgm:t>
        <a:bodyPr/>
        <a:lstStyle/>
        <a:p>
          <a:r>
            <a:rPr lang="en-US" sz="1200" smtClean="0"/>
            <a:t>Completeness</a:t>
          </a:r>
          <a:r>
            <a:rPr lang="en-US" sz="1100" smtClean="0"/>
            <a:t> </a:t>
          </a:r>
          <a:endParaRPr lang="en-US" sz="1100"/>
        </a:p>
      </dgm:t>
    </dgm:pt>
    <dgm:pt modelId="{2465B4D4-9ED4-4A46-AD23-62A5A0549B01}" type="parTrans" cxnId="{800826BB-E360-483C-B1A9-25EFA0A3C054}">
      <dgm:prSet/>
      <dgm:spPr/>
      <dgm:t>
        <a:bodyPr/>
        <a:lstStyle/>
        <a:p>
          <a:endParaRPr lang="en-US"/>
        </a:p>
      </dgm:t>
    </dgm:pt>
    <dgm:pt modelId="{404DE113-B9F1-4568-A4CE-132D0ACFD02F}" type="sibTrans" cxnId="{800826BB-E360-483C-B1A9-25EFA0A3C054}">
      <dgm:prSet/>
      <dgm:spPr/>
      <dgm:t>
        <a:bodyPr/>
        <a:lstStyle/>
        <a:p>
          <a:endParaRPr lang="en-US"/>
        </a:p>
      </dgm:t>
    </dgm:pt>
    <dgm:pt modelId="{AEDA7EA7-D5D3-4198-9B2A-2699456FE549}">
      <dgm:prSet phldrT="[Text]"/>
      <dgm:spPr/>
      <dgm:t>
        <a:bodyPr/>
        <a:lstStyle/>
        <a:p>
          <a:r>
            <a:rPr lang="en-US" smtClean="0"/>
            <a:t>V-Measure</a:t>
          </a:r>
          <a:endParaRPr lang="en-US"/>
        </a:p>
      </dgm:t>
    </dgm:pt>
    <dgm:pt modelId="{BD97E7B6-7FFA-4515-888E-67049D087B3A}" type="parTrans" cxnId="{FEEEB9C7-E7AB-4FF9-B723-B704227B0D27}">
      <dgm:prSet/>
      <dgm:spPr/>
      <dgm:t>
        <a:bodyPr/>
        <a:lstStyle/>
        <a:p>
          <a:endParaRPr lang="en-US"/>
        </a:p>
      </dgm:t>
    </dgm:pt>
    <dgm:pt modelId="{369EE577-BEFE-47C1-8960-F9CA171FA1A8}" type="sibTrans" cxnId="{FEEEB9C7-E7AB-4FF9-B723-B704227B0D27}">
      <dgm:prSet/>
      <dgm:spPr/>
      <dgm:t>
        <a:bodyPr/>
        <a:lstStyle/>
        <a:p>
          <a:endParaRPr lang="en-US"/>
        </a:p>
      </dgm:t>
    </dgm:pt>
    <dgm:pt modelId="{3301E465-295A-4D03-93F6-FC727E8485A8}" type="pres">
      <dgm:prSet presAssocID="{9549ADD8-5864-4B9B-B1EA-9F404DBCBCBB}" presName="Name0" presStyleCnt="0">
        <dgm:presLayoutVars>
          <dgm:chMax val="4"/>
          <dgm:resizeHandles val="exact"/>
        </dgm:presLayoutVars>
      </dgm:prSet>
      <dgm:spPr/>
    </dgm:pt>
    <dgm:pt modelId="{D24378E0-CDA5-4C43-95AE-8AFDC9B01CB4}" type="pres">
      <dgm:prSet presAssocID="{9549ADD8-5864-4B9B-B1EA-9F404DBCBCBB}" presName="ellipse" presStyleLbl="trBgShp" presStyleIdx="0" presStyleCnt="1" custLinFactNeighborX="155" custLinFactNeighborY="31963"/>
      <dgm:spPr/>
    </dgm:pt>
    <dgm:pt modelId="{D95261AA-8A41-4E95-AD20-B9CEFCD3DB39}" type="pres">
      <dgm:prSet presAssocID="{9549ADD8-5864-4B9B-B1EA-9F404DBCBCBB}" presName="arrow1" presStyleLbl="fgShp" presStyleIdx="0" presStyleCnt="1" custLinFactNeighborX="0" custLinFactNeighborY="61194"/>
      <dgm:spPr/>
    </dgm:pt>
    <dgm:pt modelId="{23E2E607-ED7D-4E50-91A8-4EF212E2C00C}" type="pres">
      <dgm:prSet presAssocID="{9549ADD8-5864-4B9B-B1EA-9F404DBCBCBB}" presName="rectangle" presStyleLbl="revTx" presStyleIdx="0" presStyleCnt="1" custLinFactNeighborY="97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55DFA-06AD-472B-94FB-C3A79F6DE6B1}" type="pres">
      <dgm:prSet presAssocID="{5D55EEEB-9F12-4E1E-8FDD-A78AE40C30C8}" presName="item1" presStyleLbl="node1" presStyleIdx="0" presStyleCnt="2" custScaleX="150527" custScaleY="112164" custLinFactNeighborX="36860" custLinFactNeighborY="-45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C8695-B16A-4033-A78F-57487FD0448E}" type="pres">
      <dgm:prSet presAssocID="{AEDA7EA7-D5D3-4198-9B2A-2699456FE549}" presName="item2" presStyleLbl="node1" presStyleIdx="1" presStyleCnt="2" custScaleX="144785" custScaleY="105901" custLinFactNeighborX="11111" custLinFactNeighborY="-32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E6452-9244-4563-AF4D-450960752F10}" type="pres">
      <dgm:prSet presAssocID="{9549ADD8-5864-4B9B-B1EA-9F404DBCBCBB}" presName="funnel" presStyleLbl="trAlignAcc1" presStyleIdx="0" presStyleCnt="1" custLinFactNeighborX="0" custLinFactNeighborY="12365"/>
      <dgm:spPr/>
    </dgm:pt>
  </dgm:ptLst>
  <dgm:cxnLst>
    <dgm:cxn modelId="{800826BB-E360-483C-B1A9-25EFA0A3C054}" srcId="{9549ADD8-5864-4B9B-B1EA-9F404DBCBCBB}" destId="{5D55EEEB-9F12-4E1E-8FDD-A78AE40C30C8}" srcOrd="1" destOrd="0" parTransId="{2465B4D4-9ED4-4A46-AD23-62A5A0549B01}" sibTransId="{404DE113-B9F1-4568-A4CE-132D0ACFD02F}"/>
    <dgm:cxn modelId="{F56138B8-80D2-4BC3-9F13-63F2ECE63E73}" srcId="{9549ADD8-5864-4B9B-B1EA-9F404DBCBCBB}" destId="{4878640A-B29E-4062-9921-7DAD5DBD190B}" srcOrd="0" destOrd="0" parTransId="{5C6B9870-7CCD-4BED-B54C-E4EB06776E4C}" sibTransId="{0DBA827C-4F6F-4E13-9087-6349E76BDC85}"/>
    <dgm:cxn modelId="{FEEEB9C7-E7AB-4FF9-B723-B704227B0D27}" srcId="{9549ADD8-5864-4B9B-B1EA-9F404DBCBCBB}" destId="{AEDA7EA7-D5D3-4198-9B2A-2699456FE549}" srcOrd="2" destOrd="0" parTransId="{BD97E7B6-7FFA-4515-888E-67049D087B3A}" sibTransId="{369EE577-BEFE-47C1-8960-F9CA171FA1A8}"/>
    <dgm:cxn modelId="{75A912E9-07C3-47A7-9BF4-ED2C164E9B34}" type="presOf" srcId="{9549ADD8-5864-4B9B-B1EA-9F404DBCBCBB}" destId="{3301E465-295A-4D03-93F6-FC727E8485A8}" srcOrd="0" destOrd="0" presId="urn:microsoft.com/office/officeart/2005/8/layout/funnel1"/>
    <dgm:cxn modelId="{DCB6F714-DFD6-4A29-93A4-6EB36255E754}" type="presOf" srcId="{4878640A-B29E-4062-9921-7DAD5DBD190B}" destId="{02DC8695-B16A-4033-A78F-57487FD0448E}" srcOrd="0" destOrd="0" presId="urn:microsoft.com/office/officeart/2005/8/layout/funnel1"/>
    <dgm:cxn modelId="{254B3C55-B809-45F0-8475-C334B65AD43F}" type="presOf" srcId="{AEDA7EA7-D5D3-4198-9B2A-2699456FE549}" destId="{23E2E607-ED7D-4E50-91A8-4EF212E2C00C}" srcOrd="0" destOrd="0" presId="urn:microsoft.com/office/officeart/2005/8/layout/funnel1"/>
    <dgm:cxn modelId="{2DB70093-E9A6-4703-A4D0-893B604DC57B}" type="presOf" srcId="{5D55EEEB-9F12-4E1E-8FDD-A78AE40C30C8}" destId="{9C655DFA-06AD-472B-94FB-C3A79F6DE6B1}" srcOrd="0" destOrd="0" presId="urn:microsoft.com/office/officeart/2005/8/layout/funnel1"/>
    <dgm:cxn modelId="{AE374458-70D7-4119-83ED-51A4566F943C}" type="presParOf" srcId="{3301E465-295A-4D03-93F6-FC727E8485A8}" destId="{D24378E0-CDA5-4C43-95AE-8AFDC9B01CB4}" srcOrd="0" destOrd="0" presId="urn:microsoft.com/office/officeart/2005/8/layout/funnel1"/>
    <dgm:cxn modelId="{56B1FBE1-986D-43AA-A829-8E031340C969}" type="presParOf" srcId="{3301E465-295A-4D03-93F6-FC727E8485A8}" destId="{D95261AA-8A41-4E95-AD20-B9CEFCD3DB39}" srcOrd="1" destOrd="0" presId="urn:microsoft.com/office/officeart/2005/8/layout/funnel1"/>
    <dgm:cxn modelId="{17981300-2312-4D65-927D-07449C7E97D3}" type="presParOf" srcId="{3301E465-295A-4D03-93F6-FC727E8485A8}" destId="{23E2E607-ED7D-4E50-91A8-4EF212E2C00C}" srcOrd="2" destOrd="0" presId="urn:microsoft.com/office/officeart/2005/8/layout/funnel1"/>
    <dgm:cxn modelId="{18E63F89-8884-40AD-953A-E61A7678A84C}" type="presParOf" srcId="{3301E465-295A-4D03-93F6-FC727E8485A8}" destId="{9C655DFA-06AD-472B-94FB-C3A79F6DE6B1}" srcOrd="3" destOrd="0" presId="urn:microsoft.com/office/officeart/2005/8/layout/funnel1"/>
    <dgm:cxn modelId="{77B83F94-D1F7-48FB-8843-90716A17046C}" type="presParOf" srcId="{3301E465-295A-4D03-93F6-FC727E8485A8}" destId="{02DC8695-B16A-4033-A78F-57487FD0448E}" srcOrd="4" destOrd="0" presId="urn:microsoft.com/office/officeart/2005/8/layout/funnel1"/>
    <dgm:cxn modelId="{352CFDD4-8E4E-4705-94D5-8AEB403B6B4D}" type="presParOf" srcId="{3301E465-295A-4D03-93F6-FC727E8485A8}" destId="{29AE6452-9244-4563-AF4D-450960752F10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AB09A-6684-413D-BC92-066D686ED560}">
      <dsp:nvSpPr>
        <dsp:cNvPr id="0" name=""/>
        <dsp:cNvSpPr/>
      </dsp:nvSpPr>
      <dsp:spPr>
        <a:xfrm>
          <a:off x="109898" y="1252289"/>
          <a:ext cx="2418348" cy="1440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Mô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tả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project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109898" y="1252289"/>
        <a:ext cx="2418348" cy="960510"/>
      </dsp:txXfrm>
    </dsp:sp>
    <dsp:sp modelId="{65965A2C-E7CD-4C89-A65C-BD90F80B37D7}">
      <dsp:nvSpPr>
        <dsp:cNvPr id="0" name=""/>
        <dsp:cNvSpPr/>
      </dsp:nvSpPr>
      <dsp:spPr>
        <a:xfrm>
          <a:off x="790927" y="1821153"/>
          <a:ext cx="2418348" cy="131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Đặt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vấn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đề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K-means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829446" y="1859672"/>
        <a:ext cx="2341310" cy="1238088"/>
      </dsp:txXfrm>
    </dsp:sp>
    <dsp:sp modelId="{F06178E1-DDFB-47CC-8EB5-4370A53FF89B}">
      <dsp:nvSpPr>
        <dsp:cNvPr id="0" name=""/>
        <dsp:cNvSpPr/>
      </dsp:nvSpPr>
      <dsp:spPr>
        <a:xfrm rot="20842772">
          <a:off x="2862219" y="1002566"/>
          <a:ext cx="745106" cy="602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864401" y="1142719"/>
        <a:ext cx="564477" cy="361258"/>
      </dsp:txXfrm>
    </dsp:sp>
    <dsp:sp modelId="{3BF50CDC-3452-474C-A0C3-0EDFD68FEE95}">
      <dsp:nvSpPr>
        <dsp:cNvPr id="0" name=""/>
        <dsp:cNvSpPr/>
      </dsp:nvSpPr>
      <dsp:spPr>
        <a:xfrm>
          <a:off x="3900141" y="403648"/>
          <a:ext cx="2418348" cy="1440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Giới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thiệu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thuật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toán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3900141" y="403648"/>
        <a:ext cx="2418348" cy="960510"/>
      </dsp:txXfrm>
    </dsp:sp>
    <dsp:sp modelId="{DFD7935D-9196-4965-9461-EA95D83EF2A2}">
      <dsp:nvSpPr>
        <dsp:cNvPr id="0" name=""/>
        <dsp:cNvSpPr/>
      </dsp:nvSpPr>
      <dsp:spPr>
        <a:xfrm>
          <a:off x="4035760" y="1201109"/>
          <a:ext cx="2741246" cy="1589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Mô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tả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Cách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hoạt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động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PP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đánh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giá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Ứng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dụng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4082322" y="1247671"/>
        <a:ext cx="2648122" cy="1496618"/>
      </dsp:txXfrm>
    </dsp:sp>
    <dsp:sp modelId="{E5D9808E-0330-4576-A888-39A0B764708D}">
      <dsp:nvSpPr>
        <dsp:cNvPr id="0" name=""/>
        <dsp:cNvSpPr/>
      </dsp:nvSpPr>
      <dsp:spPr>
        <a:xfrm rot="1078999">
          <a:off x="6803035" y="723467"/>
          <a:ext cx="811920" cy="602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807447" y="816003"/>
        <a:ext cx="631291" cy="361258"/>
      </dsp:txXfrm>
    </dsp:sp>
    <dsp:sp modelId="{C24E02CD-048D-45CB-B103-C525B636C752}">
      <dsp:nvSpPr>
        <dsp:cNvPr id="0" name=""/>
        <dsp:cNvSpPr/>
      </dsp:nvSpPr>
      <dsp:spPr>
        <a:xfrm>
          <a:off x="7810987" y="1308503"/>
          <a:ext cx="2418348" cy="1440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Cài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đặt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kiểm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thử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7810987" y="1308503"/>
        <a:ext cx="2418348" cy="960510"/>
      </dsp:txXfrm>
    </dsp:sp>
    <dsp:sp modelId="{24C09C2A-6A37-4D6C-BCB8-296FEE27255F}">
      <dsp:nvSpPr>
        <dsp:cNvPr id="0" name=""/>
        <dsp:cNvSpPr/>
      </dsp:nvSpPr>
      <dsp:spPr>
        <a:xfrm>
          <a:off x="8117161" y="1913687"/>
          <a:ext cx="2776772" cy="13326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Với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dữ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liệu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giả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Với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dữ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liệu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thực</a:t>
          </a: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2000" kern="1200" err="1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tế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Kết luận</a:t>
          </a:r>
          <a:endParaRPr lang="en-US" sz="2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8156192" y="1952718"/>
        <a:ext cx="2698710" cy="1254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5A8E2-0962-42D2-8355-64B6E6AFC78D}">
      <dsp:nvSpPr>
        <dsp:cNvPr id="0" name=""/>
        <dsp:cNvSpPr/>
      </dsp:nvSpPr>
      <dsp:spPr>
        <a:xfrm>
          <a:off x="3446" y="924370"/>
          <a:ext cx="3360585" cy="1325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Thời đại 4.0</a:t>
          </a:r>
          <a:endParaRPr lang="en-US" sz="3600" kern="1200"/>
        </a:p>
      </dsp:txBody>
      <dsp:txXfrm>
        <a:off x="3446" y="924370"/>
        <a:ext cx="3360585" cy="1325019"/>
      </dsp:txXfrm>
    </dsp:sp>
    <dsp:sp modelId="{6DA6DDAB-8B80-4E9C-88E8-4DA814F79133}">
      <dsp:nvSpPr>
        <dsp:cNvPr id="0" name=""/>
        <dsp:cNvSpPr/>
      </dsp:nvSpPr>
      <dsp:spPr>
        <a:xfrm>
          <a:off x="3446" y="2249389"/>
          <a:ext cx="3360585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/>
        </a:p>
      </dsp:txBody>
      <dsp:txXfrm>
        <a:off x="3446" y="2249389"/>
        <a:ext cx="3360585" cy="1581120"/>
      </dsp:txXfrm>
    </dsp:sp>
    <dsp:sp modelId="{A1D07A35-7FC0-4220-A93B-153B5F03C16D}">
      <dsp:nvSpPr>
        <dsp:cNvPr id="0" name=""/>
        <dsp:cNvSpPr/>
      </dsp:nvSpPr>
      <dsp:spPr>
        <a:xfrm>
          <a:off x="3834514" y="924370"/>
          <a:ext cx="3360585" cy="1325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Data quá nhiều</a:t>
          </a:r>
          <a:endParaRPr lang="en-US" sz="3600" kern="1200"/>
        </a:p>
      </dsp:txBody>
      <dsp:txXfrm>
        <a:off x="3834514" y="924370"/>
        <a:ext cx="3360585" cy="1325019"/>
      </dsp:txXfrm>
    </dsp:sp>
    <dsp:sp modelId="{7588341C-5446-42DF-8DDC-468DE5F50C87}">
      <dsp:nvSpPr>
        <dsp:cNvPr id="0" name=""/>
        <dsp:cNvSpPr/>
      </dsp:nvSpPr>
      <dsp:spPr>
        <a:xfrm>
          <a:off x="3834514" y="2249389"/>
          <a:ext cx="3360585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CC0A5-50A0-45AC-A745-46A06186E2FD}">
      <dsp:nvSpPr>
        <dsp:cNvPr id="0" name=""/>
        <dsp:cNvSpPr/>
      </dsp:nvSpPr>
      <dsp:spPr>
        <a:xfrm>
          <a:off x="7665582" y="924370"/>
          <a:ext cx="3360585" cy="1325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K-means</a:t>
          </a:r>
          <a:endParaRPr lang="en-US" sz="3600" kern="1200"/>
        </a:p>
      </dsp:txBody>
      <dsp:txXfrm>
        <a:off x="7665582" y="924370"/>
        <a:ext cx="3360585" cy="1325019"/>
      </dsp:txXfrm>
    </dsp:sp>
    <dsp:sp modelId="{9D8A6D09-7ED1-48D4-A498-1E5AF3D75E89}">
      <dsp:nvSpPr>
        <dsp:cNvPr id="0" name=""/>
        <dsp:cNvSpPr/>
      </dsp:nvSpPr>
      <dsp:spPr>
        <a:xfrm>
          <a:off x="7665582" y="2249389"/>
          <a:ext cx="3360585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A4E05-F268-4E32-88E0-67A5123804D3}">
      <dsp:nvSpPr>
        <dsp:cNvPr id="0" name=""/>
        <dsp:cNvSpPr/>
      </dsp:nvSpPr>
      <dsp:spPr>
        <a:xfrm>
          <a:off x="1922446" y="0"/>
          <a:ext cx="1990022" cy="19900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Tạo A,R,S</a:t>
          </a:r>
          <a:endParaRPr lang="en-US" sz="42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2213878" y="291432"/>
        <a:ext cx="1407158" cy="1407158"/>
      </dsp:txXfrm>
    </dsp:sp>
    <dsp:sp modelId="{706700C4-816C-4F06-A712-766C8B1883A0}">
      <dsp:nvSpPr>
        <dsp:cNvPr id="0" name=""/>
        <dsp:cNvSpPr/>
      </dsp:nvSpPr>
      <dsp:spPr>
        <a:xfrm rot="5507982">
          <a:off x="4192368" y="834657"/>
          <a:ext cx="696507" cy="42271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CB1D5-3DEA-4654-9A44-3D282BBD03E6}">
      <dsp:nvSpPr>
        <dsp:cNvPr id="0" name=""/>
        <dsp:cNvSpPr/>
      </dsp:nvSpPr>
      <dsp:spPr>
        <a:xfrm>
          <a:off x="5145023" y="422184"/>
          <a:ext cx="1327345" cy="1327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Chọn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smtClean="0"/>
            <a:t>preference, damping</a:t>
          </a:r>
          <a:endParaRPr lang="en-US" sz="1200" kern="1200"/>
        </a:p>
      </dsp:txBody>
      <dsp:txXfrm>
        <a:off x="5339408" y="616569"/>
        <a:ext cx="938575" cy="938575"/>
      </dsp:txXfrm>
    </dsp:sp>
    <dsp:sp modelId="{8CE44C42-7B6C-40D5-A166-AF33FBCDC66F}">
      <dsp:nvSpPr>
        <dsp:cNvPr id="0" name=""/>
        <dsp:cNvSpPr/>
      </dsp:nvSpPr>
      <dsp:spPr>
        <a:xfrm rot="5943228">
          <a:off x="6860090" y="609659"/>
          <a:ext cx="696507" cy="42271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9F481-9F9A-4615-8CD2-F784BD313452}">
      <dsp:nvSpPr>
        <dsp:cNvPr id="0" name=""/>
        <dsp:cNvSpPr/>
      </dsp:nvSpPr>
      <dsp:spPr>
        <a:xfrm>
          <a:off x="7879348" y="121686"/>
          <a:ext cx="1921624" cy="1921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Cập nhật A, R</a:t>
          </a:r>
          <a:endParaRPr lang="en-US" sz="3100" kern="1200"/>
        </a:p>
      </dsp:txBody>
      <dsp:txXfrm>
        <a:off x="8160763" y="403101"/>
        <a:ext cx="1358794" cy="1358794"/>
      </dsp:txXfrm>
    </dsp:sp>
    <dsp:sp modelId="{76C7B85C-A510-4537-83D3-BBC58CB4BED9}">
      <dsp:nvSpPr>
        <dsp:cNvPr id="0" name=""/>
        <dsp:cNvSpPr/>
      </dsp:nvSpPr>
      <dsp:spPr>
        <a:xfrm rot="10800000">
          <a:off x="8119061" y="2271776"/>
          <a:ext cx="696507" cy="42271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366AF-2018-42C3-8815-73B707A8EA8A}">
      <dsp:nvSpPr>
        <dsp:cNvPr id="0" name=""/>
        <dsp:cNvSpPr/>
      </dsp:nvSpPr>
      <dsp:spPr>
        <a:xfrm>
          <a:off x="7924796" y="2840868"/>
          <a:ext cx="1844797" cy="1524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Nếu các exemplars không thay đổi. Dừng thuật toán</a:t>
          </a:r>
          <a:endParaRPr lang="en-US" sz="1800" kern="1200"/>
        </a:p>
      </dsp:txBody>
      <dsp:txXfrm>
        <a:off x="8194960" y="3064149"/>
        <a:ext cx="1304469" cy="1078093"/>
      </dsp:txXfrm>
    </dsp:sp>
    <dsp:sp modelId="{C516F4B1-0874-4661-A99B-DCDEA7FBCD6E}">
      <dsp:nvSpPr>
        <dsp:cNvPr id="0" name=""/>
        <dsp:cNvSpPr/>
      </dsp:nvSpPr>
      <dsp:spPr>
        <a:xfrm rot="16347309">
          <a:off x="6947789" y="3456831"/>
          <a:ext cx="696507" cy="42271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E4BAF-B0D1-467C-967B-0332656311DA}">
      <dsp:nvSpPr>
        <dsp:cNvPr id="0" name=""/>
        <dsp:cNvSpPr/>
      </dsp:nvSpPr>
      <dsp:spPr>
        <a:xfrm>
          <a:off x="4578928" y="2467838"/>
          <a:ext cx="1990022" cy="19900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Data được gán nhãn</a:t>
          </a:r>
          <a:endParaRPr lang="en-US" sz="2000" kern="1200"/>
        </a:p>
      </dsp:txBody>
      <dsp:txXfrm>
        <a:off x="4870360" y="2759270"/>
        <a:ext cx="1407158" cy="1407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378E0-CDA5-4C43-95AE-8AFDC9B01CB4}">
      <dsp:nvSpPr>
        <dsp:cNvPr id="0" name=""/>
        <dsp:cNvSpPr/>
      </dsp:nvSpPr>
      <dsp:spPr>
        <a:xfrm>
          <a:off x="3853276" y="536365"/>
          <a:ext cx="3323393" cy="115417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261AA-8A41-4E95-AD20-B9CEFCD3DB39}">
      <dsp:nvSpPr>
        <dsp:cNvPr id="0" name=""/>
        <dsp:cNvSpPr/>
      </dsp:nvSpPr>
      <dsp:spPr>
        <a:xfrm>
          <a:off x="5192940" y="3245874"/>
          <a:ext cx="644068" cy="41220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2E607-ED7D-4E50-91A8-4EF212E2C00C}">
      <dsp:nvSpPr>
        <dsp:cNvPr id="0" name=""/>
        <dsp:cNvSpPr/>
      </dsp:nvSpPr>
      <dsp:spPr>
        <a:xfrm>
          <a:off x="3969210" y="3349156"/>
          <a:ext cx="3091529" cy="772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V-Measure</a:t>
          </a:r>
          <a:endParaRPr lang="en-US" sz="2700" kern="1200"/>
        </a:p>
      </dsp:txBody>
      <dsp:txXfrm>
        <a:off x="3969210" y="3349156"/>
        <a:ext cx="3091529" cy="772882"/>
      </dsp:txXfrm>
    </dsp:sp>
    <dsp:sp modelId="{9C655DFA-06AD-472B-94FB-C3A79F6DE6B1}">
      <dsp:nvSpPr>
        <dsp:cNvPr id="0" name=""/>
        <dsp:cNvSpPr/>
      </dsp:nvSpPr>
      <dsp:spPr>
        <a:xfrm>
          <a:off x="5190839" y="807397"/>
          <a:ext cx="1745094" cy="1300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Completeness</a:t>
          </a:r>
          <a:r>
            <a:rPr lang="en-US" sz="1100" kern="1200" smtClean="0"/>
            <a:t> </a:t>
          </a:r>
          <a:endParaRPr lang="en-US" sz="1100" kern="1200"/>
        </a:p>
      </dsp:txBody>
      <dsp:txXfrm>
        <a:off x="5446402" y="997828"/>
        <a:ext cx="1233968" cy="919481"/>
      </dsp:txXfrm>
    </dsp:sp>
    <dsp:sp modelId="{02DC8695-B16A-4033-A78F-57487FD0448E}">
      <dsp:nvSpPr>
        <dsp:cNvPr id="0" name=""/>
        <dsp:cNvSpPr/>
      </dsp:nvSpPr>
      <dsp:spPr>
        <a:xfrm>
          <a:off x="4096048" y="124246"/>
          <a:ext cx="1678526" cy="1227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Homogeneity</a:t>
          </a:r>
          <a:endParaRPr lang="en-US" sz="1000" kern="120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4341862" y="304044"/>
        <a:ext cx="1186898" cy="868139"/>
      </dsp:txXfrm>
    </dsp:sp>
    <dsp:sp modelId="{29AE6452-9244-4563-AF4D-450960752F10}">
      <dsp:nvSpPr>
        <dsp:cNvPr id="0" name=""/>
        <dsp:cNvSpPr/>
      </dsp:nvSpPr>
      <dsp:spPr>
        <a:xfrm>
          <a:off x="3711582" y="382545"/>
          <a:ext cx="3606784" cy="28854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5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indiamag.com/how-to-build-a-career-in-computer-vision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rc.europa.eu/projects-figures/stories/computational-biology-spotlight-erc-projects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4.png"/><Relationship Id="rId2" Type="http://schemas.openxmlformats.org/officeDocument/2006/relationships/hyperlink" Target="http://hvcsnd.edu.vn/nghien-cuu-trao-doi/dai-hoc-40/vai-tro-cua-nguoi-thay-trong-cuoc-cach-mang-cong-nghiep-4-0-322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hyperlink" Target="https://codetudau.com/de-dang-hieu-phuong-phap-k-means-qua-hinh-ve/index.html" TargetMode="Externa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err="1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Đồ</a:t>
            </a:r>
            <a:r>
              <a:rPr lang="en-US" sz="600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err="1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án</a:t>
            </a:r>
            <a:r>
              <a:rPr lang="en-US" sz="600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2</a:t>
            </a:r>
            <a:endParaRPr lang="en-US" sz="60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327904"/>
            <a:ext cx="10993546" cy="1062660"/>
          </a:xfrm>
        </p:spPr>
        <p:txBody>
          <a:bodyPr>
            <a:normAutofit fontScale="92500"/>
          </a:bodyPr>
          <a:lstStyle/>
          <a:p>
            <a:endParaRPr lang="en-US" smtClean="0">
              <a:solidFill>
                <a:srgbClr val="7CEBFF"/>
              </a:solidFill>
            </a:endParaRPr>
          </a:p>
          <a:p>
            <a:pPr algn="ctr"/>
            <a:r>
              <a:rPr lang="en-US" sz="2800" err="1" smtClean="0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Phân</a:t>
            </a:r>
            <a:r>
              <a:rPr lang="en-US" sz="2800" smtClean="0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err="1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cụm</a:t>
            </a:r>
            <a:r>
              <a:rPr lang="en-US" sz="2800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err="1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dữ</a:t>
            </a:r>
            <a:r>
              <a:rPr lang="en-US" sz="2800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err="1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liệu</a:t>
            </a:r>
            <a:r>
              <a:rPr lang="en-US" sz="2800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err="1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với</a:t>
            </a:r>
            <a:r>
              <a:rPr lang="en-US" sz="2800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err="1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thuật</a:t>
            </a:r>
            <a:r>
              <a:rPr lang="en-US" sz="2800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err="1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toán</a:t>
            </a:r>
            <a:r>
              <a:rPr lang="en-US" sz="2800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Affinity Propagation</a:t>
            </a:r>
            <a:endParaRPr lang="en-US" sz="2000">
              <a:solidFill>
                <a:srgbClr val="7CEB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 txBox="1">
            <a:spLocks/>
          </p:cNvSpPr>
          <p:nvPr/>
        </p:nvSpPr>
        <p:spPr>
          <a:xfrm>
            <a:off x="446532" y="692573"/>
            <a:ext cx="11262865" cy="1062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Phan Thanh Nam – 16110191		 Nguyễn </a:t>
            </a:r>
            <a:r>
              <a:rPr lang="en-US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Thiên Quốc </a:t>
            </a:r>
            <a:r>
              <a:rPr lang="en-US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en-US" smtClean="0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16110191	    TS</a:t>
            </a:r>
            <a:r>
              <a:rPr lang="en-US">
                <a:solidFill>
                  <a:srgbClr val="7CEB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Trần nhật quang</a:t>
            </a:r>
          </a:p>
          <a:p>
            <a:endParaRPr lang="en-US">
              <a:solidFill>
                <a:srgbClr val="7CEB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mtClean="0">
              <a:solidFill>
                <a:srgbClr val="7CEB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Giới thiệu thuật toán &gt; Ứng dụng</a:t>
            </a: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50" name="Picture 2" descr="https://analyticsindiamag.com/wp-content/uploads/2018/04/deep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1947956"/>
            <a:ext cx="5305552" cy="2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1191" y="5124722"/>
            <a:ext cx="5535168" cy="646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https://www.analyticsindiamag.com/how-to-build-a-career-in-computer-vision/</a:t>
            </a:r>
            <a:endParaRPr lang="en-US"/>
          </a:p>
        </p:txBody>
      </p:sp>
      <p:pic>
        <p:nvPicPr>
          <p:cNvPr id="2052" name="Picture 4" descr="https://erc.europa.eu/sites/default/files/styles/stories_detail_page/public/stories/images/foamtree.png?itok=leKdlnB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59" y="1933906"/>
            <a:ext cx="61531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66359" y="49862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5"/>
              </a:rPr>
              <a:t>https://erc.europa.eu/projects-figures/stories/computational-biology-spotlight-erc-projects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Cài đặt kiểm thử &gt; dữ liệu giả lập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6" y="1884203"/>
            <a:ext cx="5760085" cy="43199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t="57734"/>
          <a:stretch/>
        </p:blipFill>
        <p:spPr>
          <a:xfrm>
            <a:off x="5746512" y="5205984"/>
            <a:ext cx="5864297" cy="165201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466" y="2145239"/>
            <a:ext cx="6302654" cy="31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8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Cài đặt kiểm thử &gt; dữ liệu giả lập</a:t>
            </a:r>
            <a:endParaRPr lang="en-US"/>
          </a:p>
        </p:txBody>
      </p:sp>
      <p:pic>
        <p:nvPicPr>
          <p:cNvPr id="13" name="Picture 12"/>
          <p:cNvPicPr/>
          <p:nvPr/>
        </p:nvPicPr>
        <p:blipFill rotWithShape="1">
          <a:blip r:embed="rId3"/>
          <a:srcRect t="70828"/>
          <a:stretch/>
        </p:blipFill>
        <p:spPr>
          <a:xfrm>
            <a:off x="5850724" y="5307650"/>
            <a:ext cx="5760085" cy="139598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031"/>
            <a:ext cx="5760085" cy="431990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85" y="2072640"/>
            <a:ext cx="5760085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63471"/>
          </a:xfrm>
        </p:spPr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Cài đặt kiểm thử &gt; dữ liệu Thực tế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6" y="1547495"/>
            <a:ext cx="5760085" cy="30435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6" y="4591050"/>
            <a:ext cx="5760085" cy="22669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41" y="1547495"/>
            <a:ext cx="5760085" cy="28803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6"/>
          <a:srcRect l="-212" t="-372" r="212" b="45936"/>
          <a:stretch/>
        </p:blipFill>
        <p:spPr>
          <a:xfrm>
            <a:off x="5558261" y="4582221"/>
            <a:ext cx="6723106" cy="208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Kết luận</a:t>
            </a: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2" descr="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9952" y="3313078"/>
            <a:ext cx="3368896" cy="338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2729" r="10549" b="11848"/>
          <a:stretch/>
        </p:blipFill>
        <p:spPr>
          <a:xfrm>
            <a:off x="6071616" y="3313078"/>
            <a:ext cx="4450080" cy="31821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4527" y="1893469"/>
            <a:ext cx="11196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Thuật toán AP sẽ khắc phục được nhược điểm của </a:t>
            </a:r>
            <a:r>
              <a:rPr lang="en-US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khi phải chỉ ra số lượng cụm và khởi tạo tâm của từng cụm. Tuy nhiên, để AP chạy tốt cũng cần phải có hệ số </a:t>
            </a:r>
            <a:r>
              <a:rPr lang="en-US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preference, damping </a:t>
            </a: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 chọn một cách hợp lý.</a:t>
            </a:r>
          </a:p>
        </p:txBody>
      </p:sp>
      <p:sp>
        <p:nvSpPr>
          <p:cNvPr id="9" name="Oval 8"/>
          <p:cNvSpPr/>
          <p:nvPr/>
        </p:nvSpPr>
        <p:spPr>
          <a:xfrm>
            <a:off x="3840480" y="3194304"/>
            <a:ext cx="1743456" cy="938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K-means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1904" y="3511296"/>
            <a:ext cx="1442560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Mục</a:t>
            </a:r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lục</a:t>
            </a: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061145"/>
              </p:ext>
            </p:extLst>
          </p:nvPr>
        </p:nvGraphicFramePr>
        <p:xfrm>
          <a:off x="581025" y="1889760"/>
          <a:ext cx="11029950" cy="455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69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712" y="5971032"/>
            <a:ext cx="4004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hlinkClick r:id="rId2"/>
              </a:rPr>
              <a:t>http://hvcsnd.edu.vn/nghien-cuu-trao-doi/dai-hoc-40/vai-tro-cua-nguoi-thay-trong-cuoc-cach-mang-cong-nghiep-4-0-3223</a:t>
            </a:r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Mô tả project &gt; Đặt vấn đề</a:t>
            </a: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586204"/>
              </p:ext>
            </p:extLst>
          </p:nvPr>
        </p:nvGraphicFramePr>
        <p:xfrm>
          <a:off x="581192" y="1999488"/>
          <a:ext cx="11029615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4295981" y="6370434"/>
            <a:ext cx="3594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hlinkClick r:id="rId8"/>
              </a:rPr>
              <a:t>https://en.wikipedia.org/wiki/Data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0" y="4030492"/>
            <a:ext cx="3994832" cy="1997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59" y="4057206"/>
            <a:ext cx="2209698" cy="22678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03829" y="6186475"/>
            <a:ext cx="34177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hlinkClick r:id="rId11"/>
              </a:rPr>
              <a:t>https://codetudau.com/de-dang-hieu-phuong-phap-k-means-qua-hinh-ve/index.html</a:t>
            </a:r>
            <a:endParaRPr lang="en-US" sz="1400"/>
          </a:p>
        </p:txBody>
      </p:sp>
      <p:pic>
        <p:nvPicPr>
          <p:cNvPr id="1026" name="Picture 2" descr="7-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56462" y="3860755"/>
            <a:ext cx="2326820" cy="233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2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Giới thiệu thuật toán &gt; Mô tả</a:t>
            </a: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Thuật toán AP được công bố vào năm 2007 bởi Brendan Frey và Delbert Dueck trong ngành khoa học</a:t>
            </a:r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Không giống như phân cụm </a:t>
            </a:r>
            <a:r>
              <a:rPr lang="en-US" i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k-means</a:t>
            </a:r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AP không đòi hỏi số lượng cụm được xác định hoặc dự đoán trước khi chạy thuật toán. </a:t>
            </a:r>
          </a:p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Các điểm dữ liệu “nói chuyện” với nhau. Bầu nhóm trưởng.</a:t>
            </a:r>
          </a:p>
          <a:p>
            <a:endPara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0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Giới thiệu thuật toán &gt; Mô tả</a:t>
            </a: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Ma trận S</a:t>
                </a:r>
              </a:p>
              <a:p>
                <a:pPr lvl="1"/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Thuật toán AP lấy một số thực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s(k,k)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cho mỗi điểm dữ liệu – quy vào là một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“preference”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(ưu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tiên</a:t>
                </a:r>
                <a:r>
                  <a:rPr lang="en-US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).</a:t>
                </a:r>
              </a:p>
              <a:p>
                <a:pPr lvl="1"/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Số lượng nhóm sẽ ảnh hưởng bởi giá trị ưu tiên này và thủ tục trao đổi thông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tin</a:t>
                </a:r>
                <a:r>
                  <a:rPr lang="en-US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</a:p>
              <a:p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Ví dụ: Cho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x</a:t>
                </a:r>
                <a:r>
                  <a:rPr lang="en-US" i="1" baseline="-25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đến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x</a:t>
                </a:r>
                <a:r>
                  <a:rPr lang="en-US" i="1" baseline="-25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n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là một tập hợp các điểm, không có giả định về cấu trúc, và cho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s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là một hàm để xác định tính đồng dạng giữa bất kì 2 điểm dữ liệu, sao cho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s(x</a:t>
                </a:r>
                <a:r>
                  <a:rPr lang="en-US" i="1" baseline="-25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,x</a:t>
                </a:r>
                <a:r>
                  <a:rPr lang="en-US" i="1" baseline="-25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j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 &gt; s(x</a:t>
                </a:r>
                <a:r>
                  <a:rPr lang="en-US" i="1" baseline="-25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,x</a:t>
                </a:r>
                <a:r>
                  <a:rPr lang="en-US" i="1" baseline="-25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k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khi và chỉ khi xi đồng dạng với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x</a:t>
                </a:r>
                <a:r>
                  <a:rPr lang="en-US" i="1" baseline="-25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j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hơn với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x</a:t>
                </a:r>
                <a:r>
                  <a:rPr lang="en-US" i="1" baseline="-25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k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 Mục đích của AP là làm nhỏ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lỗi bình phương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(Euclidean Distance), áp dụng khoảng cách euclidean âm bình phương cho điểm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x</a:t>
                </a:r>
                <a:r>
                  <a:rPr lang="en-US" i="1" baseline="-25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và </a:t>
                </a:r>
                <a:r>
                  <a:rPr lang="en-US" i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x</a:t>
                </a:r>
                <a:r>
                  <a:rPr lang="en-US" i="1" baseline="-2500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k </a:t>
                </a:r>
                <a:r>
                  <a:rPr lang="en-US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mtClean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endParaRPr lang="en-US" smtClean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68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Giới thiệu thuật toán &gt; Mô tả</a:t>
            </a: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Ma trận R –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a.k.a </a:t>
                </a:r>
                <a:r>
                  <a:rPr lang="en-US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“responsibility” (trách nhiệm)</a:t>
                </a:r>
                <a:endParaRPr lang="en-US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lvl="1"/>
                <a:r>
                  <a:rPr lang="vi-VN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có các giá trị r(i, k) được gửi từ điểm dữ liệu i đến các điểm “ứng cử viên” (candidate) dữ liệu mẫu k. Nó phản ánh mức độ phù hợp của điểm k để làm dữ liệu mẫu cho điểm </a:t>
                </a:r>
                <a:r>
                  <a:rPr lang="vi-VN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</a:t>
                </a:r>
                <a:r>
                  <a:rPr lang="vi-VN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en-US" smtClean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𝑟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,</m:t>
                          </m:r>
                          <m:r>
                            <a:rPr lang="en-US" sz="2400" i="1"/>
                            <m:t>𝑘</m:t>
                          </m:r>
                        </m:e>
                      </m:d>
                      <m:r>
                        <a:rPr lang="en-US" sz="2400" i="1"/>
                        <m:t>←</m:t>
                      </m:r>
                      <m:r>
                        <a:rPr lang="en-US" sz="2400" i="1"/>
                        <m:t>𝑠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,</m:t>
                          </m:r>
                          <m:r>
                            <a:rPr lang="en-US" sz="2400" i="1"/>
                            <m:t>𝑘</m:t>
                          </m:r>
                        </m:e>
                      </m:d>
                      <m:r>
                        <a:rPr lang="en-US" sz="2400" i="1"/>
                        <m:t>−</m:t>
                      </m:r>
                      <m:func>
                        <m:funcPr>
                          <m:ctrlPr>
                            <a:rPr lang="en-US" sz="24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 sz="2400"/>
                                <m:t>max</m:t>
                              </m:r>
                            </m:e>
                            <m:lim>
                              <m:r>
                                <a:rPr lang="en-US" sz="2400" i="1"/>
                                <m:t>𝑘</m:t>
                              </m:r>
                              <m:r>
                                <a:rPr lang="en-US" sz="2400" i="1"/>
                                <m:t>′≠</m:t>
                              </m:r>
                              <m:r>
                                <a:rPr lang="en-US" sz="2400" i="1"/>
                                <m:t>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/>
                              </m:ctrlPr>
                            </m:dPr>
                            <m:e>
                              <m:r>
                                <a:rPr lang="en-US" sz="2400" i="1"/>
                                <m:t>𝑎</m:t>
                              </m:r>
                              <m:d>
                                <m:dPr>
                                  <m:ctrlPr>
                                    <a:rPr lang="en-US" sz="2400" i="1"/>
                                  </m:ctrlPr>
                                </m:dPr>
                                <m:e>
                                  <m:r>
                                    <a:rPr lang="en-US" sz="2400" i="1"/>
                                    <m:t>𝑖</m:t>
                                  </m:r>
                                  <m:r>
                                    <a:rPr lang="en-US" sz="2400" i="1"/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i="1"/>
                                      </m:ctrlPr>
                                    </m:sSupPr>
                                    <m:e>
                                      <m:r>
                                        <a:rPr lang="en-US" sz="2400" i="1"/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400" i="1"/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/>
                                <m:t>+</m:t>
                              </m:r>
                              <m:r>
                                <a:rPr lang="en-US" sz="2400" i="1"/>
                                <m:t>𝑠</m:t>
                              </m:r>
                              <m:r>
                                <a:rPr lang="en-US" sz="2400" i="1"/>
                                <m:t>(</m:t>
                              </m:r>
                              <m:r>
                                <a:rPr lang="en-US" sz="2400" i="1"/>
                                <m:t>𝑖</m:t>
                              </m:r>
                              <m:r>
                                <a:rPr lang="en-US" sz="2400" i="1"/>
                                <m:t>,</m:t>
                              </m:r>
                              <m:r>
                                <a:rPr lang="en-US" sz="2400" i="1"/>
                                <m:t>𝑘</m:t>
                              </m:r>
                              <m:r>
                                <a:rPr lang="en-US" sz="2400" i="1"/>
                                <m:t>′)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US" smtClean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68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Ma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trận </a:t>
                </a:r>
                <a:r>
                  <a:rPr lang="en-US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A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–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a.k.a </a:t>
                </a: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“availability” (khả dụng)</a:t>
                </a:r>
              </a:p>
              <a:p>
                <a:pPr lvl="1"/>
                <a:r>
                  <a:rPr lang="vi-VN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có các giá trị a(i, k) được gửi từ điểm “ứng cử viên” dữ liệu mẫu k đến điểm i. Nó phản ánh về mức độ phù hợp của điểm i khi chọn điểm k làm dữ liệu </a:t>
                </a:r>
                <a:r>
                  <a:rPr lang="vi-VN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mẫu</a:t>
                </a:r>
                <a:r>
                  <a:rPr lang="vi-VN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  <a:endParaRPr lang="en-US" smtClean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324000" lvl="1" indent="0">
                  <a:buNone/>
                </a:pPr>
                <a:endParaRPr lang="en-US" sz="1050" i="1" smtClean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𝑎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𝑖</m:t>
                          </m:r>
                          <m:r>
                            <a:rPr lang="en-US" sz="2000" i="1"/>
                            <m:t>,</m:t>
                          </m:r>
                          <m:r>
                            <a:rPr lang="en-US" sz="2000" i="1"/>
                            <m:t>𝑘</m:t>
                          </m:r>
                        </m:e>
                      </m:d>
                      <m:r>
                        <a:rPr lang="en-US" sz="2000" i="1"/>
                        <m:t>←</m:t>
                      </m:r>
                      <m:r>
                        <a:rPr lang="en-US" sz="2000" i="1"/>
                        <m:t>𝑚𝑖𝑛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0,</m:t>
                          </m:r>
                          <m:r>
                            <a:rPr lang="en-US" sz="2000" i="1"/>
                            <m:t>𝑟</m:t>
                          </m:r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r>
                                <a:rPr lang="en-US" sz="2000" i="1"/>
                                <m:t>𝑘</m:t>
                              </m:r>
                              <m:r>
                                <a:rPr lang="en-US" sz="2000" i="1"/>
                                <m:t>,</m:t>
                              </m:r>
                              <m:r>
                                <a:rPr lang="en-US" sz="2000" i="1"/>
                                <m:t>𝑘</m:t>
                              </m:r>
                            </m:e>
                          </m:d>
                          <m:r>
                            <a:rPr lang="en-US" sz="2000" i="1"/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/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i="1"/>
                                  </m:ctrlPr>
                                </m:sSupPr>
                                <m:e>
                                  <m:r>
                                    <a:rPr lang="en-US" sz="2000" i="1"/>
                                    <m:t>𝑖</m:t>
                                  </m:r>
                                </m:e>
                                <m:sup>
                                  <m:r>
                                    <a:rPr lang="en-US" sz="2000" i="1"/>
                                    <m:t>′</m:t>
                                  </m:r>
                                </m:sup>
                              </m:sSup>
                              <m:r>
                                <a:rPr lang="en-US" sz="2000" i="1"/>
                                <m:t>∉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/>
                                  </m:ctrlPr>
                                </m:dPr>
                                <m:e>
                                  <m:r>
                                    <a:rPr lang="en-US" sz="2000" i="1"/>
                                    <m:t>𝑖</m:t>
                                  </m:r>
                                  <m:r>
                                    <a:rPr lang="en-US" sz="2000" i="1"/>
                                    <m:t>,</m:t>
                                  </m:r>
                                  <m:r>
                                    <a:rPr lang="en-US" sz="2000" i="1"/>
                                    <m:t>𝑘</m:t>
                                  </m:r>
                                </m:e>
                              </m:d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/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/>
                                      </m:ctrlPr>
                                    </m:dPr>
                                    <m:e>
                                      <m:r>
                                        <a:rPr lang="en-US" sz="2000" i="1"/>
                                        <m:t>0,</m:t>
                                      </m:r>
                                      <m:r>
                                        <a:rPr lang="en-US" sz="2000" i="1"/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sz="2000" i="1"/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/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/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/>
                                            <m:t>,</m:t>
                                          </m:r>
                                          <m:r>
                                            <a:rPr lang="en-US" sz="2000" i="1"/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i="1"/>
                        <m:t> </m:t>
                      </m:r>
                      <m:r>
                        <a:rPr lang="en-US" sz="2000" i="1"/>
                        <m:t>𝑓𝑜𝑟</m:t>
                      </m:r>
                      <m:r>
                        <a:rPr lang="en-US" sz="2000" i="1"/>
                        <m:t> </m:t>
                      </m:r>
                      <m:r>
                        <a:rPr lang="en-US" sz="2000" i="1"/>
                        <m:t>𝑖</m:t>
                      </m:r>
                      <m:r>
                        <a:rPr lang="en-US" sz="2000" i="1"/>
                        <m:t>≠</m:t>
                      </m:r>
                      <m:r>
                        <a:rPr lang="en-US" sz="2000" i="1"/>
                        <m:t>𝑘</m:t>
                      </m:r>
                      <m:r>
                        <a:rPr lang="en-US" sz="2000" i="1"/>
                        <m:t> </m:t>
                      </m:r>
                      <m:r>
                        <a:rPr lang="en-US" sz="2000" i="1"/>
                        <m:t>𝑎𝑛𝑑</m:t>
                      </m:r>
                    </m:oMath>
                  </m:oMathPara>
                </a14:m>
                <a:endParaRPr lang="en-US" sz="2000" smtClean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𝑎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𝑘</m:t>
                          </m:r>
                          <m:r>
                            <a:rPr lang="en-US" sz="2000" i="1"/>
                            <m:t>,</m:t>
                          </m:r>
                          <m:r>
                            <a:rPr lang="en-US" sz="2000" i="1"/>
                            <m:t>𝑘</m:t>
                          </m:r>
                        </m:e>
                      </m:d>
                      <m:r>
                        <a:rPr lang="en-US" sz="2000" i="1"/>
                        <m:t>←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/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/>
                              </m:ctrlPr>
                            </m:sSupPr>
                            <m:e>
                              <m:r>
                                <a:rPr lang="en-US" sz="2000" i="1"/>
                                <m:t>𝑖</m:t>
                              </m:r>
                            </m:e>
                            <m:sup>
                              <m:r>
                                <a:rPr lang="en-US" sz="2000" i="1"/>
                                <m:t>′</m:t>
                              </m:r>
                            </m:sup>
                          </m:sSup>
                          <m:r>
                            <a:rPr lang="en-US" sz="2000" i="1"/>
                            <m:t>≠</m:t>
                          </m:r>
                          <m:r>
                            <a:rPr lang="en-US" sz="2000" i="1"/>
                            <m:t>𝑘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/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/>
                                  </m:ctrlPr>
                                </m:dPr>
                                <m:e>
                                  <m:r>
                                    <a:rPr lang="en-US" sz="2000" i="1"/>
                                    <m:t>0,</m:t>
                                  </m:r>
                                  <m:r>
                                    <a:rPr lang="en-US" sz="2000" i="1"/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sz="2000" i="1"/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/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sz="2000" i="1"/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/>
                                        <m:t>,</m:t>
                                      </m:r>
                                      <m:r>
                                        <a:rPr lang="en-US" sz="2000" i="1"/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Giới thiệu thuật toán &gt; Mô tả</a:t>
            </a: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Giới thiệu thuật toán </a:t>
            </a:r>
            <a:r>
              <a:rPr lang="en-US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&gt; </a:t>
            </a:r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Cách hoạt động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24673"/>
              </p:ext>
            </p:extLst>
          </p:nvPr>
        </p:nvGraphicFramePr>
        <p:xfrm>
          <a:off x="316992" y="2110567"/>
          <a:ext cx="11029950" cy="4676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022834" y="4417368"/>
            <a:ext cx="701101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44981"/>
              </p:ext>
            </p:extLst>
          </p:nvPr>
        </p:nvGraphicFramePr>
        <p:xfrm>
          <a:off x="581025" y="2181224"/>
          <a:ext cx="11029950" cy="412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Giới thiệu thuật toán &gt; PP Đánh giá</a:t>
            </a: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104" y="2852928"/>
            <a:ext cx="3486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•	Homogeneity (tính đồng nhất): mỗi cụm chỉ chứa các thành viên của một lớp </a:t>
            </a:r>
            <a:r>
              <a:rPr lang="en-US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duy </a:t>
            </a:r>
            <a:r>
              <a:rPr lang="en-US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nhất.</a:t>
            </a:r>
          </a:p>
          <a:p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7408" y="2852927"/>
            <a:ext cx="3523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•</a:t>
            </a:r>
            <a:r>
              <a:rPr lang="en-US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vi-VN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Completeness </a:t>
            </a:r>
            <a:r>
              <a:rPr lang="vi-VN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(tính đầy đủ): tất cả các thành viên của một lớp nhất định được gán cho cùng một cụm.</a:t>
            </a: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92352" y="4831979"/>
                <a:ext cx="3681984" cy="173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V-Measure là một trung bình điều hoà (harmonic mean) của 2 điểm số trên: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𝑣</m:t>
                      </m:r>
                      <m:r>
                        <a:rPr lang="en-US" i="1"/>
                        <m:t>=2∙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h</m:t>
                          </m:r>
                          <m:r>
                            <a:rPr lang="en-US" i="1"/>
                            <m:t>⋅</m:t>
                          </m:r>
                          <m:r>
                            <a:rPr lang="en-US" i="1"/>
                            <m:t>𝑐</m:t>
                          </m:r>
                        </m:num>
                        <m:den>
                          <m:r>
                            <a:rPr lang="en-US" i="1"/>
                            <m:t>h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𝑐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52" y="4831979"/>
                <a:ext cx="3681984" cy="1730858"/>
              </a:xfrm>
              <a:prstGeom prst="rect">
                <a:avLst/>
              </a:prstGeom>
              <a:blipFill>
                <a:blip r:embed="rId7"/>
                <a:stretch>
                  <a:fillRect l="-993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9849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infopath/2007/PartnerControls"/>
    <ds:schemaRef ds:uri="71af3243-3dd4-4a8d-8c0d-dd76da1f02a5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597</Words>
  <Application>Microsoft Office PowerPoint</Application>
  <PresentationFormat>Widescreen</PresentationFormat>
  <Paragraphs>77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Gill Sans MT</vt:lpstr>
      <vt:lpstr>SimSun</vt:lpstr>
      <vt:lpstr>Arial</vt:lpstr>
      <vt:lpstr>Calibri</vt:lpstr>
      <vt:lpstr>Cambria Math</vt:lpstr>
      <vt:lpstr>Microsoft Sans Serif</vt:lpstr>
      <vt:lpstr>Tahoma</vt:lpstr>
      <vt:lpstr>Times New Roman</vt:lpstr>
      <vt:lpstr>Wingdings 2</vt:lpstr>
      <vt:lpstr>Dividend</vt:lpstr>
      <vt:lpstr>Đồ án 2</vt:lpstr>
      <vt:lpstr>Mục lục</vt:lpstr>
      <vt:lpstr>Mô tả project &gt; Đặt vấn đề</vt:lpstr>
      <vt:lpstr>Giới thiệu thuật toán &gt; Mô tả</vt:lpstr>
      <vt:lpstr>Giới thiệu thuật toán &gt; Mô tả</vt:lpstr>
      <vt:lpstr>Giới thiệu thuật toán &gt; Mô tả</vt:lpstr>
      <vt:lpstr>Giới thiệu thuật toán &gt; Mô tả</vt:lpstr>
      <vt:lpstr>Giới thiệu thuật toán &gt; Cách hoạt động</vt:lpstr>
      <vt:lpstr>Giới thiệu thuật toán &gt; PP Đánh giá</vt:lpstr>
      <vt:lpstr>Giới thiệu thuật toán &gt; Ứng dụng</vt:lpstr>
      <vt:lpstr>Cài đặt kiểm thử &gt; dữ liệu giả lập</vt:lpstr>
      <vt:lpstr>Cài đặt kiểm thử &gt; dữ liệu giả lập</vt:lpstr>
      <vt:lpstr>Cài đặt kiểm thử &gt; dữ liệu Thực tế</vt:lpstr>
      <vt:lpstr>Kết luận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2019-05-23T13:09:24Z</dcterms:created>
  <dcterms:modified xsi:type="dcterms:W3CDTF">2019-05-23T14:37:00Z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