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256" r:id="rId3"/>
    <p:sldId id="257" r:id="rId4"/>
    <p:sldId id="258" r:id="rId5"/>
    <p:sldId id="259" r:id="rId6"/>
    <p:sldId id="269" r:id="rId7"/>
    <p:sldId id="270" r:id="rId8"/>
    <p:sldId id="262" r:id="rId9"/>
    <p:sldId id="263" r:id="rId10"/>
    <p:sldId id="272" r:id="rId11"/>
    <p:sldId id="271" r:id="rId12"/>
    <p:sldId id="273" r:id="rId13"/>
    <p:sldId id="274"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1150-7FFB-4742-A1EB-CAFA1A8B6EAC}"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DCBE1-DEE6-450F-8E4E-269A502C64D9}" type="slidenum">
              <a:rPr lang="en-US" smtClean="0"/>
              <a:t>‹#›</a:t>
            </a:fld>
            <a:endParaRPr lang="en-US"/>
          </a:p>
        </p:txBody>
      </p:sp>
    </p:spTree>
    <p:extLst>
      <p:ext uri="{BB962C8B-B14F-4D97-AF65-F5344CB8AC3E}">
        <p14:creationId xmlns:p14="http://schemas.microsoft.com/office/powerpoint/2010/main" val="395932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3</a:t>
            </a:fld>
            <a:endParaRPr lang="en-US"/>
          </a:p>
        </p:txBody>
      </p:sp>
    </p:spTree>
    <p:extLst>
      <p:ext uri="{BB962C8B-B14F-4D97-AF65-F5344CB8AC3E}">
        <p14:creationId xmlns:p14="http://schemas.microsoft.com/office/powerpoint/2010/main" val="2462991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7</a:t>
            </a:fld>
            <a:endParaRPr lang="en-US"/>
          </a:p>
        </p:txBody>
      </p:sp>
    </p:spTree>
    <p:extLst>
      <p:ext uri="{BB962C8B-B14F-4D97-AF65-F5344CB8AC3E}">
        <p14:creationId xmlns:p14="http://schemas.microsoft.com/office/powerpoint/2010/main" val="424248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59515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26770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037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1669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13403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7053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22125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C510F-F8B8-45B6-A771-DBA6887DCFC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396277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C510F-F8B8-45B6-A771-DBA6887DCFC7}"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51732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33374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90674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67550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4991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599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5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7728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836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CC510F-F8B8-45B6-A771-DBA6887DCFC7}"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8424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CC510F-F8B8-45B6-A771-DBA6887DCFC7}" type="datetimeFigureOut">
              <a:rPr lang="en-US" smtClean="0"/>
              <a:t>12/11/2019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049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154466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8249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CC510F-F8B8-45B6-A771-DBA6887DCFC7}" type="datetimeFigureOut">
              <a:rPr lang="en-US" smtClean="0"/>
              <a:t>12/11/2019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C7B653-1764-466F-B958-B37B4EE962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750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510F-F8B8-45B6-A771-DBA6887DCFC7}"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2649041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797"/>
            <a:ext cx="10403541" cy="2763012"/>
          </a:xfrm>
        </p:spPr>
        <p:txBody>
          <a:bodyPr>
            <a:normAutofit/>
          </a:bodyPr>
          <a:lstStyle/>
          <a:p>
            <a:r>
              <a:rPr lang="en-US" sz="4800" dirty="0" smtClean="0">
                <a:latin typeface="+mn-lt"/>
              </a:rPr>
              <a:t>Đề Tài: Tìm hiểu công nghệ .NET </a:t>
            </a:r>
            <a:r>
              <a:rPr lang="en-US" sz="4800" smtClean="0">
                <a:latin typeface="+mn-lt"/>
              </a:rPr>
              <a:t>Core </a:t>
            </a:r>
            <a:br>
              <a:rPr lang="en-US" sz="4800" smtClean="0">
                <a:latin typeface="+mn-lt"/>
              </a:rPr>
            </a:br>
            <a:r>
              <a:rPr lang="en-US" sz="4800" smtClean="0">
                <a:latin typeface="+mn-lt"/>
              </a:rPr>
              <a:t>xây </a:t>
            </a:r>
            <a:r>
              <a:rPr lang="en-US" sz="4800" dirty="0" smtClean="0">
                <a:latin typeface="+mn-lt"/>
              </a:rPr>
              <a:t>dựng website mua bán và định </a:t>
            </a:r>
            <a:r>
              <a:rPr lang="en-US" sz="4800" smtClean="0">
                <a:latin typeface="+mn-lt"/>
              </a:rPr>
              <a:t>giá </a:t>
            </a:r>
            <a:br>
              <a:rPr lang="en-US" sz="4800" smtClean="0">
                <a:latin typeface="+mn-lt"/>
              </a:rPr>
            </a:br>
            <a:r>
              <a:rPr lang="en-US" sz="4800" smtClean="0">
                <a:latin typeface="+mn-lt"/>
              </a:rPr>
              <a:t>bất </a:t>
            </a:r>
            <a:r>
              <a:rPr lang="en-US" sz="4800" dirty="0" smtClean="0">
                <a:latin typeface="+mn-lt"/>
              </a:rPr>
              <a:t>động sản, ứng dụng Machine Learning</a:t>
            </a:r>
            <a:endParaRPr lang="en-US" sz="4800" dirty="0">
              <a:latin typeface="+mn-lt"/>
            </a:endParaRPr>
          </a:p>
        </p:txBody>
      </p:sp>
      <p:sp>
        <p:nvSpPr>
          <p:cNvPr id="5" name="Subtitle 2">
            <a:extLst>
              <a:ext uri="{FF2B5EF4-FFF2-40B4-BE49-F238E27FC236}">
                <a16:creationId xmlns:a16="http://schemas.microsoft.com/office/drawing/2014/main" id="{42838B7F-B0D4-488D-8119-B6F4DE67446A}"/>
              </a:ext>
            </a:extLst>
          </p:cNvPr>
          <p:cNvSpPr>
            <a:spLocks noGrp="1"/>
          </p:cNvSpPr>
          <p:nvPr>
            <p:ph type="subTitle" idx="1"/>
          </p:nvPr>
        </p:nvSpPr>
        <p:spPr>
          <a:xfrm>
            <a:off x="7024124" y="4506065"/>
            <a:ext cx="5167876" cy="1510650"/>
          </a:xfrm>
        </p:spPr>
        <p:txBody>
          <a:bodyPr>
            <a:normAutofit/>
          </a:bodyPr>
          <a:lstStyle/>
          <a:p>
            <a:r>
              <a:rPr lang="en-US" sz="2000" dirty="0"/>
              <a:t>THÀNH VIÊN: </a:t>
            </a:r>
          </a:p>
          <a:p>
            <a:r>
              <a:rPr lang="en-US" sz="2000" b="1" dirty="0" smtClean="0"/>
              <a:t>Phan </a:t>
            </a:r>
            <a:r>
              <a:rPr lang="en-US" sz="2000" b="1" smtClean="0"/>
              <a:t>Thanh Nam - </a:t>
            </a:r>
            <a:r>
              <a:rPr lang="en-US" sz="2000" b="1" dirty="0" smtClean="0"/>
              <a:t>16110162</a:t>
            </a:r>
            <a:endParaRPr lang="en-US" sz="2000" dirty="0"/>
          </a:p>
          <a:p>
            <a:r>
              <a:rPr lang="en-US" sz="2000" b="1" dirty="0" smtClean="0"/>
              <a:t>Nguyễn </a:t>
            </a:r>
            <a:r>
              <a:rPr lang="en-US" sz="2000" b="1" smtClean="0"/>
              <a:t>Thiên Quốc - </a:t>
            </a:r>
            <a:r>
              <a:rPr lang="en-US" sz="2000" b="1" dirty="0" smtClean="0"/>
              <a:t>16110191</a:t>
            </a:r>
            <a:endParaRPr lang="en-US" sz="2000" dirty="0"/>
          </a:p>
        </p:txBody>
      </p:sp>
      <p:sp>
        <p:nvSpPr>
          <p:cNvPr id="4" name="TextBox 3">
            <a:extLst>
              <a:ext uri="{FF2B5EF4-FFF2-40B4-BE49-F238E27FC236}">
                <a16:creationId xmlns:a16="http://schemas.microsoft.com/office/drawing/2014/main" id="{492B8D21-0CC9-4A64-9683-961E7EAE8448}"/>
              </a:ext>
            </a:extLst>
          </p:cNvPr>
          <p:cNvSpPr txBox="1"/>
          <p:nvPr/>
        </p:nvSpPr>
        <p:spPr>
          <a:xfrm>
            <a:off x="0" y="4458350"/>
            <a:ext cx="7071808" cy="830997"/>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Giáo </a:t>
            </a:r>
            <a:r>
              <a:rPr lang="en-US" sz="2400">
                <a:latin typeface="Arial" panose="020B0604020202020204" pitchFamily="34" charset="0"/>
                <a:cs typeface="Arial" panose="020B0604020202020204" pitchFamily="34" charset="0"/>
              </a:rPr>
              <a:t>viên </a:t>
            </a:r>
            <a:r>
              <a:rPr lang="en-US" sz="2400" smtClean="0">
                <a:latin typeface="Arial" panose="020B0604020202020204" pitchFamily="34" charset="0"/>
                <a:cs typeface="Arial" panose="020B0604020202020204" pitchFamily="34" charset="0"/>
              </a:rPr>
              <a:t>hướng dẫn: </a:t>
            </a:r>
            <a:r>
              <a:rPr lang="en-US" sz="2400" b="1" smtClean="0">
                <a:latin typeface="Arial" panose="020B0604020202020204" pitchFamily="34" charset="0"/>
                <a:cs typeface="Arial" panose="020B0604020202020204" pitchFamily="34" charset="0"/>
              </a:rPr>
              <a:t>ThS</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Nguyễn Trần Thi Văn</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Giáo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biện</a:t>
            </a:r>
            <a:r>
              <a:rPr 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TS</a:t>
            </a:r>
            <a:r>
              <a:rPr lang="en-US" sz="2400" b="1" dirty="0">
                <a:latin typeface="Arial" panose="020B0604020202020204" pitchFamily="34" charset="0"/>
                <a:cs typeface="Arial" panose="020B0604020202020204" pitchFamily="34" charset="0"/>
              </a:rPr>
              <a:t>. Nguyễn </a:t>
            </a:r>
            <a:r>
              <a:rPr lang="en-US" sz="2400" b="1" dirty="0" err="1">
                <a:latin typeface="Arial" panose="020B0604020202020204" pitchFamily="34" charset="0"/>
                <a:cs typeface="Arial" panose="020B0604020202020204" pitchFamily="34" charset="0"/>
              </a:rPr>
              <a:t>Thiên</a:t>
            </a:r>
            <a:r>
              <a:rPr lang="en-US" sz="2400" b="1" dirty="0">
                <a:latin typeface="Arial" panose="020B0604020202020204" pitchFamily="34" charset="0"/>
                <a:cs typeface="Arial" panose="020B0604020202020204" pitchFamily="34" charset="0"/>
              </a:rPr>
              <a:t> Bảo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28" y="2198238"/>
            <a:ext cx="1930967" cy="19309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694" y="0"/>
            <a:ext cx="2434318" cy="1378813"/>
          </a:xfrm>
          <a:prstGeom prst="rect">
            <a:avLst/>
          </a:prstGeom>
        </p:spPr>
      </p:pic>
      <p:pic>
        <p:nvPicPr>
          <p:cNvPr id="1028" name="Picture 4" descr="Kết quả hình ảnh cho ms 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972" y="2245208"/>
            <a:ext cx="2331149" cy="19159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l.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0863"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asp.net co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1"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83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5833757"/>
          </a:xfrm>
          <a:prstGeom prst="rect">
            <a:avLst/>
          </a:prstGeom>
        </p:spPr>
      </p:pic>
    </p:spTree>
    <p:extLst>
      <p:ext uri="{BB962C8B-B14F-4D97-AF65-F5344CB8AC3E}">
        <p14:creationId xmlns:p14="http://schemas.microsoft.com/office/powerpoint/2010/main" val="22366486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01060" cy="5838092"/>
          </a:xfrm>
          <a:prstGeom prst="rect">
            <a:avLst/>
          </a:prstGeom>
        </p:spPr>
      </p:pic>
    </p:spTree>
    <p:extLst>
      <p:ext uri="{BB962C8B-B14F-4D97-AF65-F5344CB8AC3E}">
        <p14:creationId xmlns:p14="http://schemas.microsoft.com/office/powerpoint/2010/main" val="15532087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71661" cy="5824025"/>
          </a:xfrm>
          <a:prstGeom prst="rect">
            <a:avLst/>
          </a:prstGeom>
        </p:spPr>
      </p:pic>
    </p:spTree>
    <p:extLst>
      <p:ext uri="{BB962C8B-B14F-4D97-AF65-F5344CB8AC3E}">
        <p14:creationId xmlns:p14="http://schemas.microsoft.com/office/powerpoint/2010/main" val="33557623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Hướng phát triển</a:t>
            </a:r>
            <a:endParaRPr lang="en-US" sz="7200" dirty="0"/>
          </a:p>
        </p:txBody>
      </p:sp>
      <p:sp>
        <p:nvSpPr>
          <p:cNvPr id="3" name="Content Placeholder 2"/>
          <p:cNvSpPr>
            <a:spLocks noGrp="1"/>
          </p:cNvSpPr>
          <p:nvPr>
            <p:ph idx="1"/>
          </p:nvPr>
        </p:nvSpPr>
        <p:spPr>
          <a:xfrm>
            <a:off x="267286" y="1911904"/>
            <a:ext cx="10058400" cy="4023360"/>
          </a:xfrm>
        </p:spPr>
        <p:txBody>
          <a:bodyPr>
            <a:normAutofit/>
          </a:bodyPr>
          <a:lstStyle/>
          <a:p>
            <a:pPr>
              <a:buFont typeface="Wingdings" panose="05000000000000000000" pitchFamily="2" charset="2"/>
              <a:buChar char="v"/>
            </a:pPr>
            <a:r>
              <a:rPr lang="en-US" sz="2400" smtClean="0"/>
              <a:t>Phát triển thêm phần thương mại điện tử (nhận thanh toán trung gian,…)</a:t>
            </a:r>
          </a:p>
          <a:p>
            <a:pPr>
              <a:buFont typeface="Wingdings" panose="05000000000000000000" pitchFamily="2" charset="2"/>
              <a:buChar char="v"/>
            </a:pPr>
            <a:r>
              <a:rPr lang="en-US" sz="2400" smtClean="0"/>
              <a:t>Phát </a:t>
            </a:r>
            <a:r>
              <a:rPr lang="en-US" sz="2400" dirty="0" smtClean="0"/>
              <a:t>triển tính năng bình luận, </a:t>
            </a:r>
            <a:r>
              <a:rPr lang="en-US" sz="2400" smtClean="0"/>
              <a:t>chia sẻ, tương tác cung – cầu,…</a:t>
            </a:r>
            <a:endParaRPr lang="en-US" sz="2400" dirty="0" smtClean="0"/>
          </a:p>
          <a:p>
            <a:pPr>
              <a:buFont typeface="Wingdings" panose="05000000000000000000" pitchFamily="2" charset="2"/>
              <a:buChar char="v"/>
            </a:pPr>
            <a:r>
              <a:rPr lang="en-US" sz="2400" dirty="0" smtClean="0"/>
              <a:t>Thêm tính năng báo cáo bài đăng sai phạm</a:t>
            </a:r>
          </a:p>
          <a:p>
            <a:pPr>
              <a:buFont typeface="Wingdings" panose="05000000000000000000" pitchFamily="2" charset="2"/>
              <a:buChar char="v"/>
            </a:pPr>
            <a:r>
              <a:rPr lang="en-US" sz="2400" dirty="0" smtClean="0"/>
              <a:t>Hiện thị bất động sản trên bản đồ</a:t>
            </a:r>
            <a:endParaRPr lang="en-US" sz="2400" dirty="0"/>
          </a:p>
        </p:txBody>
      </p:sp>
      <p:pic>
        <p:nvPicPr>
          <p:cNvPr id="8194" name="Picture 2" descr="Kết quả hình ảnh cho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5925" y="2243145"/>
            <a:ext cx="3079522" cy="30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5599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153912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Mục tiêu </a:t>
            </a:r>
            <a:endParaRPr lang="en-US" sz="6600" dirty="0"/>
          </a:p>
        </p:txBody>
      </p:sp>
      <p:sp>
        <p:nvSpPr>
          <p:cNvPr id="3" name="Content Placeholder 2"/>
          <p:cNvSpPr>
            <a:spLocks noGrp="1"/>
          </p:cNvSpPr>
          <p:nvPr>
            <p:ph idx="1"/>
          </p:nvPr>
        </p:nvSpPr>
        <p:spPr>
          <a:xfrm>
            <a:off x="363071" y="1845734"/>
            <a:ext cx="11604811" cy="4023360"/>
          </a:xfrm>
        </p:spPr>
        <p:txBody>
          <a:bodyPr>
            <a:normAutofit/>
          </a:bodyPr>
          <a:lstStyle/>
          <a:p>
            <a:pPr lvl="0">
              <a:buFont typeface="Wingdings" panose="05000000000000000000" pitchFamily="2" charset="2"/>
              <a:buChar char="Ø"/>
            </a:pPr>
            <a:r>
              <a:rPr lang="en-US" sz="3600" dirty="0"/>
              <a:t>Tìm hiểu công nghệ .NET Core cùng với Microsoft.ML.</a:t>
            </a:r>
          </a:p>
          <a:p>
            <a:pPr lvl="0">
              <a:buFont typeface="Wingdings" panose="05000000000000000000" pitchFamily="2" charset="2"/>
              <a:buChar char="Ø"/>
            </a:pPr>
            <a:r>
              <a:rPr lang="en-US" sz="3600" dirty="0"/>
              <a:t>Sử dụng ASP.NET Core với mô hình MVC để phát triển một trang web trung gian giúp những người có nhu cầu mua, bán, thuê, cho thuê bất động sản có thể tìm được đối tác phù hợp và có tiềm năng.</a:t>
            </a:r>
          </a:p>
          <a:p>
            <a:pPr lvl="0">
              <a:buFont typeface="Wingdings" panose="05000000000000000000" pitchFamily="2" charset="2"/>
              <a:buChar char="Ø"/>
            </a:pPr>
            <a:r>
              <a:rPr lang="en-US" sz="3600" dirty="0" smtClean="0"/>
              <a:t>Củng </a:t>
            </a:r>
            <a:r>
              <a:rPr lang="en-US" sz="3600" dirty="0"/>
              <a:t>cố kiến thức môn lập trình web, học máy.</a:t>
            </a:r>
          </a:p>
          <a:p>
            <a:endParaRPr lang="en-US" sz="3600" dirty="0"/>
          </a:p>
        </p:txBody>
      </p:sp>
      <p:pic>
        <p:nvPicPr>
          <p:cNvPr id="2050" name="Picture 2" descr="Kết quả hình ảnh cho targ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8398" y="63449"/>
            <a:ext cx="1699484" cy="167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526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Giới thiệu về mô hình MVC</a:t>
            </a:r>
            <a:endParaRPr lang="en-US" sz="6600" dirty="0"/>
          </a:p>
        </p:txBody>
      </p:sp>
      <p:pic>
        <p:nvPicPr>
          <p:cNvPr id="4" name="Content Placeholder 3" descr="https://gpcoder.com/wp-content/uploads/2019/02/design-patterns-mvc-diagram.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2583" y="1750807"/>
            <a:ext cx="10767793" cy="4515522"/>
          </a:xfrm>
          <a:prstGeom prst="rect">
            <a:avLst/>
          </a:prstGeom>
          <a:noFill/>
          <a:ln>
            <a:noFill/>
          </a:ln>
        </p:spPr>
      </p:pic>
      <p:pic>
        <p:nvPicPr>
          <p:cNvPr id="3074" name="Picture 2" descr="Kết quả hình ảnh cho MV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8159" y="0"/>
            <a:ext cx="1775042" cy="104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45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47" y="286603"/>
            <a:ext cx="11687733" cy="1450757"/>
          </a:xfrm>
        </p:spPr>
        <p:txBody>
          <a:bodyPr/>
          <a:lstStyle/>
          <a:p>
            <a:r>
              <a:rPr lang="en-US"/>
              <a:t>Giải quyết Machine Learning </a:t>
            </a:r>
            <a:r>
              <a:rPr lang="en-US" smtClean="0"/>
              <a:t>với Microsoft.ML</a:t>
            </a:r>
            <a:endParaRPr lang="en-US" dirty="0"/>
          </a:p>
        </p:txBody>
      </p:sp>
      <p:pic>
        <p:nvPicPr>
          <p:cNvPr id="4" name="Content Placeholder 3" descr="https://machinelearningcoban.com/assets/introduce/aimldl.png"/>
          <p:cNvPicPr>
            <a:picLocks noGrp="1"/>
          </p:cNvPicPr>
          <p:nvPr>
            <p:ph idx="1"/>
          </p:nvPr>
        </p:nvPicPr>
        <p:blipFill rotWithShape="1">
          <a:blip r:embed="rId2">
            <a:extLst>
              <a:ext uri="{28A0092B-C50C-407E-A947-70E740481C1C}">
                <a14:useLocalDpi xmlns:a14="http://schemas.microsoft.com/office/drawing/2010/main" val="0"/>
              </a:ext>
            </a:extLst>
          </a:blip>
          <a:srcRect t="7288" b="4473"/>
          <a:stretch/>
        </p:blipFill>
        <p:spPr bwMode="auto">
          <a:xfrm>
            <a:off x="4628904" y="2279276"/>
            <a:ext cx="6746561" cy="3429000"/>
          </a:xfrm>
          <a:prstGeom prst="rect">
            <a:avLst/>
          </a:prstGeom>
          <a:noFill/>
          <a:ln>
            <a:noFill/>
          </a:ln>
          <a:extLst>
            <a:ext uri="{53640926-AAD7-44D8-BBD7-CCE9431645EC}">
              <a14:shadowObscured xmlns:a14="http://schemas.microsoft.com/office/drawing/2010/main"/>
            </a:ext>
          </a:extLst>
        </p:spPr>
      </p:pic>
      <p:pic>
        <p:nvPicPr>
          <p:cNvPr id="5" name="Picture 4" descr="https://cdn-images-1.medium.com/max/800/1*ASYpFfDh7XnreU-ygqXonw.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59" y="3993776"/>
            <a:ext cx="3996765" cy="2038724"/>
          </a:xfrm>
          <a:prstGeom prst="rect">
            <a:avLst/>
          </a:prstGeom>
          <a:noFill/>
          <a:ln>
            <a:noFill/>
          </a:ln>
        </p:spPr>
      </p:pic>
      <p:pic>
        <p:nvPicPr>
          <p:cNvPr id="4098" name="Picture 2" descr="Kết quả hình ảnh cho ml.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299" y="1934826"/>
            <a:ext cx="1861484" cy="186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3627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6047" y="710612"/>
            <a:ext cx="2877670" cy="5757421"/>
          </a:xfrm>
        </p:spPr>
        <p:txBody>
          <a:bodyPr vert="horz"/>
          <a:lstStyle/>
          <a:p>
            <a:r>
              <a:rPr lang="en-US"/>
              <a:t>Lược </a:t>
            </a:r>
            <a:r>
              <a:rPr lang="en-US" smtClean="0"/>
              <a:t>đồ </a:t>
            </a:r>
            <a:br>
              <a:rPr lang="en-US" smtClean="0"/>
            </a:br>
            <a:r>
              <a:rPr lang="en-US" smtClean="0"/>
              <a:t>Use Case</a:t>
            </a:r>
            <a:endParaRPr lang="en-US"/>
          </a:p>
        </p:txBody>
      </p:sp>
      <p:pic>
        <p:nvPicPr>
          <p:cNvPr id="4" name="Content Placeholder 3"/>
          <p:cNvPicPr>
            <a:picLocks noGrp="1"/>
          </p:cNvPicPr>
          <p:nvPr>
            <p:ph idx="1"/>
          </p:nvPr>
        </p:nvPicPr>
        <p:blipFill>
          <a:blip r:embed="rId2"/>
          <a:stretch>
            <a:fillRect/>
          </a:stretch>
        </p:blipFill>
        <p:spPr>
          <a:xfrm>
            <a:off x="-1" y="-1"/>
            <a:ext cx="9184341" cy="6327479"/>
          </a:xfrm>
          <a:prstGeom prst="rect">
            <a:avLst/>
          </a:prstGeom>
        </p:spPr>
      </p:pic>
      <p:pic>
        <p:nvPicPr>
          <p:cNvPr id="5124" name="Picture 4" descr="Kết quả hình ảnh cho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82" y="3254188"/>
            <a:ext cx="1892955" cy="189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6908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293" y="4795378"/>
            <a:ext cx="2232211" cy="1432749"/>
          </a:xfrm>
        </p:spPr>
        <p:txBody>
          <a:bodyPr vert="horz" anchor="t"/>
          <a:lstStyle/>
          <a:p>
            <a:r>
              <a:rPr lang="en-US" smtClean="0"/>
              <a:t>Cơ Sở </a:t>
            </a:r>
            <a:r>
              <a:rPr lang="en-US"/>
              <a:t>Dữ Liệu</a:t>
            </a:r>
          </a:p>
        </p:txBody>
      </p:sp>
      <p:pic>
        <p:nvPicPr>
          <p:cNvPr id="6146" name="Picture 2" descr="Kết quả hình ảnh cho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57952" y="4894729"/>
            <a:ext cx="1234048" cy="12340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p:cNvPicPr>
          <p:nvPr/>
        </p:nvPicPr>
        <p:blipFill>
          <a:blip r:embed="rId3"/>
          <a:stretch>
            <a:fillRect/>
          </a:stretch>
        </p:blipFill>
        <p:spPr>
          <a:xfrm>
            <a:off x="134471" y="699452"/>
            <a:ext cx="8864822" cy="5628026"/>
          </a:xfrm>
          <a:prstGeom prst="rect">
            <a:avLst/>
          </a:prstGeom>
        </p:spPr>
      </p:pic>
      <p:pic>
        <p:nvPicPr>
          <p:cNvPr id="8" name="Picture 7"/>
          <p:cNvPicPr/>
          <p:nvPr/>
        </p:nvPicPr>
        <p:blipFill>
          <a:blip r:embed="rId4"/>
          <a:stretch>
            <a:fillRect/>
          </a:stretch>
        </p:blipFill>
        <p:spPr>
          <a:xfrm>
            <a:off x="8181368" y="699452"/>
            <a:ext cx="4010632" cy="3112357"/>
          </a:xfrm>
          <a:prstGeom prst="rect">
            <a:avLst/>
          </a:prstGeom>
        </p:spPr>
      </p:pic>
    </p:spTree>
    <p:extLst>
      <p:ext uri="{BB962C8B-B14F-4D97-AF65-F5344CB8AC3E}">
        <p14:creationId xmlns:p14="http://schemas.microsoft.com/office/powerpoint/2010/main" val="21802855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chức năng đã cài đặt</a:t>
            </a:r>
            <a:endParaRPr lang="en-US" dirty="0"/>
          </a:p>
        </p:txBody>
      </p:sp>
      <p:sp>
        <p:nvSpPr>
          <p:cNvPr id="3" name="Content Placeholder 2"/>
          <p:cNvSpPr>
            <a:spLocks noGrp="1"/>
          </p:cNvSpPr>
          <p:nvPr>
            <p:ph idx="1"/>
          </p:nvPr>
        </p:nvSpPr>
        <p:spPr>
          <a:xfrm>
            <a:off x="96085" y="2032784"/>
            <a:ext cx="2539350" cy="4023360"/>
          </a:xfrm>
          <a:ln>
            <a:solidFill>
              <a:schemeClr val="accent3">
                <a:lumMod val="60000"/>
                <a:lumOff val="40000"/>
              </a:schemeClr>
            </a:solidFill>
          </a:ln>
        </p:spPr>
        <p:txBody>
          <a:bodyPr/>
          <a:lstStyle/>
          <a:p>
            <a:r>
              <a:rPr lang="en-US" smtClean="0"/>
              <a:t>Trang Chủ:</a:t>
            </a:r>
          </a:p>
          <a:p>
            <a:pPr>
              <a:buFont typeface="Wingdings" panose="05000000000000000000" pitchFamily="2" charset="2"/>
              <a:buChar char="v"/>
            </a:pPr>
            <a:r>
              <a:rPr lang="en-US"/>
              <a:t>Hiện thị bài đăng</a:t>
            </a:r>
          </a:p>
          <a:p>
            <a:pPr>
              <a:buFont typeface="Wingdings" panose="05000000000000000000" pitchFamily="2" charset="2"/>
              <a:buChar char="v"/>
            </a:pPr>
            <a:r>
              <a:rPr lang="en-US"/>
              <a:t>Chức năng tìm kiếm</a:t>
            </a:r>
          </a:p>
          <a:p>
            <a:pPr>
              <a:buFont typeface="Wingdings" panose="05000000000000000000" pitchFamily="2" charset="2"/>
              <a:buChar char="v"/>
            </a:pPr>
            <a:r>
              <a:rPr lang="en-US"/>
              <a:t>Chức năng đăng bài</a:t>
            </a:r>
          </a:p>
          <a:p>
            <a:pPr>
              <a:buFont typeface="Wingdings" panose="05000000000000000000" pitchFamily="2" charset="2"/>
              <a:buChar char="v"/>
            </a:pPr>
            <a:r>
              <a:rPr lang="en-US"/>
              <a:t>Chức năng định giá bất động sản</a:t>
            </a:r>
            <a:endParaRPr lang="en-US" dirty="0"/>
          </a:p>
        </p:txBody>
      </p:sp>
      <p:sp>
        <p:nvSpPr>
          <p:cNvPr id="4" name="Content Placeholder 2"/>
          <p:cNvSpPr txBox="1">
            <a:spLocks/>
          </p:cNvSpPr>
          <p:nvPr/>
        </p:nvSpPr>
        <p:spPr>
          <a:xfrm>
            <a:off x="2869811" y="2032784"/>
            <a:ext cx="2930856" cy="4023360"/>
          </a:xfrm>
          <a:prstGeom prst="rect">
            <a:avLst/>
          </a:prstGeom>
          <a:ln>
            <a:solidFill>
              <a:schemeClr val="accent4"/>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Admin:</a:t>
            </a:r>
          </a:p>
          <a:p>
            <a:pPr>
              <a:buFont typeface="Wingdings" panose="05000000000000000000" pitchFamily="2" charset="2"/>
              <a:buChar char="v"/>
            </a:pPr>
            <a:r>
              <a:rPr lang="en-US"/>
              <a:t>Quản lý tài khoản khách hàng</a:t>
            </a:r>
          </a:p>
          <a:p>
            <a:pPr>
              <a:buFont typeface="Wingdings" panose="05000000000000000000" pitchFamily="2" charset="2"/>
              <a:buChar char="v"/>
            </a:pPr>
            <a:r>
              <a:rPr lang="en-US"/>
              <a:t>Quản lý bài đăng</a:t>
            </a:r>
          </a:p>
          <a:p>
            <a:endParaRPr lang="en-US" smtClean="0"/>
          </a:p>
          <a:p>
            <a:endParaRPr lang="en-US" dirty="0"/>
          </a:p>
        </p:txBody>
      </p:sp>
      <p:sp>
        <p:nvSpPr>
          <p:cNvPr id="5" name="Content Placeholder 2"/>
          <p:cNvSpPr txBox="1">
            <a:spLocks/>
          </p:cNvSpPr>
          <p:nvPr/>
        </p:nvSpPr>
        <p:spPr>
          <a:xfrm>
            <a:off x="6020975" y="2032784"/>
            <a:ext cx="2869810"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User:</a:t>
            </a:r>
          </a:p>
          <a:p>
            <a:pPr>
              <a:buFont typeface="Wingdings" panose="05000000000000000000" pitchFamily="2" charset="2"/>
              <a:buChar char="v"/>
            </a:pPr>
            <a:r>
              <a:rPr lang="en-US"/>
              <a:t>Quản lý bài đăng cá nhân</a:t>
            </a:r>
            <a:endParaRPr lang="en-US" dirty="0"/>
          </a:p>
        </p:txBody>
      </p:sp>
      <p:sp>
        <p:nvSpPr>
          <p:cNvPr id="6" name="Content Placeholder 2"/>
          <p:cNvSpPr txBox="1">
            <a:spLocks/>
          </p:cNvSpPr>
          <p:nvPr/>
        </p:nvSpPr>
        <p:spPr>
          <a:xfrm>
            <a:off x="9111092" y="2032784"/>
            <a:ext cx="2973057"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Quản Lí Cá Nhân:</a:t>
            </a:r>
          </a:p>
          <a:p>
            <a:pPr>
              <a:buFont typeface="Wingdings" panose="05000000000000000000" pitchFamily="2" charset="2"/>
              <a:buChar char="v"/>
            </a:pPr>
            <a:r>
              <a:rPr lang="en-US"/>
              <a:t>Thay đổi thông tin cá nhân</a:t>
            </a:r>
          </a:p>
          <a:p>
            <a:pPr>
              <a:buFont typeface="Wingdings" panose="05000000000000000000" pitchFamily="2" charset="2"/>
              <a:buChar char="v"/>
            </a:pPr>
            <a:r>
              <a:rPr lang="en-US"/>
              <a:t>Thay đổi mật khẩu</a:t>
            </a:r>
          </a:p>
          <a:p>
            <a:pPr>
              <a:buFont typeface="Wingdings" panose="05000000000000000000" pitchFamily="2" charset="2"/>
              <a:buChar char="v"/>
            </a:pPr>
            <a:r>
              <a:rPr lang="en-US"/>
              <a:t>Thay đổi ảnh đại diện</a:t>
            </a:r>
          </a:p>
          <a:p>
            <a:pPr>
              <a:buFont typeface="Wingdings" panose="05000000000000000000" pitchFamily="2" charset="2"/>
              <a:buChar char="v"/>
            </a:pPr>
            <a:r>
              <a:rPr lang="en-US"/>
              <a:t>Thêm cách thức đăng nhập</a:t>
            </a:r>
          </a:p>
          <a:p>
            <a:r>
              <a:rPr lang="en-US" smtClean="0"/>
              <a:t> </a:t>
            </a:r>
            <a:endParaRPr lang="en-US" dirty="0"/>
          </a:p>
        </p:txBody>
      </p:sp>
      <p:pic>
        <p:nvPicPr>
          <p:cNvPr id="7170" name="Picture 2" descr="Kết quả hình ảnh cho home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045" y="4487595"/>
            <a:ext cx="1568548" cy="15685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ết quả hình ảnh cho manage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676" y="4382277"/>
            <a:ext cx="2755125" cy="177918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ết quả hình ảnh cho 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380" y="425646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ết quả hình ảnh cho account inf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1364" y="4225007"/>
            <a:ext cx="1967908" cy="19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4280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71661" cy="5824025"/>
          </a:xfrm>
          <a:prstGeom prst="rect">
            <a:avLst/>
          </a:prstGeom>
        </p:spPr>
      </p:pic>
    </p:spTree>
    <p:extLst>
      <p:ext uri="{BB962C8B-B14F-4D97-AF65-F5344CB8AC3E}">
        <p14:creationId xmlns:p14="http://schemas.microsoft.com/office/powerpoint/2010/main" val="19030071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9" y="-1"/>
            <a:ext cx="12171661" cy="5824025"/>
          </a:xfrm>
          <a:prstGeom prst="rect">
            <a:avLst/>
          </a:prstGeom>
        </p:spPr>
      </p:pic>
    </p:spTree>
    <p:extLst>
      <p:ext uri="{BB962C8B-B14F-4D97-AF65-F5344CB8AC3E}">
        <p14:creationId xmlns:p14="http://schemas.microsoft.com/office/powerpoint/2010/main" val="288322001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205</TotalTime>
  <Words>263</Words>
  <Application>Microsoft Office PowerPoint</Application>
  <PresentationFormat>Widescreen</PresentationFormat>
  <Paragraphs>38</Paragraphs>
  <Slides>14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Wingdings</vt:lpstr>
      <vt:lpstr>Retrospect</vt:lpstr>
      <vt:lpstr>Office Theme</vt:lpstr>
      <vt:lpstr>Đề Tài: Tìm hiểu công nghệ .NET Core  xây dựng website mua bán và định giá  bất động sản, ứng dụng Machine Learning</vt:lpstr>
      <vt:lpstr>Mục tiêu </vt:lpstr>
      <vt:lpstr>Giới thiệu về mô hình MVC</vt:lpstr>
      <vt:lpstr>Giải quyết Machine Learning với Microsoft.ML</vt:lpstr>
      <vt:lpstr>Lược đồ  Use Case</vt:lpstr>
      <vt:lpstr>Cơ Sở Dữ Liệu</vt:lpstr>
      <vt:lpstr>Các chức năng đã cài đặt</vt:lpstr>
      <vt:lpstr>PowerPoint Presentation</vt:lpstr>
      <vt:lpstr>PowerPoint Presentation</vt:lpstr>
      <vt:lpstr>PowerPoint Presentation</vt:lpstr>
      <vt:lpstr>PowerPoint Presentation</vt:lpstr>
      <vt:lpstr>PowerPoint Presentation</vt:lpstr>
      <vt:lpstr>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Nam Phan</dc:creator>
  <cp:lastModifiedBy>Quoc Nguyen</cp:lastModifiedBy>
  <cp:revision>14</cp:revision>
  <dcterms:created xsi:type="dcterms:W3CDTF">2019-12-10T14:47:22Z</dcterms:created>
  <dcterms:modified xsi:type="dcterms:W3CDTF">2019-12-11T06:11:37Z</dcterms:modified>
</cp:coreProperties>
</file>