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5.png" ContentType="image/png"/>
  <Override PartName="/ppt/media/image10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1905480"/>
            <a:ext cx="907056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Problems for sovling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4000" y="3456000"/>
            <a:ext cx="9070560" cy="26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Source: from Hackkerank, LeetCode,...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91440" y="5671440"/>
            <a:ext cx="3642120" cy="1002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ffff00"/>
                </a:solidFill>
                <a:latin typeface="Arial"/>
                <a:ea typeface="DejaVu Sans"/>
              </a:rPr>
              <a:t>Too hard for understanding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274320" y="182880"/>
            <a:ext cx="347364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1. Dynamic Array &lt;easy&gt;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3734640" y="182880"/>
            <a:ext cx="6231240" cy="703980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182880" y="1828800"/>
            <a:ext cx="1751040" cy="3189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274320" y="182880"/>
            <a:ext cx="347364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1. Dynamic Array &lt;easy&gt;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82880" y="1828800"/>
            <a:ext cx="1751040" cy="3189600"/>
          </a:xfrm>
          <a:prstGeom prst="rect">
            <a:avLst/>
          </a:prstGeom>
          <a:ln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3749040" y="156960"/>
            <a:ext cx="6145920" cy="7340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274320" y="182880"/>
            <a:ext cx="347364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2. Sparse Arrays</a:t>
            </a:r>
            <a:br/>
            <a:r>
              <a:rPr b="0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&lt;Medium&gt;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74320" y="1554480"/>
            <a:ext cx="7189920" cy="4875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274320" y="182880"/>
            <a:ext cx="3473640" cy="1553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2. Sparse Arrays</a:t>
            </a:r>
            <a:br/>
            <a:r>
              <a:rPr b="0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&lt;Medium&gt;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920240" y="1870920"/>
            <a:ext cx="5507640" cy="5168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74320" y="182880"/>
            <a:ext cx="3748320" cy="1188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3. comparing LinkedList</a:t>
            </a:r>
            <a:br/>
            <a:r>
              <a:rPr b="0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&lt;Easy&gt;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640080" y="1371600"/>
            <a:ext cx="8839800" cy="594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274320" y="182880"/>
            <a:ext cx="2194200" cy="678600"/>
          </a:xfrm>
          <a:prstGeom prst="rect">
            <a:avLst/>
          </a:prstGeom>
          <a:noFill/>
          <a:ln w="1008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5040" rIns="5040" tIns="5040" bIns="5040" anchor="ctr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4. rotating Left</a:t>
            </a:r>
            <a:br/>
            <a:r>
              <a:rPr b="0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&lt;Easy&gt;</a:t>
            </a:r>
            <a:endParaRPr b="0" lang="en-US" sz="2600" spc="-1" strike="noStrike"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3325320" y="457200"/>
            <a:ext cx="6549840" cy="3565800"/>
          </a:xfrm>
          <a:prstGeom prst="rect">
            <a:avLst/>
          </a:prstGeom>
          <a:ln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3291840" y="4345200"/>
            <a:ext cx="6491880" cy="3122640"/>
          </a:xfrm>
          <a:prstGeom prst="rect">
            <a:avLst/>
          </a:prstGeom>
          <a:ln>
            <a:noFill/>
          </a:ln>
        </p:spPr>
      </p:pic>
      <p:sp>
        <p:nvSpPr>
          <p:cNvPr id="94" name="CustomShape 2"/>
          <p:cNvSpPr/>
          <p:nvPr/>
        </p:nvSpPr>
        <p:spPr>
          <a:xfrm>
            <a:off x="3291840" y="110880"/>
            <a:ext cx="13712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Problems: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1828800" y="4225680"/>
            <a:ext cx="14626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Example: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274320" y="182880"/>
            <a:ext cx="2194200" cy="678600"/>
          </a:xfrm>
          <a:prstGeom prst="rect">
            <a:avLst/>
          </a:prstGeom>
          <a:noFill/>
          <a:ln w="1008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5040" rIns="5040" tIns="5040" bIns="5040" anchor="ctr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5. merge lists</a:t>
            </a:r>
            <a:br/>
            <a:r>
              <a:rPr b="0" lang="en-US" sz="2600" spc="-1" strike="noStrike">
                <a:solidFill>
                  <a:srgbClr val="ffffff"/>
                </a:solidFill>
                <a:latin typeface="Arial"/>
                <a:ea typeface="DejaVu Sans"/>
              </a:rPr>
              <a:t>&lt;Easy&gt;</a:t>
            </a:r>
            <a:endParaRPr b="0" lang="en-US" sz="26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1371600" y="1574280"/>
            <a:ext cx="1371240" cy="345960"/>
          </a:xfrm>
          <a:prstGeom prst="rect">
            <a:avLst/>
          </a:prstGeom>
          <a:noFill/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Problems: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371600" y="2011680"/>
            <a:ext cx="7772400" cy="5248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2021-12-30T14:17:22Z</dcterms:created>
  <dc:creator/>
  <dc:description/>
  <dc:language>en-US</dc:language>
  <cp:lastModifiedBy/>
  <dcterms:modified xsi:type="dcterms:W3CDTF">2021-12-31T02:35:44Z</dcterms:modified>
  <cp:revision>16</cp:revision>
  <dc:subject/>
  <dc:title>Lights</dc:title>
</cp:coreProperties>
</file>