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865040"/>
            <a:ext cx="907164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45600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45600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86504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86504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86504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905480"/>
            <a:ext cx="9071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865040"/>
            <a:ext cx="907164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865040"/>
            <a:ext cx="907164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45600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45600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86504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86504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86504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1905480"/>
            <a:ext cx="9071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865040"/>
            <a:ext cx="907164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865040"/>
            <a:ext cx="907164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345600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345600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86504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486504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8040" y="4865040"/>
            <a:ext cx="292068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905480"/>
            <a:ext cx="9071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2697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86504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456000"/>
            <a:ext cx="442692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865040"/>
            <a:ext cx="9071640" cy="128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831E80F-9E47-4BFA-BAB8-09D6EF2F8647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29B18B3-5C6E-4C7C-8728-F9FF705A0610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920" cy="9482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8B31847-2745-4587-BA4C-47678BFECAB4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190548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Problems for sovling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04000" y="3456000"/>
            <a:ext cx="9071640" cy="269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Source: from Hackkerank, LeetCode,...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91440" y="5671440"/>
            <a:ext cx="3643200" cy="100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200" spc="-1" strike="noStrike">
                <a:solidFill>
                  <a:srgbClr val="ffff00"/>
                </a:solidFill>
                <a:latin typeface="Arial"/>
              </a:rPr>
              <a:t>Too hard for understanding</a:t>
            </a:r>
            <a:endParaRPr b="0" lang="en-US" sz="22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274320" y="182880"/>
            <a:ext cx="3474720" cy="155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1. Dynamic Array &lt;easy&gt;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734640" y="182880"/>
            <a:ext cx="6232320" cy="70408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182880" y="1828800"/>
            <a:ext cx="1752120" cy="319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74320" y="182880"/>
            <a:ext cx="3474720" cy="155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1. Dynamic Array &lt;easy&gt;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82880" y="1828800"/>
            <a:ext cx="1752120" cy="319068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3749040" y="156960"/>
            <a:ext cx="6147000" cy="734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74320" y="182880"/>
            <a:ext cx="3474720" cy="155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2. Sparse Arrays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&lt;Medium&gt;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74320" y="1554480"/>
            <a:ext cx="7191000" cy="487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74320" y="182880"/>
            <a:ext cx="3474720" cy="155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2. Sparse Arrays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&lt;Medium&gt;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920240" y="1870920"/>
            <a:ext cx="5508720" cy="516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2021-12-30T14:17:22Z</dcterms:created>
  <dc:creator/>
  <dc:description/>
  <dc:language>en-US</dc:language>
  <cp:lastModifiedBy/>
  <dcterms:modified xsi:type="dcterms:W3CDTF">2021-12-30T16:14:23Z</dcterms:modified>
  <cp:revision>10</cp:revision>
  <dc:subject/>
  <dc:title>Lights</dc:title>
</cp:coreProperties>
</file>