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092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09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905480"/>
            <a:ext cx="9070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Problems for sovling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456000"/>
            <a:ext cx="9070920" cy="26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Source: from Hackkerank, LeetCode,...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440" y="5671440"/>
            <a:ext cx="364248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00"/>
                </a:solidFill>
                <a:latin typeface="Arial"/>
                <a:ea typeface="DejaVu Sans"/>
              </a:rPr>
              <a:t>Too hard for understanding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74320" y="182880"/>
            <a:ext cx="3474000" cy="15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1. Dynamic Array 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734640" y="182880"/>
            <a:ext cx="6231600" cy="70401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82880" y="1828800"/>
            <a:ext cx="1751400" cy="318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4320" y="182880"/>
            <a:ext cx="3474000" cy="15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1. Dynamic Array 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80" y="1828800"/>
            <a:ext cx="1751400" cy="31899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749040" y="156960"/>
            <a:ext cx="6146280" cy="734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182880"/>
            <a:ext cx="3474000" cy="15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2. Sparse Arrays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&lt;Medium&gt;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4320" y="1554480"/>
            <a:ext cx="7190280" cy="48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74320" y="182880"/>
            <a:ext cx="3474000" cy="15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2. Sparse Arrays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&lt;Medium&gt;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920240" y="1870920"/>
            <a:ext cx="5508000" cy="516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74320" y="182880"/>
            <a:ext cx="374868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3. comparing LinkedList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8840160" cy="594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2021-12-30T14:17:22Z</dcterms:created>
  <dc:creator/>
  <dc:description/>
  <dc:language>en-US</dc:language>
  <cp:lastModifiedBy/>
  <dcterms:modified xsi:type="dcterms:W3CDTF">2021-12-30T16:31:00Z</dcterms:modified>
  <cp:revision>12</cp:revision>
  <dc:subject/>
  <dc:title>Lights</dc:title>
</cp:coreProperties>
</file>