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31" autoAdjust="0"/>
  </p:normalViewPr>
  <p:slideViewPr>
    <p:cSldViewPr snapToGrid="0">
      <p:cViewPr>
        <p:scale>
          <a:sx n="100" d="100"/>
          <a:sy n="100" d="100"/>
        </p:scale>
        <p:origin x="1050"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8F6602-6C17-4B44-91DB-BAA29CC744E9}" type="datetimeFigureOut">
              <a:rPr lang="vi-VN" smtClean="0"/>
              <a:t>17/11/2024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677FD99-6A53-41A5-BC6F-31DFBC48F4B5}" type="slidenum">
              <a:rPr lang="vi-VN" smtClean="0"/>
              <a:t>‹#›</a:t>
            </a:fld>
            <a:endParaRPr lang="vi-V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918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F6602-6C17-4B44-91DB-BAA29CC744E9}" type="datetimeFigureOut">
              <a:rPr lang="vi-VN" smtClean="0"/>
              <a:t>17/11/2024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677FD99-6A53-41A5-BC6F-31DFBC48F4B5}" type="slidenum">
              <a:rPr lang="vi-VN" smtClean="0"/>
              <a:t>‹#›</a:t>
            </a:fld>
            <a:endParaRPr lang="vi-VN"/>
          </a:p>
        </p:txBody>
      </p:sp>
    </p:spTree>
    <p:extLst>
      <p:ext uri="{BB962C8B-B14F-4D97-AF65-F5344CB8AC3E}">
        <p14:creationId xmlns:p14="http://schemas.microsoft.com/office/powerpoint/2010/main" val="311977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F6602-6C17-4B44-91DB-BAA29CC744E9}" type="datetimeFigureOut">
              <a:rPr lang="vi-VN" smtClean="0"/>
              <a:t>17/11/2024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677FD99-6A53-41A5-BC6F-31DFBC48F4B5}" type="slidenum">
              <a:rPr lang="vi-VN" smtClean="0"/>
              <a:t>‹#›</a:t>
            </a:fld>
            <a:endParaRPr lang="vi-VN"/>
          </a:p>
        </p:txBody>
      </p:sp>
    </p:spTree>
    <p:extLst>
      <p:ext uri="{BB962C8B-B14F-4D97-AF65-F5344CB8AC3E}">
        <p14:creationId xmlns:p14="http://schemas.microsoft.com/office/powerpoint/2010/main" val="161807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F6602-6C17-4B44-91DB-BAA29CC744E9}" type="datetimeFigureOut">
              <a:rPr lang="vi-VN" smtClean="0"/>
              <a:t>17/11/2024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677FD99-6A53-41A5-BC6F-31DFBC48F4B5}" type="slidenum">
              <a:rPr lang="vi-VN" smtClean="0"/>
              <a:t>‹#›</a:t>
            </a:fld>
            <a:endParaRPr lang="vi-VN"/>
          </a:p>
        </p:txBody>
      </p:sp>
    </p:spTree>
    <p:extLst>
      <p:ext uri="{BB962C8B-B14F-4D97-AF65-F5344CB8AC3E}">
        <p14:creationId xmlns:p14="http://schemas.microsoft.com/office/powerpoint/2010/main" val="845833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8F6602-6C17-4B44-91DB-BAA29CC744E9}" type="datetimeFigureOut">
              <a:rPr lang="vi-VN" smtClean="0"/>
              <a:t>17/11/2024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677FD99-6A53-41A5-BC6F-31DFBC48F4B5}" type="slidenum">
              <a:rPr lang="vi-VN" smtClean="0"/>
              <a:t>‹#›</a:t>
            </a:fld>
            <a:endParaRPr lang="vi-V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9750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8F6602-6C17-4B44-91DB-BAA29CC744E9}" type="datetimeFigureOut">
              <a:rPr lang="vi-VN" smtClean="0"/>
              <a:t>17/11/2024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677FD99-6A53-41A5-BC6F-31DFBC48F4B5}" type="slidenum">
              <a:rPr lang="vi-VN" smtClean="0"/>
              <a:t>‹#›</a:t>
            </a:fld>
            <a:endParaRPr lang="vi-VN"/>
          </a:p>
        </p:txBody>
      </p:sp>
    </p:spTree>
    <p:extLst>
      <p:ext uri="{BB962C8B-B14F-4D97-AF65-F5344CB8AC3E}">
        <p14:creationId xmlns:p14="http://schemas.microsoft.com/office/powerpoint/2010/main" val="2728734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8F6602-6C17-4B44-91DB-BAA29CC744E9}" type="datetimeFigureOut">
              <a:rPr lang="vi-VN" smtClean="0"/>
              <a:t>17/11/2024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B677FD99-6A53-41A5-BC6F-31DFBC48F4B5}" type="slidenum">
              <a:rPr lang="vi-VN" smtClean="0"/>
              <a:t>‹#›</a:t>
            </a:fld>
            <a:endParaRPr lang="vi-VN"/>
          </a:p>
        </p:txBody>
      </p:sp>
    </p:spTree>
    <p:extLst>
      <p:ext uri="{BB962C8B-B14F-4D97-AF65-F5344CB8AC3E}">
        <p14:creationId xmlns:p14="http://schemas.microsoft.com/office/powerpoint/2010/main" val="1881452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8F6602-6C17-4B44-91DB-BAA29CC744E9}" type="datetimeFigureOut">
              <a:rPr lang="vi-VN" smtClean="0"/>
              <a:t>17/11/2024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B677FD99-6A53-41A5-BC6F-31DFBC48F4B5}" type="slidenum">
              <a:rPr lang="vi-VN" smtClean="0"/>
              <a:t>‹#›</a:t>
            </a:fld>
            <a:endParaRPr lang="vi-VN"/>
          </a:p>
        </p:txBody>
      </p:sp>
    </p:spTree>
    <p:extLst>
      <p:ext uri="{BB962C8B-B14F-4D97-AF65-F5344CB8AC3E}">
        <p14:creationId xmlns:p14="http://schemas.microsoft.com/office/powerpoint/2010/main" val="536489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88F6602-6C17-4B44-91DB-BAA29CC744E9}" type="datetimeFigureOut">
              <a:rPr lang="vi-VN" smtClean="0"/>
              <a:t>17/11/2024</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vi-VN"/>
          </a:p>
        </p:txBody>
      </p:sp>
      <p:sp>
        <p:nvSpPr>
          <p:cNvPr id="9" name="Slide Number Placeholder 8"/>
          <p:cNvSpPr>
            <a:spLocks noGrp="1"/>
          </p:cNvSpPr>
          <p:nvPr>
            <p:ph type="sldNum" sz="quarter" idx="12"/>
          </p:nvPr>
        </p:nvSpPr>
        <p:spPr/>
        <p:txBody>
          <a:bodyPr/>
          <a:lstStyle/>
          <a:p>
            <a:fld id="{B677FD99-6A53-41A5-BC6F-31DFBC48F4B5}" type="slidenum">
              <a:rPr lang="vi-VN" smtClean="0"/>
              <a:t>‹#›</a:t>
            </a:fld>
            <a:endParaRPr lang="vi-VN"/>
          </a:p>
        </p:txBody>
      </p:sp>
    </p:spTree>
    <p:extLst>
      <p:ext uri="{BB962C8B-B14F-4D97-AF65-F5344CB8AC3E}">
        <p14:creationId xmlns:p14="http://schemas.microsoft.com/office/powerpoint/2010/main" val="800638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88F6602-6C17-4B44-91DB-BAA29CC744E9}" type="datetimeFigureOut">
              <a:rPr lang="vi-VN" smtClean="0"/>
              <a:t>17/11/2024</a:t>
            </a:fld>
            <a:endParaRPr lang="vi-V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77FD99-6A53-41A5-BC6F-31DFBC48F4B5}" type="slidenum">
              <a:rPr lang="vi-VN" smtClean="0"/>
              <a:t>‹#›</a:t>
            </a:fld>
            <a:endParaRPr lang="vi-VN"/>
          </a:p>
        </p:txBody>
      </p:sp>
    </p:spTree>
    <p:extLst>
      <p:ext uri="{BB962C8B-B14F-4D97-AF65-F5344CB8AC3E}">
        <p14:creationId xmlns:p14="http://schemas.microsoft.com/office/powerpoint/2010/main" val="885802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8F6602-6C17-4B44-91DB-BAA29CC744E9}" type="datetimeFigureOut">
              <a:rPr lang="vi-VN" smtClean="0"/>
              <a:t>17/11/2024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677FD99-6A53-41A5-BC6F-31DFBC48F4B5}" type="slidenum">
              <a:rPr lang="vi-VN" smtClean="0"/>
              <a:t>‹#›</a:t>
            </a:fld>
            <a:endParaRPr lang="vi-VN"/>
          </a:p>
        </p:txBody>
      </p:sp>
    </p:spTree>
    <p:extLst>
      <p:ext uri="{BB962C8B-B14F-4D97-AF65-F5344CB8AC3E}">
        <p14:creationId xmlns:p14="http://schemas.microsoft.com/office/powerpoint/2010/main" val="973537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8F6602-6C17-4B44-91DB-BAA29CC744E9}" type="datetimeFigureOut">
              <a:rPr lang="vi-VN" smtClean="0"/>
              <a:t>17/11/2024</a:t>
            </a:fld>
            <a:endParaRPr lang="vi-V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vi-V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677FD99-6A53-41A5-BC6F-31DFBC48F4B5}" type="slidenum">
              <a:rPr lang="vi-VN" smtClean="0"/>
              <a:t>‹#›</a:t>
            </a:fld>
            <a:endParaRPr lang="vi-V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3878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F5248-2C6E-3B84-0F6F-1D3F4ADBCEF8}"/>
              </a:ext>
            </a:extLst>
          </p:cNvPr>
          <p:cNvSpPr>
            <a:spLocks noGrp="1"/>
          </p:cNvSpPr>
          <p:nvPr>
            <p:ph type="ctrTitle"/>
          </p:nvPr>
        </p:nvSpPr>
        <p:spPr/>
        <p:txBody>
          <a:bodyPr>
            <a:normAutofit/>
          </a:bodyPr>
          <a:lstStyle/>
          <a:p>
            <a:r>
              <a:rPr lang="en-US" sz="19900" b="1" dirty="0">
                <a:latin typeface="Berlin Sans FB Demi" panose="020E0802020502020306" pitchFamily="34" charset="0"/>
              </a:rPr>
              <a:t>Worship</a:t>
            </a:r>
            <a:endParaRPr lang="vi-VN" sz="19900" b="1" dirty="0"/>
          </a:p>
        </p:txBody>
      </p:sp>
      <p:sp>
        <p:nvSpPr>
          <p:cNvPr id="3" name="Subtitle 2">
            <a:extLst>
              <a:ext uri="{FF2B5EF4-FFF2-40B4-BE49-F238E27FC236}">
                <a16:creationId xmlns:a16="http://schemas.microsoft.com/office/drawing/2014/main" id="{D5333477-5EF2-8897-3076-EF5550445228}"/>
              </a:ext>
            </a:extLst>
          </p:cNvPr>
          <p:cNvSpPr>
            <a:spLocks noGrp="1"/>
          </p:cNvSpPr>
          <p:nvPr>
            <p:ph type="subTitle" idx="1"/>
          </p:nvPr>
        </p:nvSpPr>
        <p:spPr/>
        <p:txBody>
          <a:bodyPr/>
          <a:lstStyle/>
          <a:p>
            <a:r>
              <a:rPr lang="en-US" b="1" dirty="0">
                <a:latin typeface="Times New Roman" panose="02020603050405020304" pitchFamily="18" charset="0"/>
                <a:cs typeface="Times New Roman" panose="02020603050405020304" pitchFamily="18" charset="0"/>
              </a:rPr>
              <a:t>Trieu john</a:t>
            </a:r>
            <a:endParaRPr lang="vi-V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248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F75B8-204A-1DF0-6732-31E230346EE7}"/>
              </a:ext>
            </a:extLst>
          </p:cNvPr>
          <p:cNvSpPr>
            <a:spLocks noGrp="1"/>
          </p:cNvSpPr>
          <p:nvPr>
            <p:ph type="title"/>
          </p:nvPr>
        </p:nvSpPr>
        <p:spPr/>
        <p:txBody>
          <a:bodyPr/>
          <a:lstStyle/>
          <a:p>
            <a:r>
              <a:rPr lang="en-US" b="1" dirty="0">
                <a:latin typeface="SF Compact Text" panose="02000000000000000000" pitchFamily="50" charset="0"/>
              </a:rPr>
              <a:t>Structure</a:t>
            </a:r>
            <a:endParaRPr lang="vi-VN" b="1" dirty="0">
              <a:latin typeface="SF Compact Text" panose="02000000000000000000" pitchFamily="50" charset="0"/>
            </a:endParaRPr>
          </a:p>
        </p:txBody>
      </p:sp>
      <p:sp>
        <p:nvSpPr>
          <p:cNvPr id="3" name="Content Placeholder 2">
            <a:extLst>
              <a:ext uri="{FF2B5EF4-FFF2-40B4-BE49-F238E27FC236}">
                <a16:creationId xmlns:a16="http://schemas.microsoft.com/office/drawing/2014/main" id="{5FC083EF-4B7B-7EFB-CFE7-55A36ABF6AA3}"/>
              </a:ext>
            </a:extLst>
          </p:cNvPr>
          <p:cNvSpPr>
            <a:spLocks noGrp="1"/>
          </p:cNvSpPr>
          <p:nvPr>
            <p:ph idx="1"/>
          </p:nvPr>
        </p:nvSpPr>
        <p:spPr/>
        <p:txBody>
          <a:bodyPr/>
          <a:lstStyle/>
          <a:p>
            <a:pPr marL="0" indent="0">
              <a:buNone/>
            </a:pPr>
            <a:r>
              <a:rPr lang="en-US" sz="2800" dirty="0">
                <a:latin typeface="SF Compact Text" panose="02000000000000000000" pitchFamily="50" charset="0"/>
              </a:rPr>
              <a:t>Worship</a:t>
            </a:r>
          </a:p>
          <a:p>
            <a:pPr lvl="1">
              <a:buFont typeface="Arial" panose="020B0604020202020204" pitchFamily="34" charset="0"/>
              <a:buChar char="•"/>
            </a:pPr>
            <a:r>
              <a:rPr lang="en-US" dirty="0">
                <a:latin typeface="SF Compact Text" panose="02000000000000000000" pitchFamily="50" charset="0"/>
              </a:rPr>
              <a:t>The fact of worship nowadays</a:t>
            </a:r>
          </a:p>
          <a:p>
            <a:pPr lvl="1">
              <a:buFont typeface="Arial" panose="020B0604020202020204" pitchFamily="34" charset="0"/>
              <a:buChar char="•"/>
            </a:pPr>
            <a:r>
              <a:rPr lang="en-US" dirty="0">
                <a:latin typeface="SF Compact Text" panose="02000000000000000000" pitchFamily="50" charset="0"/>
              </a:rPr>
              <a:t>Understanding about worship</a:t>
            </a:r>
          </a:p>
          <a:p>
            <a:pPr lvl="1">
              <a:buFont typeface="Arial" panose="020B0604020202020204" pitchFamily="34" charset="0"/>
              <a:buChar char="•"/>
            </a:pPr>
            <a:endParaRPr lang="en-US" dirty="0">
              <a:latin typeface="SF Compact Text" panose="02000000000000000000" pitchFamily="50" charset="0"/>
            </a:endParaRPr>
          </a:p>
        </p:txBody>
      </p:sp>
    </p:spTree>
    <p:extLst>
      <p:ext uri="{BB962C8B-B14F-4D97-AF65-F5344CB8AC3E}">
        <p14:creationId xmlns:p14="http://schemas.microsoft.com/office/powerpoint/2010/main" val="238430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F7C0B-8BA5-3BD7-4A2C-FA4BBC3B74B5}"/>
              </a:ext>
            </a:extLst>
          </p:cNvPr>
          <p:cNvSpPr>
            <a:spLocks noGrp="1"/>
          </p:cNvSpPr>
          <p:nvPr>
            <p:ph type="title"/>
          </p:nvPr>
        </p:nvSpPr>
        <p:spPr/>
        <p:txBody>
          <a:bodyPr/>
          <a:lstStyle/>
          <a:p>
            <a:r>
              <a:rPr lang="en-US" dirty="0"/>
              <a:t>The fact of the Church nowadays</a:t>
            </a:r>
            <a:endParaRPr lang="vi-VN" dirty="0"/>
          </a:p>
        </p:txBody>
      </p:sp>
      <p:sp>
        <p:nvSpPr>
          <p:cNvPr id="7" name="TextBox 6">
            <a:extLst>
              <a:ext uri="{FF2B5EF4-FFF2-40B4-BE49-F238E27FC236}">
                <a16:creationId xmlns:a16="http://schemas.microsoft.com/office/drawing/2014/main" id="{66D361DF-4053-70F3-3A59-1858DCB0B4A2}"/>
              </a:ext>
            </a:extLst>
          </p:cNvPr>
          <p:cNvSpPr txBox="1"/>
          <p:nvPr/>
        </p:nvSpPr>
        <p:spPr>
          <a:xfrm>
            <a:off x="1097280" y="1826736"/>
            <a:ext cx="10058400" cy="2677656"/>
          </a:xfrm>
          <a:prstGeom prst="rect">
            <a:avLst/>
          </a:prstGeom>
          <a:noFill/>
        </p:spPr>
        <p:txBody>
          <a:bodyPr wrap="square">
            <a:spAutoFit/>
          </a:bodyPr>
          <a:lstStyle/>
          <a:p>
            <a:pPr algn="just"/>
            <a:r>
              <a:rPr lang="en-US" sz="2800" i="0" dirty="0">
                <a:solidFill>
                  <a:srgbClr val="000000"/>
                </a:solidFill>
                <a:effectLst/>
                <a:latin typeface="SF Compact Text" panose="02000000000000000000" pitchFamily="50" charset="0"/>
                <a:cs typeface="SF Mono Heavy" panose="02000000000000000000" pitchFamily="50" charset="0"/>
              </a:rPr>
              <a:t>It certainly is true that hardly anything is missing from our churches these days— except the most important thing. We are missing the genuine and sacred offering of ourselves and our worship to the God and Father of our Lord Jesus Christ</a:t>
            </a:r>
            <a:endParaRPr lang="en-US" sz="2800" dirty="0">
              <a:latin typeface="SF Mono Heavy" panose="02000000000000000000" pitchFamily="50" charset="0"/>
              <a:cs typeface="SF Mono Heavy" panose="02000000000000000000" pitchFamily="50" charset="0"/>
            </a:endParaRPr>
          </a:p>
          <a:p>
            <a:r>
              <a:rPr lang="en-US" sz="2800" dirty="0">
                <a:latin typeface="SF Mono Heavy" panose="02000000000000000000" pitchFamily="50" charset="0"/>
                <a:cs typeface="SF Mono Heavy" panose="02000000000000000000" pitchFamily="50" charset="0"/>
              </a:rPr>
              <a:t>Worship - A.W Tozer</a:t>
            </a:r>
            <a:endParaRPr lang="vi-VN" sz="2800" dirty="0">
              <a:latin typeface="SF Mono Heavy" panose="02000000000000000000" pitchFamily="50" charset="0"/>
              <a:cs typeface="SF Mono Heavy" panose="02000000000000000000" pitchFamily="50" charset="0"/>
            </a:endParaRPr>
          </a:p>
        </p:txBody>
      </p:sp>
    </p:spTree>
    <p:extLst>
      <p:ext uri="{BB962C8B-B14F-4D97-AF65-F5344CB8AC3E}">
        <p14:creationId xmlns:p14="http://schemas.microsoft.com/office/powerpoint/2010/main" val="295876995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77</TotalTime>
  <Words>69</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Arial</vt:lpstr>
      <vt:lpstr>Berlin Sans FB Demi</vt:lpstr>
      <vt:lpstr>Calibri</vt:lpstr>
      <vt:lpstr>Calibri Light</vt:lpstr>
      <vt:lpstr>SF Compact Text</vt:lpstr>
      <vt:lpstr>SF Mono Heavy</vt:lpstr>
      <vt:lpstr>Times New Roman</vt:lpstr>
      <vt:lpstr>Retrospect</vt:lpstr>
      <vt:lpstr>Worship</vt:lpstr>
      <vt:lpstr>Structure</vt:lpstr>
      <vt:lpstr>The fact of the Church nowadays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Worship</dc:title>
  <dc:creator>trieu john</dc:creator>
  <cp:lastModifiedBy>trieu john</cp:lastModifiedBy>
  <cp:revision>8</cp:revision>
  <dcterms:created xsi:type="dcterms:W3CDTF">2024-11-17T16:01:54Z</dcterms:created>
  <dcterms:modified xsi:type="dcterms:W3CDTF">2024-11-17T17:19:27Z</dcterms:modified>
</cp:coreProperties>
</file>