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1" autoAdjust="0"/>
    <p:restoredTop sz="94660"/>
  </p:normalViewPr>
  <p:slideViewPr>
    <p:cSldViewPr snapToGrid="0">
      <p:cViewPr>
        <p:scale>
          <a:sx n="100" d="100"/>
          <a:sy n="100" d="100"/>
        </p:scale>
        <p:origin x="7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4F68-0559-4B8B-B751-5491D097BCD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BB2-D087-4270-97B6-031C310E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84" y="612845"/>
            <a:ext cx="113130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0" b="1" dirty="0" smtClean="0">
                <a:latin typeface="Rockwell Extra Bold" panose="02060903040505020403" pitchFamily="18" charset="0"/>
              </a:rPr>
              <a:t>SYSTEM </a:t>
            </a:r>
          </a:p>
          <a:p>
            <a:pPr algn="ctr"/>
            <a:r>
              <a:rPr lang="en-US" sz="18000" b="1" dirty="0" smtClean="0">
                <a:latin typeface="Rockwell Extra Bold" panose="02060903040505020403" pitchFamily="18" charset="0"/>
              </a:rPr>
              <a:t>CALL</a:t>
            </a:r>
            <a:endParaRPr lang="en-US" sz="18000" b="1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67" y="1134533"/>
            <a:ext cx="11819466" cy="110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67" y="274763"/>
            <a:ext cx="2484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Rounded MT Bold" panose="020F0704030504030204" pitchFamily="34" charset="0"/>
              </a:rPr>
              <a:t>Agenda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102287" y="2311757"/>
            <a:ext cx="1574800" cy="3155593"/>
            <a:chOff x="8712200" y="1968857"/>
            <a:chExt cx="1574800" cy="315559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8712200" y="238760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etc</a:t>
              </a:r>
              <a:r>
                <a:rPr lang="en-US" dirty="0" smtClean="0">
                  <a:solidFill>
                    <a:schemeClr val="tx1"/>
                  </a:solidFill>
                </a:rPr>
                <a:t>/password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12200" y="285877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~/file.txt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712200" y="332994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/home/user/o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12200" y="380111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12200" y="427228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712200" y="474345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54936" y="1968857"/>
              <a:ext cx="12893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Inode</a:t>
              </a:r>
              <a:r>
                <a:rPr lang="en-US" b="1" dirty="0" smtClean="0"/>
                <a:t> Table</a:t>
              </a:r>
              <a:endParaRPr 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60695" y="2643346"/>
            <a:ext cx="1775633" cy="3428266"/>
            <a:chOff x="4733147" y="2077184"/>
            <a:chExt cx="1775633" cy="3428266"/>
          </a:xfrm>
          <a:solidFill>
            <a:schemeClr val="bg1">
              <a:lumMod val="85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4772431" y="276860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72431" y="323977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2431" y="371094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2431" y="418211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72431" y="465328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72431" y="512445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3147" y="2077184"/>
              <a:ext cx="177563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Global file Table</a:t>
              </a:r>
            </a:p>
            <a:p>
              <a:pPr algn="ctr"/>
              <a:r>
                <a:rPr lang="en-US" b="1" dirty="0" smtClean="0"/>
                <a:t>( system wide )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09670" y="2035498"/>
            <a:ext cx="2121350" cy="3431852"/>
            <a:chOff x="1219583" y="1692598"/>
            <a:chExt cx="2121350" cy="3431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733550" y="238760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0800" y="238760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3550" y="285877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285877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332994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STDERR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20800" y="332994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550" y="380111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20800" y="380111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3550" y="427228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0800" y="427228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3550" y="474345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0800" y="474345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19583" y="1692598"/>
              <a:ext cx="212135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File Descriptor Table</a:t>
              </a:r>
            </a:p>
            <a:p>
              <a:pPr algn="ctr"/>
              <a:r>
                <a:rPr lang="en-US" b="1" dirty="0" smtClean="0"/>
                <a:t>(per process)</a:t>
              </a:r>
              <a:endParaRPr lang="en-US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060432" y="2921000"/>
            <a:ext cx="2790655" cy="6042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31882" y="3381117"/>
            <a:ext cx="2447755" cy="6153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23981" y="3886517"/>
            <a:ext cx="2455656" cy="1288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16482" y="2987546"/>
            <a:ext cx="2185305" cy="5071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063026" y="3455700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080286" y="3896646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086568" y="4015330"/>
            <a:ext cx="2149738" cy="3301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319907"/>
            <a:ext cx="11353800" cy="4972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Operation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04608" y="1578866"/>
            <a:ext cx="3403843" cy="43132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267" y="1134533"/>
            <a:ext cx="11819466" cy="110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67" y="274763"/>
            <a:ext cx="2484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Rounded MT Bold" panose="020F0704030504030204" pitchFamily="34" charset="0"/>
              </a:rPr>
              <a:t>Agenda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102287" y="2311757"/>
            <a:ext cx="1574800" cy="3155593"/>
            <a:chOff x="8712200" y="1968857"/>
            <a:chExt cx="1574800" cy="315559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8712200" y="238760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etc</a:t>
              </a:r>
              <a:r>
                <a:rPr lang="en-US" dirty="0" smtClean="0">
                  <a:solidFill>
                    <a:schemeClr val="tx1"/>
                  </a:solidFill>
                </a:rPr>
                <a:t>/password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12200" y="285877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~/file.txt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712200" y="332994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/home/user/o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12200" y="380111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12200" y="427228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712200" y="474345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54936" y="1968857"/>
              <a:ext cx="12893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Inode</a:t>
              </a:r>
              <a:r>
                <a:rPr lang="en-US" b="1" dirty="0" smtClean="0"/>
                <a:t> Table</a:t>
              </a:r>
              <a:endParaRPr 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60695" y="2643346"/>
            <a:ext cx="1775633" cy="3428266"/>
            <a:chOff x="4733147" y="2077184"/>
            <a:chExt cx="1775633" cy="3428266"/>
          </a:xfrm>
          <a:solidFill>
            <a:schemeClr val="bg1">
              <a:lumMod val="85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4772431" y="276860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72431" y="323977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2431" y="371094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2431" y="418211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72431" y="465328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72431" y="512445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3147" y="2077184"/>
              <a:ext cx="177563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Global file Table</a:t>
              </a:r>
            </a:p>
            <a:p>
              <a:pPr algn="ctr"/>
              <a:r>
                <a:rPr lang="en-US" b="1" dirty="0" smtClean="0"/>
                <a:t>( system wide )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09670" y="2035498"/>
            <a:ext cx="2121350" cy="3431852"/>
            <a:chOff x="1219583" y="1692598"/>
            <a:chExt cx="2121350" cy="3431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733550" y="238760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0800" y="238760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3550" y="285877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285877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332994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STDERR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20800" y="332994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550" y="380111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20800" y="380111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3550" y="427228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0800" y="427228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3550" y="474345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0800" y="474345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19583" y="1692598"/>
              <a:ext cx="212135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File Descriptor Table</a:t>
              </a:r>
            </a:p>
            <a:p>
              <a:pPr algn="ctr"/>
              <a:r>
                <a:rPr lang="en-US" b="1" dirty="0" smtClean="0"/>
                <a:t>(per process)</a:t>
              </a:r>
              <a:endParaRPr lang="en-US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060432" y="2921000"/>
            <a:ext cx="2790655" cy="6042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31882" y="3381117"/>
            <a:ext cx="2447755" cy="6153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23981" y="3886517"/>
            <a:ext cx="2455656" cy="1288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16482" y="2987546"/>
            <a:ext cx="2185305" cy="5071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063026" y="3455700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080286" y="3896646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086568" y="4015330"/>
            <a:ext cx="2149738" cy="3301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67" y="1134533"/>
            <a:ext cx="11819466" cy="110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67" y="274763"/>
            <a:ext cx="2484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Rounded MT Bold" panose="020F0704030504030204" pitchFamily="34" charset="0"/>
              </a:rPr>
              <a:t>Agenda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162962" y="2379490"/>
            <a:ext cx="1574800" cy="3155593"/>
            <a:chOff x="8712200" y="1968857"/>
            <a:chExt cx="1574800" cy="315559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8712200" y="238760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etc</a:t>
              </a:r>
              <a:r>
                <a:rPr lang="en-US" dirty="0" smtClean="0">
                  <a:solidFill>
                    <a:schemeClr val="tx1"/>
                  </a:solidFill>
                </a:rPr>
                <a:t>/password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12200" y="285877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~/file.txt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712200" y="332994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/home/user/o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12200" y="380111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12200" y="427228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712200" y="4743450"/>
              <a:ext cx="15748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54936" y="1968857"/>
              <a:ext cx="12893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Inode</a:t>
              </a:r>
              <a:r>
                <a:rPr lang="en-US" b="1" dirty="0" smtClean="0"/>
                <a:t> Table</a:t>
              </a:r>
              <a:endParaRPr 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521370" y="2711079"/>
            <a:ext cx="1775633" cy="3428266"/>
            <a:chOff x="4733147" y="2077184"/>
            <a:chExt cx="1775633" cy="3428266"/>
          </a:xfrm>
          <a:solidFill>
            <a:schemeClr val="bg1">
              <a:lumMod val="85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4772431" y="276860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72431" y="323977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2431" y="371094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2431" y="418211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72431" y="465328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72431" y="5124450"/>
              <a:ext cx="1697066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3147" y="2077184"/>
              <a:ext cx="177563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Global file Table</a:t>
              </a:r>
            </a:p>
            <a:p>
              <a:pPr algn="ctr"/>
              <a:r>
                <a:rPr lang="en-US" b="1" dirty="0" smtClean="0"/>
                <a:t>( system wide )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670345" y="2103231"/>
            <a:ext cx="2121350" cy="3431852"/>
            <a:chOff x="1219583" y="1692598"/>
            <a:chExt cx="2121350" cy="3431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733550" y="238760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0800" y="238760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3550" y="285877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285877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332994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STDERR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20800" y="332994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550" y="380111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20800" y="380111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3550" y="427228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0800" y="427228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3550" y="4743450"/>
              <a:ext cx="1371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0800" y="4743450"/>
              <a:ext cx="3556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19583" y="1692598"/>
              <a:ext cx="212135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File Descriptor Table</a:t>
              </a:r>
            </a:p>
            <a:p>
              <a:pPr algn="ctr"/>
              <a:r>
                <a:rPr lang="en-US" b="1" dirty="0" smtClean="0"/>
                <a:t>(per process)</a:t>
              </a:r>
              <a:endParaRPr lang="en-US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4121107" y="2988733"/>
            <a:ext cx="2790655" cy="6042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92557" y="3448850"/>
            <a:ext cx="2447755" cy="6153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84656" y="3954250"/>
            <a:ext cx="2455656" cy="1288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077157" y="3055279"/>
            <a:ext cx="2185305" cy="5071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123701" y="3523433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140961" y="3964379"/>
            <a:ext cx="2138761" cy="5596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147243" y="4083063"/>
            <a:ext cx="2149738" cy="3301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299" y="4223411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= open(“foo”)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128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5</cp:revision>
  <dcterms:created xsi:type="dcterms:W3CDTF">2025-02-10T07:32:56Z</dcterms:created>
  <dcterms:modified xsi:type="dcterms:W3CDTF">2025-02-11T03:44:53Z</dcterms:modified>
</cp:coreProperties>
</file>