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3" r:id="rId5"/>
    <p:sldId id="260" r:id="rId6"/>
    <p:sldId id="268" r:id="rId7"/>
    <p:sldId id="261" r:id="rId8"/>
    <p:sldId id="267" r:id="rId9"/>
    <p:sldId id="262" r:id="rId10"/>
    <p:sldId id="271" r:id="rId11"/>
    <p:sldId id="270" r:id="rId12"/>
    <p:sldId id="264" r:id="rId13"/>
    <p:sldId id="266" r:id="rId14"/>
    <p:sldId id="27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31" autoAdjust="0"/>
  </p:normalViewPr>
  <p:slideViewPr>
    <p:cSldViewPr snapToGrid="0">
      <p:cViewPr varScale="1">
        <p:scale>
          <a:sx n="113" d="100"/>
          <a:sy n="113" d="100"/>
        </p:scale>
        <p:origin x="5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1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977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807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58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5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873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145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64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063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80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353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8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5248-2C6E-3B84-0F6F-1D3F4ADBC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2400" b="1" dirty="0">
                <a:latin typeface="Berlin Sans FB Demi" panose="020E0802020502020306" pitchFamily="34" charset="0"/>
              </a:rPr>
              <a:t>To be Worshiper</a:t>
            </a:r>
            <a:endParaRPr lang="vi-VN" sz="1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33477-5EF2-8897-3076-EF5550445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Trieu john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4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The action of worship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224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The nature of the LORD</a:t>
            </a:r>
            <a:r>
              <a:rPr lang="en-US" sz="2400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“I will extol the LORD at all times; his praise will always be on my lips.” 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- Psalm 34:1</a:t>
            </a:r>
          </a:p>
          <a:p>
            <a:pPr algn="just">
              <a:lnSpc>
                <a:spcPct val="150000"/>
              </a:lnSpc>
            </a:pPr>
            <a:endParaRPr lang="vi-VN" sz="2400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3A70E-0EB6-00C2-F33F-045C421DA2FA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18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Worship with feeling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D3F802-E698-A02D-B86A-FFAA681B311F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A1F1D4-87BE-D927-A14A-CB3B28B1F60D}"/>
              </a:ext>
            </a:extLst>
          </p:cNvPr>
          <p:cNvSpPr txBox="1">
            <a:spLocks/>
          </p:cNvSpPr>
          <p:nvPr/>
        </p:nvSpPr>
        <p:spPr>
          <a:xfrm>
            <a:off x="3088639" y="1916112"/>
            <a:ext cx="6133253" cy="780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SF Compact Display" panose="02000000000000000000" pitchFamily="50" charset="0"/>
              </a:rPr>
              <a:t>Are you worshipping God with the feeling?</a:t>
            </a:r>
            <a:endParaRPr lang="vi-VN" sz="2400" dirty="0">
              <a:latin typeface="SF Compact Display" panose="02000000000000000000" pitchFamily="50" charset="0"/>
            </a:endParaRPr>
          </a:p>
        </p:txBody>
      </p:sp>
      <p:pic>
        <p:nvPicPr>
          <p:cNvPr id="1026" name="Picture 2" descr="Question Mark PNGs for Free Download">
            <a:extLst>
              <a:ext uri="{FF2B5EF4-FFF2-40B4-BE49-F238E27FC236}">
                <a16:creationId xmlns:a16="http://schemas.microsoft.com/office/drawing/2014/main" id="{2CAFE274-1441-58FE-5CD5-8C51B62A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" y="1998133"/>
            <a:ext cx="2861734" cy="286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FFAE53-3782-ECC9-1D62-B7E5D62F435B}"/>
              </a:ext>
            </a:extLst>
          </p:cNvPr>
          <p:cNvSpPr txBox="1">
            <a:spLocks/>
          </p:cNvSpPr>
          <p:nvPr/>
        </p:nvSpPr>
        <p:spPr>
          <a:xfrm>
            <a:off x="3088639" y="3907843"/>
            <a:ext cx="7291494" cy="780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SF Compact Display" panose="02000000000000000000" pitchFamily="50" charset="0"/>
              </a:rPr>
              <a:t>What are you doing to worship the LORD?</a:t>
            </a:r>
            <a:endParaRPr lang="vi-VN" sz="2400" dirty="0">
              <a:latin typeface="SF Compact Display" panose="02000000000000000000" pitchFamily="50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A2CCCA-2F81-496B-1A7D-3BC4F3496442}"/>
              </a:ext>
            </a:extLst>
          </p:cNvPr>
          <p:cNvSpPr txBox="1">
            <a:spLocks/>
          </p:cNvSpPr>
          <p:nvPr/>
        </p:nvSpPr>
        <p:spPr>
          <a:xfrm>
            <a:off x="3088639" y="2911978"/>
            <a:ext cx="6133253" cy="780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SF Compact Display" panose="02000000000000000000" pitchFamily="50" charset="0"/>
              </a:rPr>
              <a:t>What is requirement to worship?</a:t>
            </a:r>
            <a:endParaRPr lang="vi-VN" sz="2400" dirty="0">
              <a:latin typeface="SF Compact Display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1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Worship with feeling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2798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Genuine worship involves feeling</a:t>
            </a:r>
            <a:r>
              <a:rPr lang="en-US" sz="2400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“But I trust in your unfailing love;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My heart rejoices in your salvation.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I will sing the LORD’s praise, for he has been good to me”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 – Psalm 13:5-6</a:t>
            </a:r>
            <a:endParaRPr lang="vi-VN" sz="2400" i="1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11A24-FAE7-F22A-664C-F25B609B83E7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806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Worship with feeling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335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Genuine worship involves feeling</a:t>
            </a:r>
            <a:r>
              <a:rPr lang="en-US" sz="2400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Worship is to feel in the heart! In the Christian faith, we should be able to use the word feel boldly and without apology.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Worship must always come from an inward attitude. It embodies a number of factors, including the mental, spiritual and emotional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Worship – A W Tozer</a:t>
            </a:r>
            <a:endParaRPr lang="vi-VN" sz="2400" i="1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11A24-FAE7-F22A-664C-F25B609B83E7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448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Summary from the text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5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Worship is …</a:t>
            </a:r>
            <a:endParaRPr lang="vi-VN" sz="2400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3A70E-0EB6-00C2-F33F-045C421DA2FA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117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orship Leaders Hit with Pandemic Burnout - Christianity Today">
            <a:extLst>
              <a:ext uri="{FF2B5EF4-FFF2-40B4-BE49-F238E27FC236}">
                <a16:creationId xmlns:a16="http://schemas.microsoft.com/office/drawing/2014/main" id="{9C9E3673-28EC-CAF8-E827-0EAAA804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18" y="2581766"/>
            <a:ext cx="6133890" cy="345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DF57C8-1FD8-1BAD-837B-C79156909BFF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Worship Leader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FC61B-464F-B6A9-75D3-75A7F7108CED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494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75B8-204A-1DF0-6732-31E23034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F Compact Text" panose="02000000000000000000" pitchFamily="50" charset="0"/>
              </a:rPr>
              <a:t>Agenda</a:t>
            </a:r>
            <a:endParaRPr lang="vi-VN" b="1" dirty="0">
              <a:latin typeface="SF Compact Text" panose="02000000000000000000" pitchFamily="50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2E4F3-B6E8-415F-4498-AB836AFEBB40}"/>
              </a:ext>
            </a:extLst>
          </p:cNvPr>
          <p:cNvGrpSpPr/>
          <p:nvPr/>
        </p:nvGrpSpPr>
        <p:grpSpPr>
          <a:xfrm>
            <a:off x="1249680" y="1820332"/>
            <a:ext cx="4533054" cy="1457963"/>
            <a:chOff x="1249680" y="1820332"/>
            <a:chExt cx="4533054" cy="1457963"/>
          </a:xfrm>
        </p:grpSpPr>
        <p:sp>
          <p:nvSpPr>
            <p:cNvPr id="5" name="Rectangle: Single Corner Snipped 4">
              <a:extLst>
                <a:ext uri="{FF2B5EF4-FFF2-40B4-BE49-F238E27FC236}">
                  <a16:creationId xmlns:a16="http://schemas.microsoft.com/office/drawing/2014/main" id="{467FFF8F-810E-15FD-BE37-469B8D728472}"/>
                </a:ext>
              </a:extLst>
            </p:cNvPr>
            <p:cNvSpPr/>
            <p:nvPr/>
          </p:nvSpPr>
          <p:spPr>
            <a:xfrm>
              <a:off x="1249680" y="1820332"/>
              <a:ext cx="2848187" cy="516467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F Compact Text" panose="02000000000000000000" pitchFamily="50" charset="0"/>
                  <a:ea typeface="+mn-ea"/>
                  <a:cs typeface="+mn-cs"/>
                </a:rPr>
                <a:t>Worship</a:t>
              </a:r>
              <a:endParaRPr lang="vi-VN" b="1" dirty="0"/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7CEA70F0-6E5E-5081-CDBC-D881B2AE84E7}"/>
                </a:ext>
              </a:extLst>
            </p:cNvPr>
            <p:cNvSpPr/>
            <p:nvPr/>
          </p:nvSpPr>
          <p:spPr>
            <a:xfrm>
              <a:off x="1794933" y="2419771"/>
              <a:ext cx="3987801" cy="3556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1168" marR="0" lvl="1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E48312"/>
                </a:buClr>
                <a:buSzTx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F Compact Text" panose="02000000000000000000" pitchFamily="50" charset="0"/>
                  <a:ea typeface="+mn-ea"/>
                  <a:cs typeface="+mn-cs"/>
                </a:rPr>
                <a:t>The fact of worship nowadays</a:t>
              </a:r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0E2E4713-C4E1-F518-013C-E2C2BABD06B6}"/>
                </a:ext>
              </a:extLst>
            </p:cNvPr>
            <p:cNvSpPr/>
            <p:nvPr/>
          </p:nvSpPr>
          <p:spPr>
            <a:xfrm>
              <a:off x="1794933" y="2922695"/>
              <a:ext cx="3987801" cy="3556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1168" marR="0" lvl="1" algn="l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E48312"/>
                </a:buClr>
                <a:buSzTx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F Compact Text" panose="02000000000000000000" pitchFamily="50" charset="0"/>
                  <a:ea typeface="+mn-ea"/>
                  <a:cs typeface="+mn-cs"/>
                </a:rPr>
                <a:t>Understanding about worship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A49C7A-C897-8AF9-8839-0AF592F4052D}"/>
              </a:ext>
            </a:extLst>
          </p:cNvPr>
          <p:cNvGrpSpPr/>
          <p:nvPr/>
        </p:nvGrpSpPr>
        <p:grpSpPr>
          <a:xfrm>
            <a:off x="6096000" y="3977641"/>
            <a:ext cx="4533054" cy="1888067"/>
            <a:chOff x="1249680" y="3928535"/>
            <a:chExt cx="4533054" cy="1888067"/>
          </a:xfrm>
        </p:grpSpPr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F9F564A9-2C57-CF2F-ADAB-3295FC77D9F3}"/>
                </a:ext>
              </a:extLst>
            </p:cNvPr>
            <p:cNvSpPr/>
            <p:nvPr/>
          </p:nvSpPr>
          <p:spPr>
            <a:xfrm>
              <a:off x="1249680" y="3928535"/>
              <a:ext cx="3005667" cy="516467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F Compact Text" panose="02000000000000000000" pitchFamily="50" charset="0"/>
                  <a:ea typeface="+mn-ea"/>
                  <a:cs typeface="+mn-cs"/>
                </a:rPr>
                <a:t>Worship Leader</a:t>
              </a:r>
              <a:endParaRPr lang="vi-VN" b="1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3564E051-EE43-2791-2278-2F956DEA3480}"/>
                </a:ext>
              </a:extLst>
            </p:cNvPr>
            <p:cNvSpPr/>
            <p:nvPr/>
          </p:nvSpPr>
          <p:spPr>
            <a:xfrm>
              <a:off x="1794933" y="4546602"/>
              <a:ext cx="3987801" cy="3556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1168" marR="0" lvl="1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E48312"/>
                </a:buClr>
                <a:buSzTx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F Compact Text" panose="02000000000000000000" pitchFamily="50" charset="0"/>
                  <a:ea typeface="+mn-ea"/>
                  <a:cs typeface="+mn-cs"/>
                </a:rPr>
                <a:t>Who am I?</a:t>
              </a:r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AFF001AB-A04B-41FC-789E-44E62EB7B10D}"/>
                </a:ext>
              </a:extLst>
            </p:cNvPr>
            <p:cNvSpPr/>
            <p:nvPr/>
          </p:nvSpPr>
          <p:spPr>
            <a:xfrm>
              <a:off x="1794933" y="5003802"/>
              <a:ext cx="3987801" cy="3556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1168" marR="0" lvl="1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E48312"/>
                </a:buClr>
                <a:buSzTx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F Compact Text" panose="02000000000000000000" pitchFamily="50" charset="0"/>
                  <a:ea typeface="+mn-ea"/>
                  <a:cs typeface="+mn-cs"/>
                </a:rPr>
                <a:t>What should I do?</a:t>
              </a:r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EA459E9A-844D-3A41-7670-ECD8270DE58F}"/>
                </a:ext>
              </a:extLst>
            </p:cNvPr>
            <p:cNvSpPr/>
            <p:nvPr/>
          </p:nvSpPr>
          <p:spPr>
            <a:xfrm>
              <a:off x="1794933" y="5461002"/>
              <a:ext cx="3987801" cy="3556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1168" marR="0" lvl="1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E48312"/>
                </a:buClr>
                <a:buSzTx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F Compact Text" panose="02000000000000000000" pitchFamily="50" charset="0"/>
                  <a:ea typeface="+mn-ea"/>
                  <a:cs typeface="+mn-cs"/>
                </a:rPr>
                <a:t>Leading worship</a:t>
              </a:r>
            </a:p>
          </p:txBody>
        </p:sp>
      </p:grpSp>
      <p:pic>
        <p:nvPicPr>
          <p:cNvPr id="1026" name="Picture 2" descr="10 Things Yahweh Means That Many People Don't Know">
            <a:extLst>
              <a:ext uri="{FF2B5EF4-FFF2-40B4-BE49-F238E27FC236}">
                <a16:creationId xmlns:a16="http://schemas.microsoft.com/office/drawing/2014/main" id="{1C2AABDB-7D6C-46E3-4783-8B280FF33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r="1280"/>
          <a:stretch/>
        </p:blipFill>
        <p:spPr bwMode="auto">
          <a:xfrm>
            <a:off x="1097280" y="3457782"/>
            <a:ext cx="4503404" cy="259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rist Has Died, Christ Is Risen, Christ Will Come Again! | Trinity  Lutheran Church -- Algona, Iowa">
            <a:extLst>
              <a:ext uri="{FF2B5EF4-FFF2-40B4-BE49-F238E27FC236}">
                <a16:creationId xmlns:a16="http://schemas.microsoft.com/office/drawing/2014/main" id="{EA175EBD-64C7-1A92-159E-121D01B2B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593868"/>
            <a:ext cx="5598448" cy="2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0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The fact of the Church nowadays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2798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SF Compact Text" panose="02000000000000000000" pitchFamily="50" charset="0"/>
                <a:cs typeface="SF Mono Heavy" panose="02000000000000000000" pitchFamily="50" charset="0"/>
              </a:rPr>
              <a:t>It certainly is true that hardly anything is missing from our churches these days — except the most important thing. We are missing the genuine and sacred offering of ourselves and our worship to the God and Father of our Lord Jesus Christ</a:t>
            </a:r>
            <a:endParaRPr lang="en-US" sz="2400" dirty="0">
              <a:latin typeface="SF Mono Heavy" panose="02000000000000000000" pitchFamily="50" charset="0"/>
              <a:cs typeface="SF Mono Heavy" panose="020000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SF Mono Heavy" panose="02000000000000000000" pitchFamily="50" charset="0"/>
                <a:cs typeface="SF Mono Heavy" panose="02000000000000000000" pitchFamily="50" charset="0"/>
              </a:rPr>
              <a:t>Worship - A.W Tozer</a:t>
            </a:r>
            <a:endParaRPr lang="vi-VN" sz="2400" i="1" dirty="0">
              <a:latin typeface="SF Mono Heavy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D3F802-E698-A02D-B86A-FFAA681B311F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76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Worship to You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D3F802-E698-A02D-B86A-FFAA681B311F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A1F1D4-87BE-D927-A14A-CB3B28B1F60D}"/>
              </a:ext>
            </a:extLst>
          </p:cNvPr>
          <p:cNvSpPr txBox="1">
            <a:spLocks/>
          </p:cNvSpPr>
          <p:nvPr/>
        </p:nvSpPr>
        <p:spPr>
          <a:xfrm>
            <a:off x="3088639" y="1916112"/>
            <a:ext cx="6133253" cy="780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SF Compact Display" panose="02000000000000000000" pitchFamily="50" charset="0"/>
              </a:rPr>
              <a:t>What does “worship” mean to you?</a:t>
            </a:r>
            <a:endParaRPr lang="vi-VN" sz="2400" dirty="0">
              <a:latin typeface="SF Compact Display" panose="02000000000000000000" pitchFamily="50" charset="0"/>
            </a:endParaRPr>
          </a:p>
        </p:txBody>
      </p:sp>
      <p:pic>
        <p:nvPicPr>
          <p:cNvPr id="1026" name="Picture 2" descr="Question Mark PNGs for Free Download">
            <a:extLst>
              <a:ext uri="{FF2B5EF4-FFF2-40B4-BE49-F238E27FC236}">
                <a16:creationId xmlns:a16="http://schemas.microsoft.com/office/drawing/2014/main" id="{2CAFE274-1441-58FE-5CD5-8C51B62A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6" y="1826736"/>
            <a:ext cx="2861734" cy="286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FFAE53-3782-ECC9-1D62-B7E5D62F435B}"/>
              </a:ext>
            </a:extLst>
          </p:cNvPr>
          <p:cNvSpPr txBox="1">
            <a:spLocks/>
          </p:cNvSpPr>
          <p:nvPr/>
        </p:nvSpPr>
        <p:spPr>
          <a:xfrm>
            <a:off x="3088639" y="3907843"/>
            <a:ext cx="7291494" cy="780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SF Compact Display" panose="02000000000000000000" pitchFamily="50" charset="0"/>
              </a:rPr>
              <a:t>What are you doing to worship the LORD?</a:t>
            </a:r>
            <a:endParaRPr lang="vi-VN" sz="2400" dirty="0">
              <a:latin typeface="SF Compact Display" panose="02000000000000000000" pitchFamily="50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A2CCCA-2F81-496B-1A7D-3BC4F3496442}"/>
              </a:ext>
            </a:extLst>
          </p:cNvPr>
          <p:cNvSpPr txBox="1">
            <a:spLocks/>
          </p:cNvSpPr>
          <p:nvPr/>
        </p:nvSpPr>
        <p:spPr>
          <a:xfrm>
            <a:off x="3088639" y="2911978"/>
            <a:ext cx="6133253" cy="780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SF Compact Display" panose="02000000000000000000" pitchFamily="50" charset="0"/>
              </a:rPr>
              <a:t>What is requirement to worship?</a:t>
            </a:r>
            <a:endParaRPr lang="vi-VN" sz="2400" dirty="0">
              <a:latin typeface="SF Compact Display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3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Some definitions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DD43D-E784-79CA-F056-D5B2983044E3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ADB5C-5A63-CFDA-2185-901B7111A13A}"/>
              </a:ext>
            </a:extLst>
          </p:cNvPr>
          <p:cNvSpPr txBox="1"/>
          <p:nvPr/>
        </p:nvSpPr>
        <p:spPr>
          <a:xfrm>
            <a:off x="1097279" y="1826736"/>
            <a:ext cx="10058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1" dirty="0">
                <a:solidFill>
                  <a:srgbClr val="3E4C59"/>
                </a:solidFill>
                <a:effectLst/>
                <a:latin typeface="SF Compact Text" panose="02000000000000000000" pitchFamily="50" charset="0"/>
              </a:rPr>
              <a:t>“Biblical worship is an act of exalting God to a place of honor and reverence because He is worthy”</a:t>
            </a:r>
            <a:r>
              <a:rPr lang="en-US" i="1" dirty="0">
                <a:solidFill>
                  <a:srgbClr val="3E4C59"/>
                </a:solidFill>
                <a:latin typeface="SF Compact Text" panose="02000000000000000000" pitchFamily="50" charset="0"/>
              </a:rPr>
              <a:t> – life, love &amp; Jesus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94959-EB7A-B755-A2AB-942CE8510E7B}"/>
              </a:ext>
            </a:extLst>
          </p:cNvPr>
          <p:cNvSpPr txBox="1"/>
          <p:nvPr/>
        </p:nvSpPr>
        <p:spPr>
          <a:xfrm>
            <a:off x="1126066" y="2562443"/>
            <a:ext cx="10058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1" dirty="0">
                <a:solidFill>
                  <a:srgbClr val="3E4C59"/>
                </a:solidFill>
                <a:effectLst/>
                <a:latin typeface="SF Compact Text" panose="02000000000000000000" pitchFamily="50" charset="0"/>
              </a:rPr>
              <a:t>“Worship is an expression of praise from the depths of our hearts toward a God who is understood through His Word. If we do not have the truth of the Bible, we do not know God and we cannot be truly worshiping.”</a:t>
            </a:r>
            <a:r>
              <a:rPr lang="en-US" i="1" dirty="0">
                <a:solidFill>
                  <a:srgbClr val="3E4C59"/>
                </a:solidFill>
                <a:latin typeface="SF Compact Text" panose="02000000000000000000" pitchFamily="50" charset="0"/>
              </a:rPr>
              <a:t> – </a:t>
            </a:r>
            <a:r>
              <a:rPr lang="en-US" i="1" dirty="0" err="1">
                <a:solidFill>
                  <a:srgbClr val="3E4C59"/>
                </a:solidFill>
                <a:latin typeface="SF Compact Text" panose="02000000000000000000" pitchFamily="50" charset="0"/>
              </a:rPr>
              <a:t>gotQuestions</a:t>
            </a:r>
            <a:endParaRPr lang="en-US" i="1" dirty="0">
              <a:solidFill>
                <a:srgbClr val="3E4C59"/>
              </a:solidFill>
              <a:latin typeface="SF Compact Tex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4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How the term “worship” is used in Old Testament?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446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The presence of the LORD</a:t>
            </a:r>
            <a:r>
              <a:rPr lang="en-US" sz="2400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“Exalt the Lord our God, And worship at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His holy hill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; For the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Lord our God is holy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.” 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- Psalm 99:9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“You </a:t>
            </a:r>
            <a:r>
              <a:rPr lang="en-US" sz="2400" dirty="0">
                <a:solidFill>
                  <a:srgbClr val="FF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shall not worship the Lord your God with such things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. But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you shall seek the place where the Lord your God chooses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, out of all your tribes,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to put His name for His dwelling place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; and there you shall go.” </a:t>
            </a: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– Deuteronomy 12:4-5</a:t>
            </a:r>
            <a:endParaRPr lang="vi-VN" sz="2400" i="1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DD43D-E784-79CA-F056-D5B2983044E3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700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How the term “worship” is used in Old Testament?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2798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The nature of the LORD</a:t>
            </a:r>
            <a:r>
              <a:rPr lang="en-US" sz="2400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“Give unto the Lord the glory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due to His name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; Worship the Lord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in the beauty of holiness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.” 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- Psalm 29:2</a:t>
            </a:r>
          </a:p>
          <a:p>
            <a:pPr algn="just">
              <a:lnSpc>
                <a:spcPct val="150000"/>
              </a:lnSpc>
            </a:pPr>
            <a:endParaRPr lang="vi-VN" sz="2400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3A70E-0EB6-00C2-F33F-045C421DA2FA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913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How the term “worship” is used in Old Testament?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335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The nature of the LORD</a:t>
            </a:r>
            <a:r>
              <a:rPr lang="en-US" sz="2400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“I will worship toward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Your holy temple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, And praise Your name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For Your lovingkindness and Your truth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For You have magnified Your word above all Your name.” 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- Psalm 138:2</a:t>
            </a:r>
          </a:p>
          <a:p>
            <a:pPr algn="just">
              <a:lnSpc>
                <a:spcPct val="150000"/>
              </a:lnSpc>
            </a:pPr>
            <a:endParaRPr lang="vi-VN" sz="2400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3A70E-0EB6-00C2-F33F-045C421DA2FA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747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How the term “worship” is used in New Testament?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335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The truth of the LORD</a:t>
            </a:r>
            <a:r>
              <a:rPr lang="en-US" sz="2400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“But the hour is coming, and now is, when the true worshipers will worship the Father in spirit and truth; for the Father is seeking such to worship Him. </a:t>
            </a:r>
            <a:r>
              <a:rPr lang="en-US" sz="2400" dirty="0">
                <a:solidFill>
                  <a:srgbClr val="00B05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God is Spirit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, and those who worship Him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must worship in spirit and truth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. ” 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– John 4:23-24</a:t>
            </a:r>
            <a:endParaRPr lang="vi-VN" sz="2400" i="1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11A24-FAE7-F22A-664C-F25B609B83E7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69276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2005</TotalTime>
  <Words>656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Berlin Sans FB Demi</vt:lpstr>
      <vt:lpstr>Calibri</vt:lpstr>
      <vt:lpstr>Calibri Light</vt:lpstr>
      <vt:lpstr>SF Compact Display</vt:lpstr>
      <vt:lpstr>SF Compact Text</vt:lpstr>
      <vt:lpstr>SF Mono Heavy</vt:lpstr>
      <vt:lpstr>Times New Roman</vt:lpstr>
      <vt:lpstr>Retrospect</vt:lpstr>
      <vt:lpstr>To be Worshiper</vt:lpstr>
      <vt:lpstr>Agenda</vt:lpstr>
      <vt:lpstr>The fact of the Church nowadays</vt:lpstr>
      <vt:lpstr>Worship to You</vt:lpstr>
      <vt:lpstr>Some definitions</vt:lpstr>
      <vt:lpstr>How the term “worship” is used in Old Testament?</vt:lpstr>
      <vt:lpstr>How the term “worship” is used in Old Testament?</vt:lpstr>
      <vt:lpstr>How the term “worship” is used in Old Testament?</vt:lpstr>
      <vt:lpstr>How the term “worship” is used in New Testament?</vt:lpstr>
      <vt:lpstr>The action of worship</vt:lpstr>
      <vt:lpstr>Worship with feeling</vt:lpstr>
      <vt:lpstr>Worship with feeling</vt:lpstr>
      <vt:lpstr>Worship with feeling</vt:lpstr>
      <vt:lpstr>Summary from the text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Worship</dc:title>
  <dc:creator>trieu john</dc:creator>
  <cp:lastModifiedBy>trieu john</cp:lastModifiedBy>
  <cp:revision>91</cp:revision>
  <dcterms:created xsi:type="dcterms:W3CDTF">2024-11-17T16:01:54Z</dcterms:created>
  <dcterms:modified xsi:type="dcterms:W3CDTF">2024-11-20T00:26:33Z</dcterms:modified>
</cp:coreProperties>
</file>