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>
        <p:scale>
          <a:sx n="100" d="100"/>
          <a:sy n="100" d="100"/>
        </p:scale>
        <p:origin x="82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0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2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1162-3F0A-45CA-9196-DB275E8F9E6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8706" y="1457417"/>
            <a:ext cx="11534588" cy="2769989"/>
            <a:chOff x="948445" y="1048987"/>
            <a:chExt cx="11495507" cy="3000820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1347511" y="1923569"/>
              <a:ext cx="110964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44083"/>
              <a:endParaRPr lang="ko-KR" altLang="en-US" sz="1662" dirty="0">
                <a:solidFill>
                  <a:prstClr val="black"/>
                </a:solidFill>
              </a:endParaRPr>
            </a:p>
          </p:txBody>
        </p:sp>
        <p:sp>
          <p:nvSpPr>
            <p:cNvPr id="5" name="Text Box 21"/>
            <p:cNvSpPr txBox="1">
              <a:spLocks noChangeArrowheads="1"/>
            </p:cNvSpPr>
            <p:nvPr/>
          </p:nvSpPr>
          <p:spPr bwMode="auto">
            <a:xfrm>
              <a:off x="948445" y="1048987"/>
              <a:ext cx="11096441" cy="3000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3077" tIns="0" rIns="83077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9pPr>
            </a:lstStyle>
            <a:p>
              <a:pPr algn="ctr" defTabSz="844083" eaLnBrk="1" hangingPunct="1"/>
              <a:r>
                <a:rPr lang="en-US" altLang="ko-KR" sz="6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LUNA SURFACE MANAGER</a:t>
              </a:r>
              <a:endParaRPr lang="ko-KR" altLang="en-US" sz="6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38370" y="6014082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73687" y="5694444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32467" y="2540433"/>
            <a:ext cx="1727067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49538" rIns="149538" anchor="ctr">
            <a:spAutoFit/>
          </a:bodyPr>
          <a:lstStyle>
            <a:lvl1pPr marL="177800" indent="-1778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>
              <a:spcBef>
                <a:spcPct val="30000"/>
              </a:spcBef>
            </a:pPr>
            <a:r>
              <a:rPr lang="en-US" altLang="ko-KR" sz="2800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CONTENT</a:t>
            </a:r>
            <a:endParaRPr lang="ko-KR" altLang="en-US" sz="2800" u="sng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363993" y="3057545"/>
            <a:ext cx="3464014" cy="265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231" tIns="33231" rIns="33231" bIns="33231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marL="400050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Introduction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LSM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Functionalities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Context Diagram</a:t>
            </a:r>
            <a:endParaRPr lang="en-US" altLang="ko-KR" sz="1292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400050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Wayland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Protocol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EGL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Adaptation</a:t>
            </a:r>
          </a:p>
          <a:p>
            <a:pPr marL="400050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LSM Compositor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Details in functionalities (starfish)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Internal sequence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External API sequence</a:t>
            </a:r>
          </a:p>
          <a:p>
            <a:pPr marL="960437" lvl="1" indent="-216000" defTabSz="844083" eaLnBrk="1" hangingPunct="1">
              <a:buAutoNum type="romanUcPeriod"/>
            </a:pPr>
            <a:endParaRPr lang="ko-KR" altLang="en-US" sz="1292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34" y="302043"/>
            <a:ext cx="1440160" cy="6300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113022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979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164648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05" y="136719"/>
            <a:ext cx="1440160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79" y="1046281"/>
            <a:ext cx="8635841" cy="54638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810979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0" y="164648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05" y="136719"/>
            <a:ext cx="1440160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113022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466691"/>
            <a:ext cx="1862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Wayland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34" y="302043"/>
            <a:ext cx="1440160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113022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466691"/>
            <a:ext cx="3336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LSM Compositor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34" y="302043"/>
            <a:ext cx="1440160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LG스마트체 Regular</vt:lpstr>
      <vt:lpstr>맑은 고딕</vt:lpstr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TRIEU NGOC PHAN/LGEDV MULTIMEDIA TEAM(trieu.phan@lge.com)</dc:creator>
  <cp:lastModifiedBy>TRIEU NGOC PHAN/LGEDV MULTIMEDIA TEAM(trieu.phan@lge.com)</cp:lastModifiedBy>
  <cp:revision>11</cp:revision>
  <dcterms:created xsi:type="dcterms:W3CDTF">2024-09-24T07:51:59Z</dcterms:created>
  <dcterms:modified xsi:type="dcterms:W3CDTF">2024-09-24T10:49:27Z</dcterms:modified>
</cp:coreProperties>
</file>