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4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D3CE-072B-4DE2-B1F1-D487CBB5E3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B730-2C53-4C0F-A219-53511A2E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8491212/difference-between-compiled-and-interpreted-languages/38491646#3849164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icon in iOS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6" y="516618"/>
            <a:ext cx="3515630" cy="351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39105" y="2970421"/>
            <a:ext cx="9726702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Exploring C++</a:t>
            </a:r>
          </a:p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Beginner to Advanced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6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7650" y="1143000"/>
            <a:ext cx="11696700" cy="63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7650" y="281226"/>
            <a:ext cx="18424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Index</a:t>
            </a:r>
            <a:endParaRPr lang="en-US" sz="5000" b="1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7650" y="1143000"/>
            <a:ext cx="11696700" cy="63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7650" y="281226"/>
            <a:ext cx="39196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  <a:endParaRPr lang="en-US" sz="5000" b="1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650" y="1240651"/>
            <a:ext cx="116967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computer program is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sequence of instructions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that directs a computer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perform certain actions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a specified order.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50" y="2516058"/>
            <a:ext cx="116967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act (and art) of writing a program is called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" y="3173967"/>
            <a:ext cx="1169670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 computer is performing the actions described by the instructions in a computer program, we say it is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program. That typically requires the user to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launch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7650" y="1143000"/>
            <a:ext cx="11696700" cy="63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7650" y="281226"/>
            <a:ext cx="39375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  <a:endParaRPr lang="en-US" sz="5000" b="1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650" y="1238250"/>
            <a:ext cx="116967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Programs are executed on the computer’s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consists of the physical components that make up a computer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50" y="2370098"/>
            <a:ext cx="1169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Notable hardware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found on a typical computing device includes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CPU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(central processing unit, often called the “brain” of the computer), which actually executes the instructions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Memory, where computer programs are loaded prior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Interactive devices (e.g. a monitor, touch screen, keyboard, or mouse), which allow a person to interact with a computer.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Storage devices (e.g. a hard drive, SSD, or flash memory), which retain information (including installed programs) even when the computer is turned off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7650" y="1143000"/>
            <a:ext cx="11696700" cy="63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7650" y="281226"/>
            <a:ext cx="39375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  <a:endParaRPr lang="en-US" sz="5000" b="1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361769"/>
            <a:ext cx="7429500" cy="22958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6419" y="2032652"/>
            <a:ext cx="2933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2D31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compiling process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7650" y="4164339"/>
            <a:ext cx="5498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2D31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 smtClean="0">
                <a:solidFill>
                  <a:srgbClr val="2D31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 </a:t>
            </a:r>
            <a:r>
              <a:rPr lang="en-US" sz="2800" b="1" i="0" dirty="0" smtClean="0">
                <a:solidFill>
                  <a:srgbClr val="2D31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72" y="4923601"/>
            <a:ext cx="9502656" cy="8039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" y="6197600"/>
            <a:ext cx="593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Difference between compiling and interpretation 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7650" y="1143000"/>
            <a:ext cx="11696700" cy="63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7650" y="281226"/>
            <a:ext cx="67345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 to C/C++</a:t>
            </a:r>
            <a:endParaRPr lang="en-US" sz="5000" b="1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AutoShape 2" descr="Dennis Ritchie, Father of C and Co-Developer of Unix, Dies | WI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49" y="1945986"/>
            <a:ext cx="5003802" cy="36391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7615" y="5727700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Dennis Ritchie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0450" y="1945986"/>
            <a:ext cx="5803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 language was developed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1972,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primarily as a systems programming language (a language to write operating systems with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1978, Brian Kernighan and Dennis Ritchie published a book called “The C Programming Language”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7650" y="1143000"/>
            <a:ext cx="11696700" cy="63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7650" y="281226"/>
            <a:ext cx="67345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 to C/C++</a:t>
            </a:r>
            <a:endParaRPr lang="en-US" sz="5000" b="1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AutoShape 2" descr="Dennis Ritchie, Father of C and Co-Developer of Unix, Dies | WI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4115" y="5451428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Bjarne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Stroustrup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0450" y="1945986"/>
            <a:ext cx="580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C++ (pronounced “see plus plus”) was developed by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Bjarne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Stroustrup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at Bell Labs as an extension to C, starting in 1979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C++’s most notable innovation over C is that it supports object-oriented programming. As for what an “object” is and how it differs from traditional programming methods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Meet Bjarne Stroustrup, Morgan Stanley’s Managing Director of Technology…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2"/>
          <a:stretch/>
        </p:blipFill>
        <p:spPr bwMode="auto">
          <a:xfrm>
            <a:off x="530585" y="2004774"/>
            <a:ext cx="4907828" cy="344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7650" y="1143000"/>
            <a:ext cx="11696700" cy="63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7650" y="281226"/>
            <a:ext cx="67345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 to C/C++</a:t>
            </a:r>
            <a:endParaRPr lang="en-US" sz="5000" b="1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AutoShape 2" descr="Dennis Ritchie, Father of C and Co-Developer of Unix, Dies | WI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7650" y="1323686"/>
            <a:ext cx="1169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C++ excels in situations where high performance and precise control over memory and other resources is needed. Here are a few types of applications that C++ would excel in: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Video games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systems (e.g. for transportation, manufacturing, etc…)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High-performance financial applications (e.g. high frequency trading)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applications and simulations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 / office applications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software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Audio and video processing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intelligence and neural networks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NGOC PHAN/LGEDV MULTIMEDIA TEAM(trieu.phan@lge.com)</dc:creator>
  <cp:lastModifiedBy>TRIEU NGOC PHAN/LGEDV MULTIMEDIA TEAM(trieu.phan@lge.com)</cp:lastModifiedBy>
  <cp:revision>6</cp:revision>
  <dcterms:created xsi:type="dcterms:W3CDTF">2025-01-22T01:48:24Z</dcterms:created>
  <dcterms:modified xsi:type="dcterms:W3CDTF">2025-01-22T02:42:42Z</dcterms:modified>
</cp:coreProperties>
</file>