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4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0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1162-3F0A-45CA-9196-DB275E8F9E6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1DCEE-19B1-4934-89CB-A168D39FD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8706" y="1457417"/>
            <a:ext cx="11534588" cy="2769989"/>
            <a:chOff x="948445" y="1048987"/>
            <a:chExt cx="11495507" cy="3000820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1347511" y="1923569"/>
              <a:ext cx="110964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44083"/>
              <a:endParaRPr lang="ko-KR" altLang="en-US" sz="1662" dirty="0">
                <a:solidFill>
                  <a:prstClr val="black"/>
                </a:solidFill>
              </a:endParaRPr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948445" y="1048987"/>
              <a:ext cx="11096441" cy="3000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3077" tIns="0" rIns="83077" bIns="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pitchFamily="2" charset="2"/>
                <a:buChar char="§"/>
                <a:defRPr kumimoji="1" sz="1200" b="1">
                  <a:solidFill>
                    <a:schemeClr val="tx1"/>
                  </a:solidFill>
                  <a:latin typeface="Arial" charset="0"/>
                  <a:ea typeface="Dotum" pitchFamily="50" charset="-127"/>
                  <a:sym typeface="Wingdings" pitchFamily="2" charset="2"/>
                </a:defRPr>
              </a:lvl9pPr>
            </a:lstStyle>
            <a:p>
              <a:pPr algn="ctr" defTabSz="844083" eaLnBrk="1" hangingPunct="1"/>
              <a:r>
                <a:rPr lang="en-US" altLang="ko-KR" sz="60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LUNA SURFACE MANAGER</a:t>
              </a:r>
              <a:endParaRPr lang="ko-KR" altLang="en-US" sz="6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38370" y="6014082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73687" y="5694444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232467" y="2540433"/>
            <a:ext cx="1727067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49538" rIns="149538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>
              <a:spcBef>
                <a:spcPct val="30000"/>
              </a:spcBef>
            </a:pPr>
            <a:r>
              <a:rPr lang="en-US" altLang="ko-KR" sz="28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CONTENT</a:t>
            </a:r>
            <a:endParaRPr lang="ko-KR" altLang="en-US" sz="28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363993" y="3057545"/>
            <a:ext cx="3464014" cy="265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3231" tIns="33231" rIns="33231" bIns="33231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LSM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Functionalities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Context Diagram</a:t>
            </a:r>
            <a:endParaRPr lang="en-US" altLang="ko-KR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Wayland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Protocol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EGL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Adaptation</a:t>
            </a:r>
          </a:p>
          <a:p>
            <a:pPr marL="400050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LSM Compositor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Details in functionalities (starfish)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Internal sequence</a:t>
            </a:r>
          </a:p>
          <a:p>
            <a:pPr marL="960437" lvl="1" indent="-216000" defTabSz="844083" eaLnBrk="1" hangingPunct="1">
              <a:buAutoNum type="romanUcPeriod"/>
            </a:pPr>
            <a:r>
              <a:rPr lang="en-US" altLang="ko-KR" sz="1292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External API sequence</a:t>
            </a:r>
          </a:p>
          <a:p>
            <a:pPr marL="960437" lvl="1" indent="-216000" defTabSz="844083" eaLnBrk="1" hangingPunct="1">
              <a:buAutoNum type="romanUcPeriod"/>
            </a:pPr>
            <a:endParaRPr lang="ko-KR" altLang="en-US" sz="1292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7650" y="1098086"/>
            <a:ext cx="2559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Luna Surface Manager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776940" y="155892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Wayland Compositor and Window Manager in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940" y="1988992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A component works as a graphics and window manager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940" y="2419056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Management of System UI (App Bar and Notification)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6940" y="284912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Implemented using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and System UI is implemented using QML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6940" y="3279184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Developed using QML</a:t>
            </a:r>
            <a:endParaRPr lang="en-US" dirty="0">
              <a:solidFill>
                <a:srgbClr val="172B4D"/>
              </a:solidFill>
              <a:latin typeface="-apple-system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650" y="3716256"/>
            <a:ext cx="1852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Features/Roles: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76940" y="4120701"/>
            <a:ext cx="10388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and managing different windows: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cards, Launcher, Showcase application, Notification, Virtual keyboard, Cursor Window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6939" y="4771367"/>
            <a:ext cx="10112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Compositing the content of different types of applications into 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webOS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 Cards: web apps, Native apps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Qt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Qml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, C/C++), Hybrid (</a:t>
            </a:r>
            <a:r>
              <a:rPr lang="en-US" dirty="0" err="1" smtClean="0">
                <a:solidFill>
                  <a:srgbClr val="172B4D"/>
                </a:solidFill>
                <a:latin typeface="-apple-system"/>
              </a:rPr>
              <a:t>Js</a:t>
            </a:r>
            <a:r>
              <a:rPr lang="en-US" dirty="0" smtClean="0">
                <a:solidFill>
                  <a:srgbClr val="172B4D"/>
                </a:solidFill>
                <a:latin typeface="-apple-system"/>
              </a:rPr>
              <a:t>/C++) apps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6938" y="5422033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Applying an input policy for system and applications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937" y="5795700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Interacting with WAM and SAM over LS2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76937" y="6169368"/>
            <a:ext cx="10112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72B4D"/>
                </a:solidFill>
                <a:latin typeface="-apple-system"/>
              </a:rPr>
              <a:t>- Creating UX transitions and animations for different windows</a:t>
            </a:r>
            <a:endParaRPr 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130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16464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  <p:sp>
        <p:nvSpPr>
          <p:cNvPr id="4" name="AutoShape 2" descr="image-2024-6-11_10-2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45" y="973280"/>
            <a:ext cx="8824509" cy="58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79" y="1046281"/>
            <a:ext cx="8635841" cy="54638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10979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164648"/>
            <a:ext cx="258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36719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1862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Wayland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165005" y="6510129"/>
            <a:ext cx="715260" cy="305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385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2024.10</a:t>
            </a:r>
            <a:endParaRPr lang="ko-KR" altLang="en-US" sz="13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800322" y="6190490"/>
            <a:ext cx="14446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844083" eaLnBrk="1" hangingPunct="1"/>
            <a:r>
              <a:rPr lang="en-US" altLang="ko-KR" sz="1477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LGEDV </a:t>
            </a:r>
            <a:r>
              <a:rPr lang="en-US" altLang="ko-KR" sz="1477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DANANG</a:t>
            </a:r>
            <a:endParaRPr lang="ko-KR" altLang="en-US" sz="1477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13022"/>
            <a:ext cx="12192000" cy="1181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466691"/>
            <a:ext cx="33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LSM Compositor</a:t>
            </a:r>
            <a:endParaRPr lang="en-US" sz="36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34" y="302043"/>
            <a:ext cx="1440160" cy="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-apple-system</vt:lpstr>
      <vt:lpstr>LG스마트체 Regular</vt:lpstr>
      <vt:lpstr>맑은 고딕</vt:lpstr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TRIEU NGOC PHAN/LGEDV MULTIMEDIA TEAM(trieu.phan@lge.com)</dc:creator>
  <cp:lastModifiedBy>TRIEU NGOC PHAN/LGEDV MULTIMEDIA TEAM(trieu.phan@lge.com)</cp:lastModifiedBy>
  <cp:revision>31</cp:revision>
  <dcterms:created xsi:type="dcterms:W3CDTF">2024-09-24T07:51:59Z</dcterms:created>
  <dcterms:modified xsi:type="dcterms:W3CDTF">2024-09-25T07:52:22Z</dcterms:modified>
</cp:coreProperties>
</file>