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4" r:id="rId4"/>
    <p:sldId id="263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5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1162-3F0A-45CA-9196-DB275E8F9E6C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1DCEE-19B1-4934-89CB-A168D39FD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79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1162-3F0A-45CA-9196-DB275E8F9E6C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1DCEE-19B1-4934-89CB-A168D39FD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33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1162-3F0A-45CA-9196-DB275E8F9E6C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1DCEE-19B1-4934-89CB-A168D39FD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1162-3F0A-45CA-9196-DB275E8F9E6C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1DCEE-19B1-4934-89CB-A168D39FD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54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1162-3F0A-45CA-9196-DB275E8F9E6C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1DCEE-19B1-4934-89CB-A168D39FD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98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1162-3F0A-45CA-9196-DB275E8F9E6C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1DCEE-19B1-4934-89CB-A168D39FD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71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1162-3F0A-45CA-9196-DB275E8F9E6C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1DCEE-19B1-4934-89CB-A168D39FD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407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1162-3F0A-45CA-9196-DB275E8F9E6C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1DCEE-19B1-4934-89CB-A168D39FD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06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1162-3F0A-45CA-9196-DB275E8F9E6C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1DCEE-19B1-4934-89CB-A168D39FD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754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1162-3F0A-45CA-9196-DB275E8F9E6C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1DCEE-19B1-4934-89CB-A168D39FD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68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1162-3F0A-45CA-9196-DB275E8F9E6C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1DCEE-19B1-4934-89CB-A168D39FD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821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91162-3F0A-45CA-9196-DB275E8F9E6C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1DCEE-19B1-4934-89CB-A168D39FD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7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28706" y="1457417"/>
            <a:ext cx="11534588" cy="2769989"/>
            <a:chOff x="948445" y="1048987"/>
            <a:chExt cx="11495507" cy="3000820"/>
          </a:xfrm>
        </p:grpSpPr>
        <p:sp>
          <p:nvSpPr>
            <p:cNvPr id="4" name="Line 7"/>
            <p:cNvSpPr>
              <a:spLocks noChangeShapeType="1"/>
            </p:cNvSpPr>
            <p:nvPr/>
          </p:nvSpPr>
          <p:spPr bwMode="auto">
            <a:xfrm>
              <a:off x="1347511" y="1923569"/>
              <a:ext cx="110964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844083"/>
              <a:endParaRPr lang="ko-KR" altLang="en-US" sz="1662" dirty="0">
                <a:solidFill>
                  <a:prstClr val="black"/>
                </a:solidFill>
              </a:endParaRPr>
            </a:p>
          </p:txBody>
        </p:sp>
        <p:sp>
          <p:nvSpPr>
            <p:cNvPr id="5" name="Text Box 21"/>
            <p:cNvSpPr txBox="1">
              <a:spLocks noChangeArrowheads="1"/>
            </p:cNvSpPr>
            <p:nvPr/>
          </p:nvSpPr>
          <p:spPr bwMode="auto">
            <a:xfrm>
              <a:off x="948445" y="1048987"/>
              <a:ext cx="11096441" cy="3000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83077" tIns="0" rIns="83077" bIns="0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Arial" charset="0"/>
                  <a:ea typeface="Dotum" pitchFamily="50" charset="-127"/>
                  <a:sym typeface="Wingdings" pitchFamily="2" charset="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Arial" charset="0"/>
                  <a:ea typeface="Dotum" pitchFamily="50" charset="-127"/>
                  <a:sym typeface="Wingdings" pitchFamily="2" charset="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Arial" charset="0"/>
                  <a:ea typeface="Dotum" pitchFamily="50" charset="-127"/>
                  <a:sym typeface="Wingdings" pitchFamily="2" charset="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Arial" charset="0"/>
                  <a:ea typeface="Dotum" pitchFamily="50" charset="-127"/>
                  <a:sym typeface="Wingdings" pitchFamily="2" charset="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Arial" charset="0"/>
                  <a:ea typeface="Dotum" pitchFamily="50" charset="-127"/>
                  <a:sym typeface="Wingdings" pitchFamily="2" charset="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kumimoji="1" sz="1200" b="1">
                  <a:solidFill>
                    <a:schemeClr val="tx1"/>
                  </a:solidFill>
                  <a:latin typeface="Arial" charset="0"/>
                  <a:ea typeface="Dotum" pitchFamily="50" charset="-127"/>
                  <a:sym typeface="Wingdings" pitchFamily="2" charset="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kumimoji="1" sz="1200" b="1">
                  <a:solidFill>
                    <a:schemeClr val="tx1"/>
                  </a:solidFill>
                  <a:latin typeface="Arial" charset="0"/>
                  <a:ea typeface="Dotum" pitchFamily="50" charset="-127"/>
                  <a:sym typeface="Wingdings" pitchFamily="2" charset="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kumimoji="1" sz="1200" b="1">
                  <a:solidFill>
                    <a:schemeClr val="tx1"/>
                  </a:solidFill>
                  <a:latin typeface="Arial" charset="0"/>
                  <a:ea typeface="Dotum" pitchFamily="50" charset="-127"/>
                  <a:sym typeface="Wingdings" pitchFamily="2" charset="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kumimoji="1" sz="1200" b="1">
                  <a:solidFill>
                    <a:schemeClr val="tx1"/>
                  </a:solidFill>
                  <a:latin typeface="Arial" charset="0"/>
                  <a:ea typeface="Dotum" pitchFamily="50" charset="-127"/>
                  <a:sym typeface="Wingdings" pitchFamily="2" charset="2"/>
                </a:defRPr>
              </a:lvl9pPr>
            </a:lstStyle>
            <a:p>
              <a:pPr algn="ctr" defTabSz="844083" eaLnBrk="1" hangingPunct="1"/>
              <a:r>
                <a:rPr lang="en-US" altLang="ko-KR" sz="600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LUNA SURFACE MANAGER</a:t>
              </a:r>
              <a:endParaRPr lang="ko-KR" altLang="en-US" sz="60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738370" y="6128875"/>
            <a:ext cx="715260" cy="305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30188" indent="-230188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algn="ctr" defTabSz="844083" eaLnBrk="1" hangingPunct="1"/>
            <a:r>
              <a:rPr lang="en-US" altLang="ko-KR" sz="1385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2024.10</a:t>
            </a:r>
            <a:endParaRPr lang="ko-KR" altLang="en-US" sz="1385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373687" y="5809237"/>
            <a:ext cx="144462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30188" indent="-230188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algn="ctr" defTabSz="844083" eaLnBrk="1" hangingPunct="1"/>
            <a:r>
              <a:rPr lang="en-US" altLang="ko-KR" sz="1477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LGEDV DANANG</a:t>
            </a:r>
            <a:endParaRPr lang="ko-KR" altLang="en-US" sz="1477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232467" y="2540433"/>
            <a:ext cx="1727067" cy="52322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49538" rIns="149538" anchor="ctr">
            <a:spAutoFit/>
          </a:bodyPr>
          <a:lstStyle>
            <a:lvl1pPr marL="177800" indent="-1778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algn="ctr" defTabSz="844083" eaLnBrk="1" hangingPunct="1">
              <a:spcBef>
                <a:spcPct val="30000"/>
              </a:spcBef>
            </a:pPr>
            <a:r>
              <a:rPr lang="en-US" altLang="ko-KR" sz="2800" u="sng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CONTENT</a:t>
            </a:r>
            <a:endParaRPr lang="ko-KR" altLang="en-US" sz="2800" u="sng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3422114" y="3057545"/>
            <a:ext cx="5347772" cy="2751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3231" tIns="33231" rIns="33231" bIns="33231">
            <a:spAutoFit/>
          </a:bodyPr>
          <a:lstStyle>
            <a:lvl1pPr marL="182563" indent="-182563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marL="400050" indent="-216000" defTabSz="844083" eaLnBrk="1" hangingPunct="1">
              <a:lnSpc>
                <a:spcPct val="150000"/>
              </a:lnSpc>
              <a:buAutoNum type="romanUcPeriod"/>
            </a:pPr>
            <a:r>
              <a:rPr lang="en-US" altLang="ko-KR" sz="1292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Overview</a:t>
            </a:r>
            <a:endParaRPr lang="en-US" altLang="ko-KR" sz="1292" dirty="0" smtClean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960437" lvl="1" indent="-216000" defTabSz="844083" eaLnBrk="1" hangingPunct="1">
              <a:lnSpc>
                <a:spcPct val="150000"/>
              </a:lnSpc>
              <a:buAutoNum type="romanUcPeriod"/>
            </a:pPr>
            <a:r>
              <a:rPr lang="en-US" altLang="ko-KR" sz="1292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Introduction to LSM</a:t>
            </a:r>
          </a:p>
          <a:p>
            <a:pPr marL="960437" lvl="1" indent="-216000" defTabSz="844083" eaLnBrk="1" hangingPunct="1">
              <a:lnSpc>
                <a:spcPct val="150000"/>
              </a:lnSpc>
              <a:buAutoNum type="romanUcPeriod"/>
            </a:pPr>
            <a:r>
              <a:rPr lang="en-US" altLang="ko-KR" sz="1292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Wayland Protocol, Wayland EGL, Wayland Adaptation</a:t>
            </a:r>
            <a:endParaRPr lang="en-US" altLang="ko-KR" sz="1292" dirty="0" smtClean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960437" lvl="1" indent="-216000" defTabSz="844083" eaLnBrk="1" hangingPunct="1">
              <a:lnSpc>
                <a:spcPct val="150000"/>
              </a:lnSpc>
              <a:buAutoNum type="romanUcPeriod"/>
            </a:pPr>
            <a:r>
              <a:rPr lang="en-US" altLang="ko-KR" sz="1292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QPA – </a:t>
            </a:r>
            <a:r>
              <a:rPr lang="en-US" altLang="ko-KR" sz="1292" dirty="0" err="1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Qt</a:t>
            </a:r>
            <a:r>
              <a:rPr lang="en-US" altLang="ko-KR" sz="1292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Platform Abstraction</a:t>
            </a:r>
            <a:endParaRPr lang="en-US" altLang="ko-KR" sz="1292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400050" indent="-216000" defTabSz="844083" eaLnBrk="1" hangingPunct="1">
              <a:lnSpc>
                <a:spcPct val="150000"/>
              </a:lnSpc>
              <a:buAutoNum type="romanUcPeriod"/>
            </a:pPr>
            <a:r>
              <a:rPr lang="en-US" altLang="ko-KR" sz="1292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Main Content</a:t>
            </a:r>
            <a:endParaRPr lang="en-US" altLang="ko-KR" sz="1292" dirty="0" smtClean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960437" lvl="1" indent="-216000" defTabSz="844083" eaLnBrk="1" hangingPunct="1">
              <a:lnSpc>
                <a:spcPct val="150000"/>
              </a:lnSpc>
              <a:buAutoNum type="romanUcPeriod"/>
            </a:pPr>
            <a:r>
              <a:rPr lang="en-US" altLang="ko-KR" sz="1292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Functionality in details of LSM, starfish LSM and component diagram</a:t>
            </a:r>
            <a:endParaRPr lang="en-US" altLang="ko-KR" sz="1292" dirty="0" smtClean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960437" lvl="1" indent="-216000" defTabSz="844083" eaLnBrk="1" hangingPunct="1">
              <a:lnSpc>
                <a:spcPct val="150000"/>
              </a:lnSpc>
              <a:buAutoNum type="romanUcPeriod"/>
            </a:pPr>
            <a:r>
              <a:rPr lang="en-US" altLang="ko-KR" sz="1292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Internal sequence</a:t>
            </a:r>
            <a:endParaRPr lang="en-US" altLang="ko-KR" sz="1292" dirty="0" smtClean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960437" lvl="1" indent="-216000" defTabSz="844083" eaLnBrk="1" hangingPunct="1">
              <a:lnSpc>
                <a:spcPct val="150000"/>
              </a:lnSpc>
              <a:buAutoNum type="romanUcPeriod"/>
            </a:pPr>
            <a:r>
              <a:rPr lang="en-US" altLang="ko-KR" sz="1292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External API - sequence</a:t>
            </a:r>
            <a:endParaRPr lang="en-US" altLang="ko-KR" sz="1292" dirty="0" smtClean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3134" y="302043"/>
            <a:ext cx="1440160" cy="6300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1113022"/>
            <a:ext cx="12192000" cy="1181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23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1165005" y="6510129"/>
            <a:ext cx="715260" cy="305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30188" indent="-230188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algn="ctr" defTabSz="844083" eaLnBrk="1" hangingPunct="1"/>
            <a:r>
              <a:rPr lang="en-US" altLang="ko-KR" sz="1385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2024.10</a:t>
            </a:r>
            <a:endParaRPr lang="ko-KR" altLang="en-US" sz="1385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0800322" y="6190490"/>
            <a:ext cx="144462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30188" indent="-230188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algn="ctr" defTabSz="844083" eaLnBrk="1" hangingPunct="1"/>
            <a:r>
              <a:rPr lang="en-US" altLang="ko-KR" sz="1477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LGEDV </a:t>
            </a:r>
            <a:r>
              <a:rPr lang="en-US" altLang="ko-KR" sz="1477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DANANG</a:t>
            </a:r>
            <a:endParaRPr lang="ko-KR" altLang="en-US" sz="1477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810979"/>
            <a:ext cx="12192000" cy="1181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7650" y="164648"/>
            <a:ext cx="3606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Introduction: LSM</a:t>
            </a:r>
            <a:endParaRPr lang="en-US" sz="36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105" y="136719"/>
            <a:ext cx="1440160" cy="63007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47650" y="1098086"/>
            <a:ext cx="25598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Luna Surface Manager</a:t>
            </a:r>
            <a:endParaRPr lang="en-US" sz="2000" b="1" dirty="0"/>
          </a:p>
        </p:txBody>
      </p:sp>
      <p:sp>
        <p:nvSpPr>
          <p:cNvPr id="3" name="Rectangle 2"/>
          <p:cNvSpPr/>
          <p:nvPr/>
        </p:nvSpPr>
        <p:spPr>
          <a:xfrm>
            <a:off x="776940" y="1558928"/>
            <a:ext cx="101121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172B4D"/>
                </a:solidFill>
                <a:latin typeface="-apple-system"/>
              </a:rPr>
              <a:t>A Wayland Compositor and Window Manager in </a:t>
            </a:r>
            <a:r>
              <a:rPr lang="en-US" dirty="0" err="1" smtClean="0">
                <a:solidFill>
                  <a:srgbClr val="172B4D"/>
                </a:solidFill>
                <a:latin typeface="-apple-system"/>
              </a:rPr>
              <a:t>WebOS</a:t>
            </a:r>
            <a:endParaRPr lang="en-US" b="0" i="0" dirty="0">
              <a:solidFill>
                <a:srgbClr val="172B4D"/>
              </a:solidFill>
              <a:effectLst/>
              <a:latin typeface="-apple-system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6940" y="1988992"/>
            <a:ext cx="101121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172B4D"/>
                </a:solidFill>
                <a:latin typeface="-apple-system"/>
              </a:rPr>
              <a:t>A component works as a graphics and window manager</a:t>
            </a:r>
            <a:endParaRPr lang="en-US" b="0" i="0" dirty="0">
              <a:solidFill>
                <a:srgbClr val="172B4D"/>
              </a:solidFill>
              <a:effectLst/>
              <a:latin typeface="-apple-system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76940" y="2419056"/>
            <a:ext cx="101121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172B4D"/>
                </a:solidFill>
                <a:latin typeface="-apple-system"/>
              </a:rPr>
              <a:t>Management of System UI (App Bar and Notification)</a:t>
            </a:r>
            <a:endParaRPr lang="en-US" b="0" i="0" dirty="0">
              <a:solidFill>
                <a:srgbClr val="172B4D"/>
              </a:solidFill>
              <a:effectLst/>
              <a:latin typeface="-apple-system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6940" y="2849120"/>
            <a:ext cx="101121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172B4D"/>
                </a:solidFill>
                <a:latin typeface="-apple-system"/>
              </a:rPr>
              <a:t>Implemented using </a:t>
            </a:r>
            <a:r>
              <a:rPr lang="en-US" dirty="0" err="1" smtClean="0">
                <a:solidFill>
                  <a:srgbClr val="172B4D"/>
                </a:solidFill>
                <a:latin typeface="-apple-system"/>
              </a:rPr>
              <a:t>Qt</a:t>
            </a:r>
            <a:r>
              <a:rPr lang="en-US" dirty="0" smtClean="0">
                <a:solidFill>
                  <a:srgbClr val="172B4D"/>
                </a:solidFill>
                <a:latin typeface="-apple-system"/>
              </a:rPr>
              <a:t> and System UI is implemented using QML</a:t>
            </a:r>
            <a:endParaRPr lang="en-US" b="0" i="0" dirty="0">
              <a:solidFill>
                <a:srgbClr val="172B4D"/>
              </a:solidFill>
              <a:effectLst/>
              <a:latin typeface="-apple-system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76940" y="3279184"/>
            <a:ext cx="101121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72B4D"/>
                </a:solidFill>
                <a:latin typeface="-apple-system"/>
              </a:rPr>
              <a:t>Developed using QML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7650" y="3716256"/>
            <a:ext cx="1852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Features/Roles:</a:t>
            </a:r>
            <a:endParaRPr lang="en-US" sz="2000" b="1" dirty="0"/>
          </a:p>
        </p:txBody>
      </p:sp>
      <p:sp>
        <p:nvSpPr>
          <p:cNvPr id="17" name="Rectangle 16"/>
          <p:cNvSpPr/>
          <p:nvPr/>
        </p:nvSpPr>
        <p:spPr>
          <a:xfrm>
            <a:off x="776940" y="4120701"/>
            <a:ext cx="103880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172B4D"/>
                </a:solidFill>
                <a:latin typeface="-apple-system"/>
              </a:rPr>
              <a:t>- Compositing and managing different windows: </a:t>
            </a:r>
            <a:r>
              <a:rPr lang="en-US" dirty="0" err="1" smtClean="0">
                <a:solidFill>
                  <a:srgbClr val="172B4D"/>
                </a:solidFill>
                <a:latin typeface="-apple-system"/>
              </a:rPr>
              <a:t>webOS</a:t>
            </a:r>
            <a:r>
              <a:rPr lang="en-US" dirty="0" smtClean="0">
                <a:solidFill>
                  <a:srgbClr val="172B4D"/>
                </a:solidFill>
                <a:latin typeface="-apple-system"/>
              </a:rPr>
              <a:t> cards, Launcher, Showcase application, Notification, Virtual keyboard, Cursor Window</a:t>
            </a:r>
            <a:endParaRPr lang="en-US" b="0" i="0" dirty="0">
              <a:solidFill>
                <a:srgbClr val="172B4D"/>
              </a:solidFill>
              <a:effectLst/>
              <a:latin typeface="-apple-system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76939" y="4771367"/>
            <a:ext cx="101121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172B4D"/>
                </a:solidFill>
                <a:latin typeface="-apple-system"/>
              </a:rPr>
              <a:t>- Compositing the content of different types of applications into </a:t>
            </a:r>
            <a:r>
              <a:rPr lang="en-US" dirty="0" err="1" smtClean="0">
                <a:solidFill>
                  <a:srgbClr val="172B4D"/>
                </a:solidFill>
                <a:latin typeface="-apple-system"/>
              </a:rPr>
              <a:t>webOS</a:t>
            </a:r>
            <a:r>
              <a:rPr lang="en-US" dirty="0" smtClean="0">
                <a:solidFill>
                  <a:srgbClr val="172B4D"/>
                </a:solidFill>
                <a:latin typeface="-apple-system"/>
              </a:rPr>
              <a:t> Cards: web apps, Native apps (</a:t>
            </a:r>
            <a:r>
              <a:rPr lang="en-US" dirty="0" err="1" smtClean="0">
                <a:solidFill>
                  <a:srgbClr val="172B4D"/>
                </a:solidFill>
                <a:latin typeface="-apple-system"/>
              </a:rPr>
              <a:t>Qt</a:t>
            </a:r>
            <a:r>
              <a:rPr lang="en-US" dirty="0" smtClean="0">
                <a:solidFill>
                  <a:srgbClr val="172B4D"/>
                </a:solidFill>
                <a:latin typeface="-apple-system"/>
              </a:rPr>
              <a:t>/</a:t>
            </a:r>
            <a:r>
              <a:rPr lang="en-US" dirty="0" err="1" smtClean="0">
                <a:solidFill>
                  <a:srgbClr val="172B4D"/>
                </a:solidFill>
                <a:latin typeface="-apple-system"/>
              </a:rPr>
              <a:t>Qml</a:t>
            </a:r>
            <a:r>
              <a:rPr lang="en-US" dirty="0" smtClean="0">
                <a:solidFill>
                  <a:srgbClr val="172B4D"/>
                </a:solidFill>
                <a:latin typeface="-apple-system"/>
              </a:rPr>
              <a:t>, C/C++), Hybrid (</a:t>
            </a:r>
            <a:r>
              <a:rPr lang="en-US" dirty="0" err="1" smtClean="0">
                <a:solidFill>
                  <a:srgbClr val="172B4D"/>
                </a:solidFill>
                <a:latin typeface="-apple-system"/>
              </a:rPr>
              <a:t>Js</a:t>
            </a:r>
            <a:r>
              <a:rPr lang="en-US" dirty="0" smtClean="0">
                <a:solidFill>
                  <a:srgbClr val="172B4D"/>
                </a:solidFill>
                <a:latin typeface="-apple-system"/>
              </a:rPr>
              <a:t>/C++) apps</a:t>
            </a:r>
            <a:endParaRPr lang="en-US" b="0" i="0" dirty="0">
              <a:solidFill>
                <a:srgbClr val="172B4D"/>
              </a:solidFill>
              <a:effectLst/>
              <a:latin typeface="-apple-system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76938" y="5422033"/>
            <a:ext cx="101121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172B4D"/>
                </a:solidFill>
                <a:latin typeface="-apple-system"/>
              </a:rPr>
              <a:t>- Applying an input policy for system and applications</a:t>
            </a:r>
            <a:endParaRPr lang="en-US" b="0" i="0" dirty="0">
              <a:solidFill>
                <a:srgbClr val="172B4D"/>
              </a:solidFill>
              <a:effectLst/>
              <a:latin typeface="-apple-system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937" y="5795700"/>
            <a:ext cx="101121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172B4D"/>
                </a:solidFill>
                <a:latin typeface="-apple-system"/>
              </a:rPr>
              <a:t>- Interacting with WAM and SAM over LS2</a:t>
            </a:r>
            <a:endParaRPr lang="en-US" b="0" i="0" dirty="0">
              <a:solidFill>
                <a:srgbClr val="172B4D"/>
              </a:solidFill>
              <a:effectLst/>
              <a:latin typeface="-apple-system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76937" y="6169368"/>
            <a:ext cx="101121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172B4D"/>
                </a:solidFill>
                <a:latin typeface="-apple-system"/>
              </a:rPr>
              <a:t>- Creating UX transitions and animations for different windows</a:t>
            </a:r>
            <a:endParaRPr lang="en-US" b="0" i="0" dirty="0">
              <a:solidFill>
                <a:srgbClr val="172B4D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52130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0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1165005" y="6510129"/>
            <a:ext cx="715260" cy="305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30188" indent="-230188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algn="ctr" defTabSz="844083" eaLnBrk="1" hangingPunct="1"/>
            <a:r>
              <a:rPr lang="en-US" altLang="ko-KR" sz="1385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2024.10</a:t>
            </a:r>
            <a:endParaRPr lang="ko-KR" altLang="en-US" sz="1385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0800322" y="6190490"/>
            <a:ext cx="144462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30188" indent="-230188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algn="ctr" defTabSz="844083" eaLnBrk="1" hangingPunct="1"/>
            <a:r>
              <a:rPr lang="en-US" altLang="ko-KR" sz="1477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LGEDV </a:t>
            </a:r>
            <a:r>
              <a:rPr lang="en-US" altLang="ko-KR" sz="1477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DANANG</a:t>
            </a:r>
            <a:endParaRPr lang="ko-KR" altLang="en-US" sz="1477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810979"/>
            <a:ext cx="12192000" cy="1181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7650" y="164648"/>
            <a:ext cx="63529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Introduction: LSM - Architecture</a:t>
            </a:r>
            <a:endParaRPr lang="en-US" sz="36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105" y="136719"/>
            <a:ext cx="1440160" cy="630070"/>
          </a:xfrm>
          <a:prstGeom prst="rect">
            <a:avLst/>
          </a:prstGeom>
        </p:spPr>
      </p:pic>
      <p:sp>
        <p:nvSpPr>
          <p:cNvPr id="4" name="AutoShape 2" descr="image-2024-6-11_10-2-1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745" y="973280"/>
            <a:ext cx="8824509" cy="582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72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1165005" y="6510129"/>
            <a:ext cx="715260" cy="305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30188" indent="-230188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algn="ctr" defTabSz="844083" eaLnBrk="1" hangingPunct="1"/>
            <a:r>
              <a:rPr lang="en-US" altLang="ko-KR" sz="1385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2024.10</a:t>
            </a:r>
            <a:endParaRPr lang="ko-KR" altLang="en-US" sz="1385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0800322" y="6190490"/>
            <a:ext cx="144462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30188" indent="-230188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algn="ctr" defTabSz="844083" eaLnBrk="1" hangingPunct="1"/>
            <a:r>
              <a:rPr lang="en-US" altLang="ko-KR" sz="1477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LGEDV </a:t>
            </a:r>
            <a:r>
              <a:rPr lang="en-US" altLang="ko-KR" sz="1477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DANANG</a:t>
            </a:r>
            <a:endParaRPr lang="ko-KR" altLang="en-US" sz="1477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79" y="1046281"/>
            <a:ext cx="8635841" cy="546384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810979"/>
            <a:ext cx="12192000" cy="1181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7650" y="164648"/>
            <a:ext cx="7267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Introduction: LSM – Context Diagram</a:t>
            </a:r>
            <a:endParaRPr lang="en-US" sz="36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105" y="136719"/>
            <a:ext cx="1440160" cy="63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30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1165005" y="6510129"/>
            <a:ext cx="715260" cy="305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30188" indent="-230188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algn="ctr" defTabSz="844083" eaLnBrk="1" hangingPunct="1"/>
            <a:r>
              <a:rPr lang="en-US" altLang="ko-KR" sz="1385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2024.10</a:t>
            </a:r>
            <a:endParaRPr lang="ko-KR" altLang="en-US" sz="1385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0800322" y="6190490"/>
            <a:ext cx="144462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30188" indent="-230188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algn="ctr" defTabSz="844083" eaLnBrk="1" hangingPunct="1"/>
            <a:r>
              <a:rPr lang="en-US" altLang="ko-KR" sz="1477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LGEDV </a:t>
            </a:r>
            <a:r>
              <a:rPr lang="en-US" altLang="ko-KR" sz="1477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DANANG</a:t>
            </a:r>
            <a:endParaRPr lang="ko-KR" altLang="en-US" sz="1477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113022"/>
            <a:ext cx="12192000" cy="1181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7650" y="466691"/>
            <a:ext cx="3336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LSM Compositor</a:t>
            </a:r>
            <a:endParaRPr lang="en-US" sz="36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3134" y="302043"/>
            <a:ext cx="1440160" cy="63007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79717" y="1990165"/>
            <a:ext cx="9747623" cy="271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Phần 1: Overview</a:t>
            </a:r>
          </a:p>
          <a:p>
            <a:pPr fontAlgn="ctr"/>
            <a:r>
              <a:rPr lang="en-US"/>
              <a:t>Giới thiệu về LSM, chức năng, context diagram: Trieu Phan</a:t>
            </a:r>
          </a:p>
          <a:p>
            <a:pPr fontAlgn="ctr"/>
            <a:r>
              <a:rPr lang="en-US"/>
              <a:t>Wayland protocol, Wayland EGL, Wayland Adaptation: Trieu Tran</a:t>
            </a:r>
          </a:p>
          <a:p>
            <a:pPr fontAlgn="ctr"/>
            <a:r>
              <a:rPr lang="en-US"/>
              <a:t>QPA - Qt Platform Abstraction Trieu Phan.</a:t>
            </a:r>
          </a:p>
          <a:p>
            <a:r>
              <a:rPr lang="en-US"/>
              <a:t>Phần 2: Main content  - LSM Compositor</a:t>
            </a:r>
          </a:p>
          <a:p>
            <a:pPr fontAlgn="ctr"/>
            <a:r>
              <a:rPr lang="en-US"/>
              <a:t>Giới thiệu chức năng chi tiết về LSM,  starfish LSM, component diagram: Trieu Tran</a:t>
            </a:r>
          </a:p>
          <a:p>
            <a:pPr fontAlgn="ctr"/>
            <a:r>
              <a:rPr lang="en-US"/>
              <a:t>Internal sequence (start, ..): Trieu Tran</a:t>
            </a:r>
          </a:p>
          <a:p>
            <a:pPr fontAlgn="ctr"/>
            <a:r>
              <a:rPr lang="en-US"/>
              <a:t>Các external API - sequence: Trieu Phan.</a:t>
            </a:r>
          </a:p>
        </p:txBody>
      </p:sp>
    </p:spTree>
    <p:extLst>
      <p:ext uri="{BB962C8B-B14F-4D97-AF65-F5344CB8AC3E}">
        <p14:creationId xmlns:p14="http://schemas.microsoft.com/office/powerpoint/2010/main" val="284381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233</Words>
  <Application>Microsoft Office PowerPoint</Application>
  <PresentationFormat>Widescreen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-apple-system</vt:lpstr>
      <vt:lpstr>LG스마트체 Regular</vt:lpstr>
      <vt:lpstr>맑은 고딕</vt:lpstr>
      <vt:lpstr>Arial</vt:lpstr>
      <vt:lpstr>Arial Narrow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TRIEU NGOC PHAN/LGEDV MULTIMEDIA TEAM(trieu.phan@lge.com)</dc:creator>
  <cp:lastModifiedBy>TRIEU NGOC PHAN/LGEDV MULTIMEDIA TEAM(trieu.phan@lge.com)</cp:lastModifiedBy>
  <cp:revision>46</cp:revision>
  <dcterms:created xsi:type="dcterms:W3CDTF">2024-09-24T07:51:59Z</dcterms:created>
  <dcterms:modified xsi:type="dcterms:W3CDTF">2024-10-07T11:15:15Z</dcterms:modified>
</cp:coreProperties>
</file>