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50" d="100"/>
          <a:sy n="50" d="100"/>
        </p:scale>
        <p:origin x="5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8125-0036-4286-AC88-A650EDD1AD9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DEA6-A91D-43D7-BC30-478508F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9830" y="1312517"/>
            <a:ext cx="2192130" cy="8060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4</cp:revision>
  <dcterms:created xsi:type="dcterms:W3CDTF">2024-10-14T08:29:50Z</dcterms:created>
  <dcterms:modified xsi:type="dcterms:W3CDTF">2024-10-14T08:58:39Z</dcterms:modified>
</cp:coreProperties>
</file>