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63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1162-3F0A-45CA-9196-DB275E8F9E6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8706" y="1457417"/>
            <a:ext cx="11534588" cy="2769989"/>
            <a:chOff x="948445" y="1048987"/>
            <a:chExt cx="11495507" cy="3000820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347511" y="1923569"/>
              <a:ext cx="11096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44083"/>
              <a:endParaRPr lang="ko-KR" altLang="en-US" sz="1662" dirty="0">
                <a:solidFill>
                  <a:prstClr val="black"/>
                </a:solidFill>
              </a:endParaRPr>
            </a:p>
          </p:txBody>
        </p: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948445" y="1048987"/>
              <a:ext cx="11096441" cy="3000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3077" tIns="0" rIns="83077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9pPr>
            </a:lstStyle>
            <a:p>
              <a:pPr algn="ctr" defTabSz="844083" eaLnBrk="1" hangingPunct="1"/>
              <a:r>
                <a:rPr lang="en-US" altLang="ko-KR" sz="6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LUNA SURFACE MANAGER</a:t>
              </a:r>
              <a:endParaRPr lang="ko-KR" altLang="en-US" sz="6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38370" y="6128875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73687" y="5809237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32467" y="2540433"/>
            <a:ext cx="1727067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9538" rIns="149538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>
              <a:spcBef>
                <a:spcPct val="30000"/>
              </a:spcBef>
            </a:pPr>
            <a:r>
              <a:rPr lang="en-US" altLang="ko-KR" sz="2800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CONTENT</a:t>
            </a:r>
            <a:endParaRPr lang="ko-KR" altLang="en-US" sz="2800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3422114" y="3057545"/>
            <a:ext cx="5596380" cy="245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231" tIns="33231" rIns="33231" bIns="33231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marL="400050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Overview</a:t>
            </a: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 to LSM</a:t>
            </a: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Wayland Protocol, Wayland EGL, Wayland Adaptation</a:t>
            </a: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QPA – </a:t>
            </a:r>
            <a:r>
              <a:rPr lang="en-US" altLang="ko-KR" sz="1292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Qt</a:t>
            </a: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Platform Abstraction</a:t>
            </a:r>
            <a:endParaRPr lang="en-US" altLang="ko-KR" sz="1292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00050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Main Content</a:t>
            </a: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Functionality in details of LSM, starfish LSM and component diagram</a:t>
            </a: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Internal sequence</a:t>
            </a:r>
          </a:p>
          <a:p>
            <a:pPr marL="960437" lvl="1" indent="-216000" defTabSz="844083" eaLnBrk="1" hangingPunct="1">
              <a:lnSpc>
                <a:spcPct val="150000"/>
              </a:lnSpc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External API - sequence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164648"/>
            <a:ext cx="360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Introduction: LSM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7650" y="1098086"/>
            <a:ext cx="2559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Luna Surface Manager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776940" y="1558928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A Wayland Compositor and Window Manager in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WebOS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940" y="1988992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A component works as a graphics and window manager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940" y="2419056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Management of System UI (App Bar and Notification)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40" y="2849120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Implemented using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Qt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 and System UI is implemented using QML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6940" y="3279184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Developed using QML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7650" y="3716256"/>
            <a:ext cx="1852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Features/Roles: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776940" y="4120701"/>
            <a:ext cx="10388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Compositing and managing different windows: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webOS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 cards, Launcher, Showcase application, Notification, Virtual keyboard, Cursor Window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6939" y="4771367"/>
            <a:ext cx="10112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Compositing the content of different types of applications into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webOS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 Cards: web apps, Native apps (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Qt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/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Qml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, C/C++), Hybrid (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Js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/C++) apps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6938" y="5422033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Applying an input policy for system and applications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937" y="5795700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Interacting with WAM and SAM over LS2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6937" y="6169368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Creating UX transitions and animations for different windows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13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164648"/>
            <a:ext cx="635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Introduction: LSM - Architecture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  <p:sp>
        <p:nvSpPr>
          <p:cNvPr id="4" name="AutoShape 2" descr="image-2024-6-11_10-2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45" y="973280"/>
            <a:ext cx="8824509" cy="58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79" y="1046281"/>
            <a:ext cx="8635841" cy="54638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164648"/>
            <a:ext cx="726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Introduction: LSM – Context Diagram</a:t>
            </a:r>
            <a:endParaRPr lang="en-US" sz="3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466691"/>
            <a:ext cx="33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LSM Compositor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466691"/>
            <a:ext cx="395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LSM – External APIs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2" y="1719888"/>
            <a:ext cx="10303436" cy="44706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5697" y="1290844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API: </a:t>
            </a:r>
            <a:r>
              <a:rPr lang="en-US" dirty="0" err="1" smtClean="0"/>
              <a:t>setDisplayWindow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202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LG스마트체 Regular</vt:lpstr>
      <vt:lpstr>맑은 고딕</vt:lpstr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NGOC PHAN/LGEDV MULTIMEDIA TEAM(trieu.phan@lge.com)</dc:creator>
  <cp:lastModifiedBy>TRIEU NGOC PHAN/LGEDV MULTIMEDIA TEAM(trieu.phan@lge.com)</cp:lastModifiedBy>
  <cp:revision>54</cp:revision>
  <dcterms:created xsi:type="dcterms:W3CDTF">2024-09-24T07:51:59Z</dcterms:created>
  <dcterms:modified xsi:type="dcterms:W3CDTF">2024-10-21T05:16:27Z</dcterms:modified>
</cp:coreProperties>
</file>