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359" r:id="rId2"/>
    <p:sldId id="270" r:id="rId3"/>
    <p:sldId id="304" r:id="rId4"/>
    <p:sldId id="308" r:id="rId5"/>
    <p:sldId id="306" r:id="rId6"/>
    <p:sldId id="307"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03" r:id="rId27"/>
    <p:sldId id="287" r:id="rId28"/>
    <p:sldId id="288" r:id="rId29"/>
    <p:sldId id="289" r:id="rId30"/>
    <p:sldId id="290" r:id="rId31"/>
    <p:sldId id="291" r:id="rId32"/>
    <p:sldId id="275" r:id="rId33"/>
    <p:sldId id="283" r:id="rId34"/>
    <p:sldId id="284" r:id="rId35"/>
    <p:sldId id="285" r:id="rId36"/>
    <p:sldId id="294" r:id="rId37"/>
    <p:sldId id="286" r:id="rId38"/>
    <p:sldId id="292" r:id="rId39"/>
    <p:sldId id="293" r:id="rId40"/>
    <p:sldId id="295" r:id="rId41"/>
    <p:sldId id="296" r:id="rId42"/>
    <p:sldId id="297" r:id="rId43"/>
    <p:sldId id="298" r:id="rId44"/>
    <p:sldId id="299" r:id="rId45"/>
    <p:sldId id="300" r:id="rId46"/>
    <p:sldId id="301" r:id="rId47"/>
    <p:sldId id="329" r:id="rId48"/>
    <p:sldId id="328" r:id="rId49"/>
    <p:sldId id="330" r:id="rId50"/>
    <p:sldId id="355" r:id="rId51"/>
    <p:sldId id="354" r:id="rId52"/>
    <p:sldId id="331" r:id="rId53"/>
    <p:sldId id="332" r:id="rId54"/>
    <p:sldId id="333" r:id="rId55"/>
    <p:sldId id="334" r:id="rId56"/>
    <p:sldId id="335" r:id="rId57"/>
    <p:sldId id="336" r:id="rId58"/>
    <p:sldId id="337" r:id="rId59"/>
    <p:sldId id="345" r:id="rId60"/>
    <p:sldId id="339" r:id="rId61"/>
    <p:sldId id="346" r:id="rId62"/>
    <p:sldId id="347" r:id="rId63"/>
    <p:sldId id="348" r:id="rId64"/>
    <p:sldId id="349" r:id="rId65"/>
    <p:sldId id="350" r:id="rId66"/>
    <p:sldId id="351" r:id="rId67"/>
    <p:sldId id="352" r:id="rId6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78"/>
    <p:restoredTop sz="94891"/>
  </p:normalViewPr>
  <p:slideViewPr>
    <p:cSldViewPr snapToGrid="0">
      <p:cViewPr varScale="1">
        <p:scale>
          <a:sx n="137" d="100"/>
          <a:sy n="137"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9157F-AF83-1E4A-9E69-6C65D382A6A4}" type="datetimeFigureOut">
              <a:rPr lang="en-US" smtClean="0"/>
              <a:t>9/30/23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80165-E206-3844-BAB8-0CB3A8DF6FD1}" type="slidenum">
              <a:rPr lang="en-US" smtClean="0"/>
              <a:t>‹#›</a:t>
            </a:fld>
            <a:endParaRPr lang="en-US"/>
          </a:p>
        </p:txBody>
      </p:sp>
    </p:spTree>
    <p:extLst>
      <p:ext uri="{BB962C8B-B14F-4D97-AF65-F5344CB8AC3E}">
        <p14:creationId xmlns:p14="http://schemas.microsoft.com/office/powerpoint/2010/main" val="205696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0BB9-2EE9-C1E3-75ED-441A015508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BCDA3DC0-EB0D-E408-750F-F9998E954F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9D566C1A-1F94-5041-C8C1-7351DD5ABDB8}"/>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5" name="Footer Placeholder 4">
            <a:extLst>
              <a:ext uri="{FF2B5EF4-FFF2-40B4-BE49-F238E27FC236}">
                <a16:creationId xmlns:a16="http://schemas.microsoft.com/office/drawing/2014/main" id="{2EC1A362-4169-BD3E-F679-F776B751198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0EBF684-605F-09E5-ABBB-850AB361C6D2}"/>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116920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F240-FE07-E283-9FB1-7EA28E0CFAFE}"/>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E78C56AA-976A-B5F1-3236-3D00D74C88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F5CC136-0732-DD42-55C6-ABA921F9F4EC}"/>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5" name="Footer Placeholder 4">
            <a:extLst>
              <a:ext uri="{FF2B5EF4-FFF2-40B4-BE49-F238E27FC236}">
                <a16:creationId xmlns:a16="http://schemas.microsoft.com/office/drawing/2014/main" id="{7AB225B9-32BE-D880-5437-0BFBE4A472B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BC19C59-03B6-3437-10E7-0E44794970EC}"/>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2961058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B0FA6-258D-29D3-7561-8B7D4FDA01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4E585969-4A0D-7254-0B97-F7145A5412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8869090-A4CB-105D-DE0D-57D3237FE48E}"/>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5" name="Footer Placeholder 4">
            <a:extLst>
              <a:ext uri="{FF2B5EF4-FFF2-40B4-BE49-F238E27FC236}">
                <a16:creationId xmlns:a16="http://schemas.microsoft.com/office/drawing/2014/main" id="{5004C837-0176-CEA8-34DF-ED81660B18D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293F4D0-7CBD-4A83-159A-B24A4C294224}"/>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301209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190B-F529-933D-C184-F44C98347BD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F211EA9E-1AA2-2199-427A-1B2D534CE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23E9447A-CF12-154B-0465-89B2E2ABA43E}"/>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5" name="Footer Placeholder 4">
            <a:extLst>
              <a:ext uri="{FF2B5EF4-FFF2-40B4-BE49-F238E27FC236}">
                <a16:creationId xmlns:a16="http://schemas.microsoft.com/office/drawing/2014/main" id="{AF626A3D-05F1-C57B-375A-E8031C93B5B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01003B9-8293-8626-2D70-18DA33602671}"/>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153988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117B-2BC6-0853-6ABC-02998CDA43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D6835DC5-4828-1FC1-7137-EB72EBDAD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4E31C-D4DB-2B94-90D7-236D4D8C6D82}"/>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5" name="Footer Placeholder 4">
            <a:extLst>
              <a:ext uri="{FF2B5EF4-FFF2-40B4-BE49-F238E27FC236}">
                <a16:creationId xmlns:a16="http://schemas.microsoft.com/office/drawing/2014/main" id="{F95285E0-E83D-A09F-1A16-0505AB66979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9D49AAC-E281-28C8-B6E1-8C71DCEB9C9F}"/>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2407136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58E2-8A63-6967-9AAC-EEBB98244058}"/>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C60A4C11-A221-43AC-B076-89FF5AB070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A2A268C2-4412-35F9-CE7E-7C77873706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D15CCE81-E169-BA12-BEC0-1018E3C676FD}"/>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6" name="Footer Placeholder 5">
            <a:extLst>
              <a:ext uri="{FF2B5EF4-FFF2-40B4-BE49-F238E27FC236}">
                <a16:creationId xmlns:a16="http://schemas.microsoft.com/office/drawing/2014/main" id="{97769B21-2186-EADF-54E6-FD98F5CAB2AA}"/>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BF108BA-BF47-5BBF-9776-68F59B314F01}"/>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176526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33FE-42B3-1061-4D96-E1D94F7926B5}"/>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3FD11C2F-3274-E2C0-74EE-4B36F2363B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B1002D-5E2F-B307-1059-7271021C57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822A7B9F-6FB0-8AD0-FE61-A0113E1E3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1A7F1A-428D-3484-212F-3697563066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78C1B75A-AC01-FFEB-5BD5-56ADD003ABCA}"/>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8" name="Footer Placeholder 7">
            <a:extLst>
              <a:ext uri="{FF2B5EF4-FFF2-40B4-BE49-F238E27FC236}">
                <a16:creationId xmlns:a16="http://schemas.microsoft.com/office/drawing/2014/main" id="{5A8F62A1-9B24-6000-C4E9-F04CA6058BF7}"/>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8CC4B078-4CC8-B6D9-032C-82D8EB26CB22}"/>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33867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5F55-7CBC-2AAA-14F4-D3FA71A7D2DD}"/>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A06B88AC-2BBA-C284-B41C-CEDECC9E68F4}"/>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4" name="Footer Placeholder 3">
            <a:extLst>
              <a:ext uri="{FF2B5EF4-FFF2-40B4-BE49-F238E27FC236}">
                <a16:creationId xmlns:a16="http://schemas.microsoft.com/office/drawing/2014/main" id="{E0D4F08D-43EE-F7BB-2E74-F732CEAFB1C5}"/>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224C9084-D6BE-E1E2-0EA4-2502EACBC837}"/>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284922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AA72DB-C079-9DE9-F235-39ABA5B8F02F}"/>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3" name="Footer Placeholder 2">
            <a:extLst>
              <a:ext uri="{FF2B5EF4-FFF2-40B4-BE49-F238E27FC236}">
                <a16:creationId xmlns:a16="http://schemas.microsoft.com/office/drawing/2014/main" id="{61932CE7-A5FF-B7C8-9B54-AA2D0F1311FB}"/>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D5FCCC97-837C-59D4-DE96-55245FB41E8A}"/>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226702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C927-8F43-6110-3C11-1A627182B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925815B1-60C8-5528-2B85-7F15085FC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A6543832-4362-5D03-6573-4D757A842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C6DDC-AC09-D84F-4591-0FF868099FB9}"/>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6" name="Footer Placeholder 5">
            <a:extLst>
              <a:ext uri="{FF2B5EF4-FFF2-40B4-BE49-F238E27FC236}">
                <a16:creationId xmlns:a16="http://schemas.microsoft.com/office/drawing/2014/main" id="{C525EB10-974B-6CEE-22C1-8C17D5F0A3BA}"/>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16591D6A-E466-A77C-89E0-E93E4B637C35}"/>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267818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A32A-823B-097D-0D44-F0DECE6BB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B63D82D8-CDE5-5AA9-8188-544CDF710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3AF901BD-663A-A5B9-D9BC-66BA3E5FC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3A043-C1C6-2029-B0EA-0772EDFB9358}"/>
              </a:ext>
            </a:extLst>
          </p:cNvPr>
          <p:cNvSpPr>
            <a:spLocks noGrp="1"/>
          </p:cNvSpPr>
          <p:nvPr>
            <p:ph type="dt" sz="half" idx="10"/>
          </p:nvPr>
        </p:nvSpPr>
        <p:spPr/>
        <p:txBody>
          <a:bodyPr/>
          <a:lstStyle/>
          <a:p>
            <a:fld id="{A04FF4DA-6DF8-1543-8099-35CD382224F6}" type="datetimeFigureOut">
              <a:rPr lang="en-VN" smtClean="0"/>
              <a:t>30/09/2023</a:t>
            </a:fld>
            <a:endParaRPr lang="en-VN"/>
          </a:p>
        </p:txBody>
      </p:sp>
      <p:sp>
        <p:nvSpPr>
          <p:cNvPr id="6" name="Footer Placeholder 5">
            <a:extLst>
              <a:ext uri="{FF2B5EF4-FFF2-40B4-BE49-F238E27FC236}">
                <a16:creationId xmlns:a16="http://schemas.microsoft.com/office/drawing/2014/main" id="{37883ADB-6681-25C1-F74A-48CF8D1F55E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D657533-668C-3655-3FB9-090BBA20E2A6}"/>
              </a:ext>
            </a:extLst>
          </p:cNvPr>
          <p:cNvSpPr>
            <a:spLocks noGrp="1"/>
          </p:cNvSpPr>
          <p:nvPr>
            <p:ph type="sldNum" sz="quarter" idx="12"/>
          </p:nvPr>
        </p:nvSpPr>
        <p:spPr/>
        <p:txBody>
          <a:bodyPr/>
          <a:lstStyle/>
          <a:p>
            <a:fld id="{E305C6CF-0F4F-7142-9433-94E2B7AFFEE5}" type="slidenum">
              <a:rPr lang="en-VN" smtClean="0"/>
              <a:t>‹#›</a:t>
            </a:fld>
            <a:endParaRPr lang="en-VN"/>
          </a:p>
        </p:txBody>
      </p:sp>
    </p:spTree>
    <p:extLst>
      <p:ext uri="{BB962C8B-B14F-4D97-AF65-F5344CB8AC3E}">
        <p14:creationId xmlns:p14="http://schemas.microsoft.com/office/powerpoint/2010/main" val="1287437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brightnessContrast bright="-54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8741D4-29A1-14CB-32FA-FF9B6A7BC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C8F4DD19-9472-B987-F069-E9059D3B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C2D931B-5CDF-B953-8CA5-15E1DDA0E4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FF4DA-6DF8-1543-8099-35CD382224F6}" type="datetimeFigureOut">
              <a:rPr lang="en-VN" smtClean="0"/>
              <a:t>30/09/2023</a:t>
            </a:fld>
            <a:endParaRPr lang="en-VN"/>
          </a:p>
        </p:txBody>
      </p:sp>
      <p:sp>
        <p:nvSpPr>
          <p:cNvPr id="5" name="Footer Placeholder 4">
            <a:extLst>
              <a:ext uri="{FF2B5EF4-FFF2-40B4-BE49-F238E27FC236}">
                <a16:creationId xmlns:a16="http://schemas.microsoft.com/office/drawing/2014/main" id="{4808B45F-67C9-E53F-1B8B-51531ABBE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0C0449C9-A61F-007F-A3B5-6BC9418A7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5C6CF-0F4F-7142-9433-94E2B7AFFEE5}" type="slidenum">
              <a:rPr lang="en-VN" smtClean="0"/>
              <a:t>‹#›</a:t>
            </a:fld>
            <a:endParaRPr lang="en-VN"/>
          </a:p>
        </p:txBody>
      </p:sp>
    </p:spTree>
    <p:extLst>
      <p:ext uri="{BB962C8B-B14F-4D97-AF65-F5344CB8AC3E}">
        <p14:creationId xmlns:p14="http://schemas.microsoft.com/office/powerpoint/2010/main" val="3261027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1AF32C-4C9F-947B-8378-B05A9626CE6C}"/>
              </a:ext>
            </a:extLst>
          </p:cNvPr>
          <p:cNvSpPr txBox="1"/>
          <p:nvPr/>
        </p:nvSpPr>
        <p:spPr>
          <a:xfrm>
            <a:off x="302941" y="270588"/>
            <a:ext cx="11586117" cy="4217437"/>
          </a:xfrm>
          <a:prstGeom prst="rect">
            <a:avLst/>
          </a:prstGeom>
          <a:noFill/>
        </p:spPr>
        <p:txBody>
          <a:bodyPr wrap="square" tIns="0" bIns="0" rtlCol="0" anchor="b" anchorCtr="0">
            <a:noAutofit/>
          </a:bodyPr>
          <a:lstStyle/>
          <a:p>
            <a:pPr algn="ctr">
              <a:lnSpc>
                <a:spcPct val="150000"/>
              </a:lnSpc>
            </a:pPr>
            <a:r>
              <a:rPr lang="vi-VN" sz="2800" b="1" dirty="0">
                <a:solidFill>
                  <a:srgbClr val="FFFF00"/>
                </a:solidFill>
                <a:latin typeface="Cambria" panose="02040503050406030204" pitchFamily="18" charset="0"/>
                <a:cs typeface="Arial" panose="020B0604020202020204" pitchFamily="34" charset="0"/>
              </a:rPr>
              <a:t>Công vụ 8:4-8</a:t>
            </a:r>
          </a:p>
          <a:p>
            <a:pPr algn="just">
              <a:lnSpc>
                <a:spcPct val="150000"/>
              </a:lnSpc>
            </a:pPr>
            <a:r>
              <a:rPr lang="vi-VN" sz="2800" b="1" i="0" dirty="0">
                <a:solidFill>
                  <a:schemeClr val="bg1"/>
                </a:solidFill>
                <a:effectLst/>
                <a:latin typeface="Cambria" panose="02040503050406030204" pitchFamily="18" charset="0"/>
              </a:rPr>
              <a:t>4Vậy, những người bị tan lạc đi từ nơi nầy đến nơi khác truyền giảng Tin Lành. 5Phi-líp đi xuống thành Sa-ma-ri rao giảng Đấng Christ cho dân chúng ở đó. 6Đoàn dân nghe ông giảng và thấy các dấu lạ ông làm thì đồng lòng chăm chú nghe ông; 7</a:t>
            </a:r>
            <a:r>
              <a:rPr lang="vi-VN" sz="2800" b="1" i="0" dirty="0">
                <a:solidFill>
                  <a:srgbClr val="FFFF00"/>
                </a:solidFill>
                <a:effectLst/>
                <a:latin typeface="Cambria" panose="02040503050406030204" pitchFamily="18" charset="0"/>
              </a:rPr>
              <a:t>vì có những uế linh kêu lớn tiếng mà ra khỏi nhiều người bị ám</a:t>
            </a:r>
            <a:r>
              <a:rPr lang="vi-VN" sz="2800" b="1" i="0" dirty="0">
                <a:solidFill>
                  <a:schemeClr val="bg1"/>
                </a:solidFill>
                <a:effectLst/>
                <a:latin typeface="Cambria" panose="02040503050406030204" pitchFamily="18" charset="0"/>
              </a:rPr>
              <a:t>; </a:t>
            </a:r>
            <a:r>
              <a:rPr lang="vi-VN" sz="2800" b="1" i="0" dirty="0">
                <a:solidFill>
                  <a:srgbClr val="FFFF00"/>
                </a:solidFill>
                <a:effectLst/>
                <a:latin typeface="Cambria" panose="02040503050406030204" pitchFamily="18" charset="0"/>
              </a:rPr>
              <a:t>nhiều người bại và què cũng được chữa lành</a:t>
            </a:r>
            <a:r>
              <a:rPr lang="vi-VN" sz="2800" b="1" i="0" dirty="0">
                <a:solidFill>
                  <a:schemeClr val="bg1"/>
                </a:solidFill>
                <a:effectLst/>
                <a:latin typeface="Cambria" panose="02040503050406030204" pitchFamily="18" charset="0"/>
              </a:rPr>
              <a:t>. 8Vì thế, trong thành </a:t>
            </a:r>
            <a:r>
              <a:rPr lang="vi-VN" sz="2800" b="1" i="0" dirty="0">
                <a:solidFill>
                  <a:srgbClr val="FFFF00"/>
                </a:solidFill>
                <a:effectLst/>
                <a:latin typeface="Cambria" panose="02040503050406030204" pitchFamily="18" charset="0"/>
              </a:rPr>
              <a:t>tràn ngập niềm vui.</a:t>
            </a:r>
          </a:p>
        </p:txBody>
      </p:sp>
    </p:spTree>
    <p:extLst>
      <p:ext uri="{BB962C8B-B14F-4D97-AF65-F5344CB8AC3E}">
        <p14:creationId xmlns:p14="http://schemas.microsoft.com/office/powerpoint/2010/main" val="107498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There's No one like you</a:t>
            </a:r>
            <a:b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None like you</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Vì chẳng ai như Ngài, </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Duy Jesus</a:t>
            </a:r>
            <a:endParaRPr lang="vi-VN" sz="3200" b="1" dirty="0">
              <a:solidFill>
                <a:srgbClr val="FFFF00"/>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2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greater, </a:t>
            </a:r>
            <a:r>
              <a:rPr lang="vi-VN" sz="4400" b="1" dirty="0">
                <a:solidFill>
                  <a:srgbClr val="FFFF00"/>
                </a:solidFill>
                <a:latin typeface="Arial" panose="020B0604020202020204" pitchFamily="34" charset="0"/>
              </a:rPr>
              <a:t>O</a:t>
            </a: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ur God is stronger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God You are higher than any other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Ngài thật là cao cả, Ngài thật là mạnh sức</a:t>
            </a:r>
          </a:p>
          <a:p>
            <a:pPr marL="0" marR="0" lvl="0" indent="0" algn="ctr" defTabSz="914400" rtl="0" eaLnBrk="1" fontAlgn="auto" latinLnBrk="0" hangingPunct="1">
              <a:lnSpc>
                <a:spcPct val="150000"/>
              </a:lnSpc>
              <a:spcBef>
                <a:spcPts val="0"/>
              </a:spcBef>
              <a:spcAft>
                <a:spcPts val="0"/>
              </a:spcAft>
              <a:buClrTx/>
              <a:buSzTx/>
              <a:buFontTx/>
              <a:buNone/>
              <a:tabLst/>
              <a:defRPr/>
            </a:pPr>
            <a:r>
              <a:rPr lang="vi-VN" sz="3200" b="1" dirty="0">
                <a:solidFill>
                  <a:schemeClr val="bg1"/>
                </a:solidFill>
                <a:latin typeface="Arial" panose="020B0604020202020204" pitchFamily="34" charset="0"/>
              </a:rPr>
              <a:t>Ngài thật là Chúa vượt hơn mọi thần thế gian</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19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Healer, awesome in power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Our God</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Mọi bệnh tật tan biến bởi quyền năng của Chúa</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r>
              <a:rPr lang="vi-VN" sz="3200" b="1" dirty="0">
                <a:solidFill>
                  <a:schemeClr val="bg1"/>
                </a:solidFill>
                <a:latin typeface="Arial" panose="020B0604020202020204" pitchFamily="34" charset="0"/>
              </a:rPr>
              <a:t>, </a:t>
            </a: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endParaRPr lang="vi-VN" sz="3200" b="1" dirty="0">
              <a:solidFill>
                <a:schemeClr val="bg1"/>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58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greater, </a:t>
            </a:r>
            <a:r>
              <a:rPr lang="vi-VN" sz="4400" b="1" dirty="0">
                <a:solidFill>
                  <a:srgbClr val="FFFF00"/>
                </a:solidFill>
                <a:latin typeface="Arial" panose="020B0604020202020204" pitchFamily="34" charset="0"/>
              </a:rPr>
              <a:t>O</a:t>
            </a: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ur God is stronger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God You are higher than any other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Ngài thật là cao cả, Ngài thật là mạnh sức</a:t>
            </a:r>
          </a:p>
          <a:p>
            <a:pPr marL="0" marR="0" lvl="0" indent="0" algn="ctr" defTabSz="914400" rtl="0" eaLnBrk="1" fontAlgn="auto" latinLnBrk="0" hangingPunct="1">
              <a:lnSpc>
                <a:spcPct val="150000"/>
              </a:lnSpc>
              <a:spcBef>
                <a:spcPts val="0"/>
              </a:spcBef>
              <a:spcAft>
                <a:spcPts val="0"/>
              </a:spcAft>
              <a:buClrTx/>
              <a:buSzTx/>
              <a:buFontTx/>
              <a:buNone/>
              <a:tabLst/>
              <a:defRPr/>
            </a:pPr>
            <a:r>
              <a:rPr lang="vi-VN" sz="3200" b="1" dirty="0">
                <a:solidFill>
                  <a:schemeClr val="bg1"/>
                </a:solidFill>
                <a:latin typeface="Arial" panose="020B0604020202020204" pitchFamily="34" charset="0"/>
              </a:rPr>
              <a:t>Ngài thật là Chúa vượt hơn mọi thần thế gian</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79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Healer, awesome in power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Our God</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Mọi bệnh tật tan biến bởi quyền năng của Chúa</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r>
              <a:rPr lang="vi-VN" sz="3200" b="1" dirty="0">
                <a:solidFill>
                  <a:schemeClr val="bg1"/>
                </a:solidFill>
                <a:latin typeface="Arial" panose="020B0604020202020204" pitchFamily="34" charset="0"/>
              </a:rPr>
              <a:t>, </a:t>
            </a: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endParaRPr lang="vi-VN" sz="3200" b="1" dirty="0">
              <a:solidFill>
                <a:schemeClr val="bg1"/>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73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And if Our God is for us, </a:t>
            </a:r>
          </a:p>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then who could ever stop us?</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algn="ctr">
              <a:lnSpc>
                <a:spcPct val="150000"/>
              </a:lnSpc>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Nếu có Chúa ở với chúng con </a:t>
            </a:r>
          </a:p>
          <a:p>
            <a:pPr algn="ctr">
              <a:lnSpc>
                <a:spcPct val="150000"/>
              </a:lnSpc>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Ai can ngăn bước tiến chúng con? </a:t>
            </a:r>
            <a:endParaRPr lang="vi-VN" sz="3200" b="1" dirty="0">
              <a:solidFill>
                <a:srgbClr val="FFFF00"/>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8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lIns="90000" tIns="0" bIns="0" rtlCol="0" anchor="b" anchorCtr="0">
            <a:noAutofit/>
          </a:bodyPr>
          <a:lstStyle/>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And if our God is with us, </a:t>
            </a:r>
          </a:p>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then what can stand against?</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Nếu có Chúa đứng với chúng con </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Dương gian không ai thắng hơn! </a:t>
            </a:r>
            <a:endParaRPr lang="vi-VN" sz="3200" b="1" dirty="0">
              <a:solidFill>
                <a:srgbClr val="FFFF00"/>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835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lIns="90000" tIns="0" bIns="0" rtlCol="0" anchor="b" anchorCtr="0">
            <a:noAutofit/>
          </a:bodyPr>
          <a:lstStyle/>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And if Our God is for us, </a:t>
            </a:r>
          </a:p>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then who could ever stop us?</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algn="ctr">
              <a:lnSpc>
                <a:spcPct val="150000"/>
              </a:lnSpc>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Nếu có Chúa ở với chúng con </a:t>
            </a:r>
          </a:p>
          <a:p>
            <a:pPr algn="ctr">
              <a:lnSpc>
                <a:spcPct val="150000"/>
              </a:lnSpc>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Ai can ngăn bước tiến chúng con? </a:t>
            </a:r>
            <a:endParaRPr lang="vi-VN" sz="3200" b="1" dirty="0">
              <a:solidFill>
                <a:srgbClr val="FFFF00"/>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338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And if our God is with us, </a:t>
            </a:r>
          </a:p>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then what can stand against?</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Nếu có Chúa đứng với chúng con </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Dương gian không ai thắng hơn! </a:t>
            </a:r>
            <a:endParaRPr lang="vi-VN" sz="3200" b="1" dirty="0">
              <a:solidFill>
                <a:srgbClr val="FFFF00"/>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73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then what can stand against?</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73975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Dương gian không ai thắng hơn!</a:t>
            </a:r>
            <a:endParaRPr lang="vi-VN" sz="3200" b="1" dirty="0">
              <a:solidFill>
                <a:srgbClr val="FFFF00"/>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07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A479A5-46C1-42BE-0B1E-C1257AC1BE1A}"/>
              </a:ext>
            </a:extLst>
          </p:cNvPr>
          <p:cNvSpPr/>
          <p:nvPr/>
        </p:nvSpPr>
        <p:spPr>
          <a:xfrm>
            <a:off x="4498446" y="1206605"/>
            <a:ext cx="3195106" cy="1458413"/>
          </a:xfrm>
          <a:prstGeom prst="rect">
            <a:avLst/>
          </a:prstGeom>
          <a:noFill/>
        </p:spPr>
        <p:txBody>
          <a:bodyPr wrap="none" lIns="91440" tIns="45720" rIns="91440" bIns="45720">
            <a:spAutoFit/>
          </a:bodyPr>
          <a:lstStyle/>
          <a:p>
            <a:pPr algn="ctr">
              <a:lnSpc>
                <a:spcPct val="150000"/>
              </a:lnSpc>
            </a:pPr>
            <a:r>
              <a:rPr lang="en-US" sz="6600" b="1" cap="none" spc="50" dirty="0">
                <a:ln w="9525" cmpd="sng">
                  <a:solidFill>
                    <a:schemeClr val="accent1"/>
                  </a:solidFill>
                  <a:prstDash val="solid"/>
                </a:ln>
                <a:solidFill>
                  <a:srgbClr val="70AD47">
                    <a:tint val="1000"/>
                  </a:srgbClr>
                </a:solidFill>
                <a:effectLst>
                  <a:glow rad="38100">
                    <a:schemeClr val="accent1">
                      <a:alpha val="40000"/>
                    </a:schemeClr>
                  </a:glow>
                </a:effectLst>
              </a:rPr>
              <a:t>Our God</a:t>
            </a:r>
          </a:p>
        </p:txBody>
      </p:sp>
      <p:sp>
        <p:nvSpPr>
          <p:cNvPr id="5" name="TextBox 4">
            <a:extLst>
              <a:ext uri="{FF2B5EF4-FFF2-40B4-BE49-F238E27FC236}">
                <a16:creationId xmlns:a16="http://schemas.microsoft.com/office/drawing/2014/main" id="{16C1B8EA-3E2A-E770-41A1-14CEBC6365AA}"/>
              </a:ext>
            </a:extLst>
          </p:cNvPr>
          <p:cNvSpPr txBox="1"/>
          <p:nvPr/>
        </p:nvSpPr>
        <p:spPr>
          <a:xfrm>
            <a:off x="1311894" y="2665018"/>
            <a:ext cx="9568206" cy="971100"/>
          </a:xfrm>
          <a:prstGeom prst="rect">
            <a:avLst/>
          </a:prstGeom>
          <a:noFill/>
        </p:spPr>
        <p:txBody>
          <a:bodyPr wrap="square" lIns="0" tIns="0" rIns="0" bIns="0" rtlCol="0" anchor="ctr" anchorCtr="0">
            <a:spAutoFit/>
          </a:bodyPr>
          <a:lstStyle/>
          <a:p>
            <a:pPr algn="ctr">
              <a:lnSpc>
                <a:spcPct val="150000"/>
              </a:lnSpc>
            </a:pPr>
            <a:r>
              <a:rPr lang="en-US" sz="4800" b="1" dirty="0" err="1">
                <a:solidFill>
                  <a:srgbClr val="FFFF00"/>
                </a:solidFill>
                <a:latin typeface="Arial" panose="020B0604020202020204" pitchFamily="34" charset="0"/>
                <a:cs typeface="Arial" panose="020B0604020202020204" pitchFamily="34" charset="0"/>
              </a:rPr>
              <a:t>Chúa</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chúng</a:t>
            </a:r>
            <a:r>
              <a:rPr lang="en-US" sz="4800" b="1" dirty="0">
                <a:solidFill>
                  <a:srgbClr val="FFFF00"/>
                </a:solidFill>
                <a:latin typeface="Arial" panose="020B0604020202020204" pitchFamily="34" charset="0"/>
                <a:cs typeface="Arial" panose="020B0604020202020204" pitchFamily="34" charset="0"/>
              </a:rPr>
              <a:t> ta</a:t>
            </a:r>
          </a:p>
        </p:txBody>
      </p:sp>
      <p:pic>
        <p:nvPicPr>
          <p:cNvPr id="6" name="Picture 5">
            <a:extLst>
              <a:ext uri="{FF2B5EF4-FFF2-40B4-BE49-F238E27FC236}">
                <a16:creationId xmlns:a16="http://schemas.microsoft.com/office/drawing/2014/main" id="{9DF96F1B-8688-C664-CC66-AA207CC9309E}"/>
              </a:ext>
            </a:extLst>
          </p:cNvPr>
          <p:cNvPicPr>
            <a:picLocks noChangeAspect="1"/>
          </p:cNvPicPr>
          <p:nvPr/>
        </p:nvPicPr>
        <p:blipFill rotWithShape="1">
          <a:blip r:embed="rId2"/>
          <a:srcRect l="7763" r="15112"/>
          <a:stretch/>
        </p:blipFill>
        <p:spPr>
          <a:xfrm>
            <a:off x="4724397" y="3711585"/>
            <a:ext cx="2743200" cy="1646695"/>
          </a:xfrm>
          <a:prstGeom prst="rect">
            <a:avLst/>
          </a:prstGeom>
        </p:spPr>
      </p:pic>
      <p:cxnSp>
        <p:nvCxnSpPr>
          <p:cNvPr id="8" name="Straight Connector 7">
            <a:extLst>
              <a:ext uri="{FF2B5EF4-FFF2-40B4-BE49-F238E27FC236}">
                <a16:creationId xmlns:a16="http://schemas.microsoft.com/office/drawing/2014/main" id="{45400B09-6ACE-81B8-2748-F39BFE7F9DEF}"/>
              </a:ext>
            </a:extLst>
          </p:cNvPr>
          <p:cNvCxnSpPr>
            <a:cxnSpLocks/>
          </p:cNvCxnSpPr>
          <p:nvPr/>
        </p:nvCxnSpPr>
        <p:spPr>
          <a:xfrm>
            <a:off x="3756212" y="2778548"/>
            <a:ext cx="467957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312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greater, </a:t>
            </a:r>
            <a:r>
              <a:rPr lang="vi-VN" sz="4400" b="1" dirty="0">
                <a:solidFill>
                  <a:srgbClr val="FFFF00"/>
                </a:solidFill>
                <a:latin typeface="Arial" panose="020B0604020202020204" pitchFamily="34" charset="0"/>
              </a:rPr>
              <a:t>O</a:t>
            </a: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ur God is stronger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God You are higher than any other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Ngài thật là cao cả, Ngài thật là mạnh sức</a:t>
            </a:r>
          </a:p>
          <a:p>
            <a:pPr marL="0" marR="0" lvl="0" indent="0" algn="ctr" defTabSz="914400" rtl="0" eaLnBrk="1" fontAlgn="auto" latinLnBrk="0" hangingPunct="1">
              <a:lnSpc>
                <a:spcPct val="150000"/>
              </a:lnSpc>
              <a:spcBef>
                <a:spcPts val="0"/>
              </a:spcBef>
              <a:spcAft>
                <a:spcPts val="0"/>
              </a:spcAft>
              <a:buClrTx/>
              <a:buSzTx/>
              <a:buFontTx/>
              <a:buNone/>
              <a:tabLst/>
              <a:defRPr/>
            </a:pPr>
            <a:r>
              <a:rPr lang="vi-VN" sz="3200" b="1" dirty="0">
                <a:solidFill>
                  <a:schemeClr val="bg1"/>
                </a:solidFill>
                <a:latin typeface="Arial" panose="020B0604020202020204" pitchFamily="34" charset="0"/>
              </a:rPr>
              <a:t>Ngài thật là Chúa vượt hơn mọi thần thế gian</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816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Healer, awesome in power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Our God</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Mọi bệnh tật tan biến bởi quyền năng của Chúa</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r>
              <a:rPr lang="vi-VN" sz="3200" b="1" dirty="0">
                <a:solidFill>
                  <a:schemeClr val="bg1"/>
                </a:solidFill>
                <a:latin typeface="Arial" panose="020B0604020202020204" pitchFamily="34" charset="0"/>
              </a:rPr>
              <a:t>, </a:t>
            </a: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endParaRPr lang="vi-VN" sz="3200" b="1" dirty="0">
              <a:solidFill>
                <a:schemeClr val="bg1"/>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760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greater, </a:t>
            </a:r>
            <a:r>
              <a:rPr lang="vi-VN" sz="4400" b="1" dirty="0">
                <a:solidFill>
                  <a:srgbClr val="FFFF00"/>
                </a:solidFill>
                <a:latin typeface="Arial" panose="020B0604020202020204" pitchFamily="34" charset="0"/>
              </a:rPr>
              <a:t>O</a:t>
            </a: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ur God is stronger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God You are higher than any other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Ngài thật là cao cả, Ngài thật là mạnh sức</a:t>
            </a:r>
          </a:p>
          <a:p>
            <a:pPr marL="0" marR="0" lvl="0" indent="0" algn="ctr" defTabSz="914400" rtl="0" eaLnBrk="1" fontAlgn="auto" latinLnBrk="0" hangingPunct="1">
              <a:lnSpc>
                <a:spcPct val="150000"/>
              </a:lnSpc>
              <a:spcBef>
                <a:spcPts val="0"/>
              </a:spcBef>
              <a:spcAft>
                <a:spcPts val="0"/>
              </a:spcAft>
              <a:buClrTx/>
              <a:buSzTx/>
              <a:buFontTx/>
              <a:buNone/>
              <a:tabLst/>
              <a:defRPr/>
            </a:pPr>
            <a:r>
              <a:rPr lang="vi-VN" sz="3200" b="1" dirty="0">
                <a:solidFill>
                  <a:schemeClr val="bg1"/>
                </a:solidFill>
                <a:latin typeface="Arial" panose="020B0604020202020204" pitchFamily="34" charset="0"/>
              </a:rPr>
              <a:t>Ngài thật là Chúa vượt hơn mọi thần thế gian</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42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Healer, awesome in power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Our God</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Mọi bệnh tật tan biến bởi quyền năng của Chúa</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r>
              <a:rPr lang="vi-VN" sz="3200" b="1" dirty="0">
                <a:solidFill>
                  <a:schemeClr val="bg1"/>
                </a:solidFill>
                <a:latin typeface="Arial" panose="020B0604020202020204" pitchFamily="34" charset="0"/>
              </a:rPr>
              <a:t>, </a:t>
            </a: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endParaRPr lang="vi-VN" sz="3200" b="1" dirty="0">
              <a:solidFill>
                <a:schemeClr val="bg1"/>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539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greater, </a:t>
            </a:r>
            <a:r>
              <a:rPr lang="vi-VN" sz="4400" b="1" dirty="0">
                <a:solidFill>
                  <a:srgbClr val="FFFF00"/>
                </a:solidFill>
                <a:latin typeface="Arial" panose="020B0604020202020204" pitchFamily="34" charset="0"/>
              </a:rPr>
              <a:t>O</a:t>
            </a: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ur God is stronger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God You are higher than any other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Ngài thật là cao cả, Ngài thật là mạnh sức</a:t>
            </a:r>
          </a:p>
          <a:p>
            <a:pPr marL="0" marR="0" lvl="0" indent="0" algn="ctr" defTabSz="914400" rtl="0" eaLnBrk="1" fontAlgn="auto" latinLnBrk="0" hangingPunct="1">
              <a:lnSpc>
                <a:spcPct val="150000"/>
              </a:lnSpc>
              <a:spcBef>
                <a:spcPts val="0"/>
              </a:spcBef>
              <a:spcAft>
                <a:spcPts val="0"/>
              </a:spcAft>
              <a:buClrTx/>
              <a:buSzTx/>
              <a:buFontTx/>
              <a:buNone/>
              <a:tabLst/>
              <a:defRPr/>
            </a:pPr>
            <a:r>
              <a:rPr lang="vi-VN" sz="3200" b="1" dirty="0">
                <a:solidFill>
                  <a:schemeClr val="bg1"/>
                </a:solidFill>
                <a:latin typeface="Arial" panose="020B0604020202020204" pitchFamily="34" charset="0"/>
              </a:rPr>
              <a:t>Ngài thật là Chúa vượt hơn mọi thần thế gian</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957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Healer, awesome in power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Our God</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Mọi bệnh tật tan biến bởi quyền năng của Chúa</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r>
              <a:rPr lang="vi-VN" sz="3200" b="1" dirty="0">
                <a:solidFill>
                  <a:schemeClr val="bg1"/>
                </a:solidFill>
                <a:latin typeface="Arial" panose="020B0604020202020204" pitchFamily="34" charset="0"/>
              </a:rPr>
              <a:t>, </a:t>
            </a: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endParaRPr lang="vi-VN" sz="3200" b="1" dirty="0">
              <a:solidFill>
                <a:schemeClr val="bg1"/>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56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A479A5-46C1-42BE-0B1E-C1257AC1BE1A}"/>
              </a:ext>
            </a:extLst>
          </p:cNvPr>
          <p:cNvSpPr/>
          <p:nvPr/>
        </p:nvSpPr>
        <p:spPr>
          <a:xfrm>
            <a:off x="983476" y="1206605"/>
            <a:ext cx="10225043" cy="1458413"/>
          </a:xfrm>
          <a:prstGeom prst="rect">
            <a:avLst/>
          </a:prstGeom>
          <a:noFill/>
        </p:spPr>
        <p:txBody>
          <a:bodyPr wrap="none" lIns="91440" tIns="45720" rIns="91440" bIns="45720">
            <a:spAutoFit/>
          </a:bodyPr>
          <a:lstStyle/>
          <a:p>
            <a:pPr algn="ctr">
              <a:lnSpc>
                <a:spcPct val="150000"/>
              </a:lnSpc>
            </a:pPr>
            <a:r>
              <a:rPr lang="en-US" sz="6600" b="1" cap="none" spc="50" dirty="0" err="1">
                <a:ln w="9525" cmpd="sng">
                  <a:solidFill>
                    <a:schemeClr val="accent1"/>
                  </a:solidFill>
                  <a:prstDash val="solid"/>
                </a:ln>
                <a:solidFill>
                  <a:srgbClr val="70AD47">
                    <a:tint val="1000"/>
                  </a:srgbClr>
                </a:solidFill>
                <a:effectLst>
                  <a:glow rad="38100">
                    <a:schemeClr val="accent1">
                      <a:alpha val="40000"/>
                    </a:schemeClr>
                  </a:glow>
                </a:effectLst>
              </a:rPr>
              <a:t>Yaweh</a:t>
            </a:r>
            <a:r>
              <a:rPr lang="en-US" sz="6600" b="1" cap="none" spc="50" dirty="0">
                <a:ln w="9525" cmpd="sng">
                  <a:solidFill>
                    <a:schemeClr val="accent1"/>
                  </a:solidFill>
                  <a:prstDash val="solid"/>
                </a:ln>
                <a:solidFill>
                  <a:srgbClr val="70AD47">
                    <a:tint val="1000"/>
                  </a:srgbClr>
                </a:solidFill>
                <a:effectLst>
                  <a:glow rad="38100">
                    <a:schemeClr val="accent1">
                      <a:alpha val="40000"/>
                    </a:schemeClr>
                  </a:glow>
                </a:effectLst>
              </a:rPr>
              <a:t> will manifest Himself</a:t>
            </a:r>
          </a:p>
        </p:txBody>
      </p:sp>
      <p:sp>
        <p:nvSpPr>
          <p:cNvPr id="5" name="TextBox 4">
            <a:extLst>
              <a:ext uri="{FF2B5EF4-FFF2-40B4-BE49-F238E27FC236}">
                <a16:creationId xmlns:a16="http://schemas.microsoft.com/office/drawing/2014/main" id="{16C1B8EA-3E2A-E770-41A1-14CEBC6365AA}"/>
              </a:ext>
            </a:extLst>
          </p:cNvPr>
          <p:cNvSpPr txBox="1"/>
          <p:nvPr/>
        </p:nvSpPr>
        <p:spPr>
          <a:xfrm>
            <a:off x="1311894" y="2665018"/>
            <a:ext cx="9568206" cy="971100"/>
          </a:xfrm>
          <a:prstGeom prst="rect">
            <a:avLst/>
          </a:prstGeom>
          <a:noFill/>
        </p:spPr>
        <p:txBody>
          <a:bodyPr wrap="square" lIns="0" tIns="0" rIns="0" bIns="0" rtlCol="0" anchor="ctr" anchorCtr="0">
            <a:spAutoFit/>
          </a:bodyPr>
          <a:lstStyle/>
          <a:p>
            <a:pPr algn="ctr">
              <a:lnSpc>
                <a:spcPct val="150000"/>
              </a:lnSpc>
            </a:pPr>
            <a:r>
              <a:rPr lang="en-US" sz="4800" b="1" dirty="0" err="1">
                <a:solidFill>
                  <a:srgbClr val="FFFF00"/>
                </a:solidFill>
                <a:latin typeface="Arial" panose="020B0604020202020204" pitchFamily="34" charset="0"/>
                <a:cs typeface="Arial" panose="020B0604020202020204" pitchFamily="34" charset="0"/>
              </a:rPr>
              <a:t>Yaweh</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sẽ</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tỏ</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ra</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chính</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mình</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Ngài</a:t>
            </a:r>
            <a:endParaRPr lang="en-US" sz="4800" b="1" dirty="0">
              <a:solidFill>
                <a:srgbClr val="FFFF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DF96F1B-8688-C664-CC66-AA207CC9309E}"/>
              </a:ext>
            </a:extLst>
          </p:cNvPr>
          <p:cNvPicPr>
            <a:picLocks noChangeAspect="1"/>
          </p:cNvPicPr>
          <p:nvPr/>
        </p:nvPicPr>
        <p:blipFill rotWithShape="1">
          <a:blip r:embed="rId2"/>
          <a:srcRect l="7763" r="15112"/>
          <a:stretch/>
        </p:blipFill>
        <p:spPr>
          <a:xfrm>
            <a:off x="4724397" y="3711585"/>
            <a:ext cx="2743200" cy="1646695"/>
          </a:xfrm>
          <a:prstGeom prst="rect">
            <a:avLst/>
          </a:prstGeom>
        </p:spPr>
      </p:pic>
      <p:cxnSp>
        <p:nvCxnSpPr>
          <p:cNvPr id="8" name="Straight Connector 7">
            <a:extLst>
              <a:ext uri="{FF2B5EF4-FFF2-40B4-BE49-F238E27FC236}">
                <a16:creationId xmlns:a16="http://schemas.microsoft.com/office/drawing/2014/main" id="{45400B09-6ACE-81B8-2748-F39BFE7F9DEF}"/>
              </a:ext>
            </a:extLst>
          </p:cNvPr>
          <p:cNvCxnSpPr>
            <a:cxnSpLocks/>
          </p:cNvCxnSpPr>
          <p:nvPr/>
        </p:nvCxnSpPr>
        <p:spPr>
          <a:xfrm>
            <a:off x="3756212" y="2778548"/>
            <a:ext cx="467957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544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Yahweh, Rapha, Elohim</a:t>
            </a:r>
            <a:r>
              <a:rPr lang="en-US" sz="4400" b="1" dirty="0">
                <a:solidFill>
                  <a:srgbClr val="FFFF00"/>
                </a:solidFill>
                <a:latin typeface="Cambria" panose="02040503050406030204" pitchFamily="18" charset="0"/>
                <a:cs typeface="Arial" panose="020B0604020202020204" pitchFamily="34" charset="0"/>
              </a:rPr>
              <a:t> </a:t>
            </a:r>
            <a:r>
              <a:rPr lang="en-US" sz="4400" b="1" i="0" u="none" strike="noStrike" dirty="0">
                <a:solidFill>
                  <a:srgbClr val="FFFF00"/>
                </a:solidFill>
                <a:effectLst/>
                <a:latin typeface="Cambria" panose="02040503050406030204" pitchFamily="18" charset="0"/>
                <a:cs typeface="Arial" panose="020B0604020202020204" pitchFamily="34" charset="0"/>
              </a:rPr>
              <a:t>Shaddai, </a:t>
            </a:r>
          </a:p>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Jireh, Adonai will manifest Himself.</a:t>
            </a:r>
            <a:endParaRPr lang="en-US" sz="4400" b="1" dirty="0">
              <a:solidFill>
                <a:srgbClr val="FFFF00"/>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a:solidFill>
                  <a:schemeClr val="bg1"/>
                </a:solidFill>
                <a:effectLst/>
                <a:latin typeface="Cambria" panose="02040503050406030204" pitchFamily="18" charset="0"/>
                <a:cs typeface="Arial" panose="020B0604020202020204" pitchFamily="34" charset="0"/>
              </a:rPr>
              <a:t>Yahweh, Rapha, Elohim</a:t>
            </a:r>
            <a:r>
              <a:rPr lang="en-US" sz="3200" b="1" dirty="0">
                <a:solidFill>
                  <a:schemeClr val="bg1"/>
                </a:solidFill>
                <a:latin typeface="Cambria" panose="02040503050406030204" pitchFamily="18" charset="0"/>
                <a:cs typeface="Arial" panose="020B0604020202020204" pitchFamily="34" charset="0"/>
              </a:rPr>
              <a:t> </a:t>
            </a:r>
            <a:r>
              <a:rPr lang="en-US" sz="3200" b="1" i="0" u="none" strike="noStrike" dirty="0">
                <a:solidFill>
                  <a:schemeClr val="bg1"/>
                </a:solidFill>
                <a:effectLst/>
                <a:latin typeface="Cambria" panose="02040503050406030204" pitchFamily="18" charset="0"/>
                <a:cs typeface="Arial" panose="020B0604020202020204" pitchFamily="34" charset="0"/>
              </a:rPr>
              <a:t>Shaddai, </a:t>
            </a:r>
          </a:p>
          <a:p>
            <a:pPr algn="ctr">
              <a:lnSpc>
                <a:spcPct val="150000"/>
              </a:lnSpc>
            </a:pPr>
            <a:r>
              <a:rPr lang="en-US" sz="3200" b="1" i="0" u="none" strike="noStrike" dirty="0">
                <a:solidFill>
                  <a:schemeClr val="bg1"/>
                </a:solidFill>
                <a:effectLst/>
                <a:latin typeface="Cambria" panose="02040503050406030204" pitchFamily="18" charset="0"/>
                <a:cs typeface="Arial" panose="020B0604020202020204" pitchFamily="34" charset="0"/>
              </a:rPr>
              <a:t>Jireh, Adonai </a:t>
            </a:r>
            <a:r>
              <a:rPr lang="en-US" sz="3200" b="1" i="0" u="none" strike="noStrike" dirty="0" err="1">
                <a:solidFill>
                  <a:schemeClr val="bg1"/>
                </a:solidFill>
                <a:effectLst/>
                <a:latin typeface="Cambria" panose="02040503050406030204" pitchFamily="18" charset="0"/>
                <a:cs typeface="Arial" panose="020B0604020202020204" pitchFamily="34" charset="0"/>
              </a:rPr>
              <a:t>sẽ</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tỏ</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ra</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chính</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mình</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Ngài</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1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Your glory is tangible in this place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Lord, you’re doing something great</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Awaken supernatural faith</a:t>
            </a:r>
            <a:endParaRPr lang="en-US" sz="4400" b="1" dirty="0">
              <a:solidFill>
                <a:schemeClr val="bg1"/>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084225"/>
          </a:xfrm>
          <a:prstGeom prst="rect">
            <a:avLst/>
          </a:prstGeom>
          <a:noFill/>
        </p:spPr>
        <p:txBody>
          <a:bodyPr wrap="square" rtlCol="0">
            <a:spAutoFit/>
          </a:bodyPr>
          <a:lstStyle/>
          <a:p>
            <a:pPr algn="ctr">
              <a:lnSpc>
                <a:spcPct val="150000"/>
              </a:lnSpc>
            </a:pPr>
            <a:r>
              <a:rPr lang="vi-VN" sz="3000" b="1" dirty="0">
                <a:solidFill>
                  <a:srgbClr val="FFFF00"/>
                </a:solidFill>
              </a:rPr>
              <a:t>Ngợi vinh quang của Cha đang rạng soi chốn này</a:t>
            </a:r>
          </a:p>
          <a:p>
            <a:pPr algn="ctr">
              <a:lnSpc>
                <a:spcPct val="150000"/>
              </a:lnSpc>
            </a:pPr>
            <a:r>
              <a:rPr lang="vi-VN" sz="3000" b="1" dirty="0">
                <a:solidFill>
                  <a:srgbClr val="FFFF00"/>
                </a:solidFill>
              </a:rPr>
              <a:t>Cho con thêm niềm tin trông cậy</a:t>
            </a:r>
          </a:p>
          <a:p>
            <a:pPr algn="ctr">
              <a:lnSpc>
                <a:spcPct val="150000"/>
              </a:lnSpc>
            </a:pPr>
            <a:r>
              <a:rPr lang="vi-VN" sz="3000" b="1" dirty="0">
                <a:solidFill>
                  <a:srgbClr val="FFFF00"/>
                </a:solidFill>
              </a:rPr>
              <a:t>Bởi việc Ngài làm thật lạ và lớn thay</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608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Your glory is tangible in this place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Lord, you’re doing something great</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Awaken supernatural faith</a:t>
            </a:r>
            <a:endParaRPr lang="en-US" sz="4400" b="1" dirty="0">
              <a:solidFill>
                <a:schemeClr val="bg1"/>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084225"/>
          </a:xfrm>
          <a:prstGeom prst="rect">
            <a:avLst/>
          </a:prstGeom>
          <a:noFill/>
        </p:spPr>
        <p:txBody>
          <a:bodyPr wrap="square" rtlCol="0">
            <a:spAutoFit/>
          </a:bodyPr>
          <a:lstStyle/>
          <a:p>
            <a:pPr algn="ctr">
              <a:lnSpc>
                <a:spcPct val="150000"/>
              </a:lnSpc>
            </a:pPr>
            <a:r>
              <a:rPr lang="vi-VN" sz="3000" b="1" dirty="0">
                <a:solidFill>
                  <a:srgbClr val="FFFF00"/>
                </a:solidFill>
              </a:rPr>
              <a:t>Ngợi vinh quang của Cha đang rạng soi chốn này</a:t>
            </a:r>
          </a:p>
          <a:p>
            <a:pPr algn="ctr">
              <a:lnSpc>
                <a:spcPct val="150000"/>
              </a:lnSpc>
            </a:pPr>
            <a:r>
              <a:rPr lang="vi-VN" sz="3000" b="1" dirty="0">
                <a:solidFill>
                  <a:srgbClr val="FFFF00"/>
                </a:solidFill>
              </a:rPr>
              <a:t>Cho con thêm niềm tin trông cậy</a:t>
            </a:r>
          </a:p>
          <a:p>
            <a:pPr algn="ctr">
              <a:lnSpc>
                <a:spcPct val="150000"/>
              </a:lnSpc>
            </a:pPr>
            <a:r>
              <a:rPr lang="vi-VN" sz="3000" b="1" dirty="0">
                <a:solidFill>
                  <a:srgbClr val="FFFF00"/>
                </a:solidFill>
              </a:rPr>
              <a:t>Bởi việc Ngài làm thật lạ và lớn thay</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50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Water You turned into wine</a:t>
            </a:r>
            <a:b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Opened the eyes of the blind</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Nước nên rượu mới trong tay Cha</a:t>
            </a:r>
          </a:p>
          <a:p>
            <a:pPr algn="ctr">
              <a:lnSpc>
                <a:spcPct val="150000"/>
              </a:lnSpc>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Mở mắt người xem thấy ánh sáng</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3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Yahweh, Rapha, Elohim</a:t>
            </a:r>
            <a:r>
              <a:rPr lang="en-US" sz="4400" b="1" dirty="0">
                <a:solidFill>
                  <a:srgbClr val="FFFF00"/>
                </a:solidFill>
                <a:latin typeface="Cambria" panose="02040503050406030204" pitchFamily="18" charset="0"/>
                <a:cs typeface="Arial" panose="020B0604020202020204" pitchFamily="34" charset="0"/>
              </a:rPr>
              <a:t> </a:t>
            </a:r>
            <a:r>
              <a:rPr lang="en-US" sz="4400" b="1" i="0" u="none" strike="noStrike" dirty="0">
                <a:solidFill>
                  <a:srgbClr val="FFFF00"/>
                </a:solidFill>
                <a:effectLst/>
                <a:latin typeface="Cambria" panose="02040503050406030204" pitchFamily="18" charset="0"/>
                <a:cs typeface="Arial" panose="020B0604020202020204" pitchFamily="34" charset="0"/>
              </a:rPr>
              <a:t>Shaddai, </a:t>
            </a:r>
          </a:p>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Jireh, Adonai will manifest Himself.</a:t>
            </a:r>
            <a:endParaRPr lang="en-US" sz="4400" b="1" dirty="0">
              <a:solidFill>
                <a:srgbClr val="FFFF00"/>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305037"/>
          </a:xfrm>
          <a:prstGeom prst="rect">
            <a:avLst/>
          </a:prstGeom>
          <a:noFill/>
        </p:spPr>
        <p:txBody>
          <a:bodyPr wrap="square" rtlCol="0">
            <a:spAutoFit/>
          </a:bodyPr>
          <a:lstStyle/>
          <a:p>
            <a:pPr algn="ctr">
              <a:lnSpc>
                <a:spcPct val="150000"/>
              </a:lnSpc>
            </a:pPr>
            <a:r>
              <a:rPr lang="en-US" sz="2800" b="1" i="0" u="none" strike="noStrike" dirty="0">
                <a:solidFill>
                  <a:schemeClr val="bg1"/>
                </a:solidFill>
                <a:effectLst/>
                <a:latin typeface="Cambria" panose="02040503050406030204" pitchFamily="18" charset="0"/>
                <a:cs typeface="Arial" panose="020B0604020202020204" pitchFamily="34" charset="0"/>
              </a:rPr>
              <a:t>Yahweh, Rapha, Elohim</a:t>
            </a:r>
            <a:r>
              <a:rPr lang="en-US" sz="2800" b="1" dirty="0">
                <a:solidFill>
                  <a:schemeClr val="bg1"/>
                </a:solidFill>
                <a:latin typeface="Cambria" panose="02040503050406030204" pitchFamily="18" charset="0"/>
                <a:cs typeface="Arial" panose="020B0604020202020204" pitchFamily="34" charset="0"/>
              </a:rPr>
              <a:t> </a:t>
            </a:r>
            <a:r>
              <a:rPr lang="en-US" sz="2800" b="1" i="0" u="none" strike="noStrike" dirty="0">
                <a:solidFill>
                  <a:schemeClr val="bg1"/>
                </a:solidFill>
                <a:effectLst/>
                <a:latin typeface="Cambria" panose="02040503050406030204" pitchFamily="18" charset="0"/>
                <a:cs typeface="Arial" panose="020B0604020202020204" pitchFamily="34" charset="0"/>
              </a:rPr>
              <a:t>Shaddai, </a:t>
            </a:r>
          </a:p>
          <a:p>
            <a:pPr algn="ctr">
              <a:lnSpc>
                <a:spcPct val="150000"/>
              </a:lnSpc>
            </a:pPr>
            <a:r>
              <a:rPr lang="en-US" sz="2800" b="1" i="0" u="none" strike="noStrike" dirty="0">
                <a:solidFill>
                  <a:schemeClr val="bg1"/>
                </a:solidFill>
                <a:effectLst/>
                <a:latin typeface="Cambria" panose="02040503050406030204" pitchFamily="18" charset="0"/>
                <a:cs typeface="Arial" panose="020B0604020202020204" pitchFamily="34" charset="0"/>
              </a:rPr>
              <a:t>Jireh, Adonai </a:t>
            </a:r>
            <a:r>
              <a:rPr lang="en-US" sz="2800" b="1" i="0" u="none" strike="noStrike" dirty="0" err="1">
                <a:solidFill>
                  <a:schemeClr val="bg1"/>
                </a:solidFill>
                <a:effectLst/>
                <a:latin typeface="Cambria" panose="02040503050406030204" pitchFamily="18" charset="0"/>
                <a:cs typeface="Arial" panose="020B0604020202020204" pitchFamily="34" charset="0"/>
              </a:rPr>
              <a:t>sẽ</a:t>
            </a:r>
            <a:r>
              <a:rPr lang="en-US" sz="2800" b="1" i="0" u="none" strike="noStrike" dirty="0">
                <a:solidFill>
                  <a:schemeClr val="bg1"/>
                </a:solidFill>
                <a:effectLst/>
                <a:latin typeface="Cambria" panose="02040503050406030204" pitchFamily="18" charset="0"/>
                <a:cs typeface="Arial" panose="020B0604020202020204" pitchFamily="34" charset="0"/>
              </a:rPr>
              <a:t> </a:t>
            </a:r>
            <a:r>
              <a:rPr lang="en-US" sz="2800" b="1" i="0" u="none" strike="noStrike" dirty="0" err="1">
                <a:solidFill>
                  <a:schemeClr val="bg1"/>
                </a:solidFill>
                <a:effectLst/>
                <a:latin typeface="Cambria" panose="02040503050406030204" pitchFamily="18" charset="0"/>
                <a:cs typeface="Arial" panose="020B0604020202020204" pitchFamily="34" charset="0"/>
              </a:rPr>
              <a:t>tỏ</a:t>
            </a:r>
            <a:r>
              <a:rPr lang="en-US" sz="2800" b="1" i="0" u="none" strike="noStrike" dirty="0">
                <a:solidFill>
                  <a:schemeClr val="bg1"/>
                </a:solidFill>
                <a:effectLst/>
                <a:latin typeface="Cambria" panose="02040503050406030204" pitchFamily="18" charset="0"/>
                <a:cs typeface="Arial" panose="020B0604020202020204" pitchFamily="34" charset="0"/>
              </a:rPr>
              <a:t> </a:t>
            </a:r>
            <a:r>
              <a:rPr lang="en-US" sz="2800" b="1" i="0" u="none" strike="noStrike" dirty="0" err="1">
                <a:solidFill>
                  <a:schemeClr val="bg1"/>
                </a:solidFill>
                <a:effectLst/>
                <a:latin typeface="Cambria" panose="02040503050406030204" pitchFamily="18" charset="0"/>
                <a:cs typeface="Arial" panose="020B0604020202020204" pitchFamily="34" charset="0"/>
              </a:rPr>
              <a:t>ra</a:t>
            </a:r>
            <a:r>
              <a:rPr lang="en-US" sz="2800" b="1" i="0" u="none" strike="noStrike" dirty="0">
                <a:solidFill>
                  <a:schemeClr val="bg1"/>
                </a:solidFill>
                <a:effectLst/>
                <a:latin typeface="Cambria" panose="02040503050406030204" pitchFamily="18" charset="0"/>
                <a:cs typeface="Arial" panose="020B0604020202020204" pitchFamily="34" charset="0"/>
              </a:rPr>
              <a:t> </a:t>
            </a:r>
            <a:r>
              <a:rPr lang="en-US" sz="2800" b="1" i="0" u="none" strike="noStrike" dirty="0" err="1">
                <a:solidFill>
                  <a:schemeClr val="bg1"/>
                </a:solidFill>
                <a:effectLst/>
                <a:latin typeface="Cambria" panose="02040503050406030204" pitchFamily="18" charset="0"/>
                <a:cs typeface="Arial" panose="020B0604020202020204" pitchFamily="34" charset="0"/>
              </a:rPr>
              <a:t>chính</a:t>
            </a:r>
            <a:r>
              <a:rPr lang="en-US" sz="2800" b="1" i="0" u="none" strike="noStrike" dirty="0">
                <a:solidFill>
                  <a:schemeClr val="bg1"/>
                </a:solidFill>
                <a:effectLst/>
                <a:latin typeface="Cambria" panose="02040503050406030204" pitchFamily="18" charset="0"/>
                <a:cs typeface="Arial" panose="020B0604020202020204" pitchFamily="34" charset="0"/>
              </a:rPr>
              <a:t> </a:t>
            </a:r>
            <a:r>
              <a:rPr lang="en-US" sz="2800" b="1" i="0" u="none" strike="noStrike" dirty="0" err="1">
                <a:solidFill>
                  <a:schemeClr val="bg1"/>
                </a:solidFill>
                <a:effectLst/>
                <a:latin typeface="Cambria" panose="02040503050406030204" pitchFamily="18" charset="0"/>
                <a:cs typeface="Arial" panose="020B0604020202020204" pitchFamily="34" charset="0"/>
              </a:rPr>
              <a:t>mình</a:t>
            </a:r>
            <a:r>
              <a:rPr lang="en-US" sz="2800" b="1" i="0" u="none" strike="noStrike" dirty="0">
                <a:solidFill>
                  <a:schemeClr val="bg1"/>
                </a:solidFill>
                <a:effectLst/>
                <a:latin typeface="Cambria" panose="02040503050406030204" pitchFamily="18" charset="0"/>
                <a:cs typeface="Arial" panose="020B0604020202020204" pitchFamily="34" charset="0"/>
              </a:rPr>
              <a:t> </a:t>
            </a:r>
            <a:r>
              <a:rPr lang="en-US" sz="2800" b="1" i="0" u="none" strike="noStrike" dirty="0" err="1">
                <a:solidFill>
                  <a:schemeClr val="bg1"/>
                </a:solidFill>
                <a:effectLst/>
                <a:latin typeface="Cambria" panose="02040503050406030204" pitchFamily="18" charset="0"/>
                <a:cs typeface="Arial" panose="020B0604020202020204" pitchFamily="34" charset="0"/>
              </a:rPr>
              <a:t>Ngài</a:t>
            </a:r>
            <a:endParaRPr lang="en-US" sz="28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74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Yahweh, Rapha, Elohim</a:t>
            </a:r>
            <a:r>
              <a:rPr lang="en-US" sz="4400" b="1" dirty="0">
                <a:solidFill>
                  <a:srgbClr val="FFFF00"/>
                </a:solidFill>
                <a:latin typeface="Cambria" panose="02040503050406030204" pitchFamily="18" charset="0"/>
                <a:cs typeface="Arial" panose="020B0604020202020204" pitchFamily="34" charset="0"/>
              </a:rPr>
              <a:t> </a:t>
            </a:r>
            <a:r>
              <a:rPr lang="en-US" sz="4400" b="1" i="0" u="none" strike="noStrike" dirty="0">
                <a:solidFill>
                  <a:srgbClr val="FFFF00"/>
                </a:solidFill>
                <a:effectLst/>
                <a:latin typeface="Cambria" panose="02040503050406030204" pitchFamily="18" charset="0"/>
                <a:cs typeface="Arial" panose="020B0604020202020204" pitchFamily="34" charset="0"/>
              </a:rPr>
              <a:t>Shaddai, </a:t>
            </a:r>
          </a:p>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Jireh, Adonai will manifest Himself.</a:t>
            </a:r>
            <a:endParaRPr lang="en-US" sz="4400" b="1" dirty="0">
              <a:solidFill>
                <a:srgbClr val="FFFF00"/>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305037"/>
          </a:xfrm>
          <a:prstGeom prst="rect">
            <a:avLst/>
          </a:prstGeom>
          <a:noFill/>
        </p:spPr>
        <p:txBody>
          <a:bodyPr wrap="square" rtlCol="0">
            <a:spAutoFit/>
          </a:bodyPr>
          <a:lstStyle/>
          <a:p>
            <a:pPr algn="ctr">
              <a:lnSpc>
                <a:spcPct val="150000"/>
              </a:lnSpc>
            </a:pPr>
            <a:r>
              <a:rPr lang="en-US" sz="2800" b="1" i="0" u="none" strike="noStrike" dirty="0">
                <a:solidFill>
                  <a:schemeClr val="bg1"/>
                </a:solidFill>
                <a:effectLst/>
                <a:latin typeface="Cambria" panose="02040503050406030204" pitchFamily="18" charset="0"/>
                <a:cs typeface="Arial" panose="020B0604020202020204" pitchFamily="34" charset="0"/>
              </a:rPr>
              <a:t>Yahweh, Rapha, Elohim</a:t>
            </a:r>
            <a:r>
              <a:rPr lang="en-US" sz="2800" b="1" dirty="0">
                <a:solidFill>
                  <a:schemeClr val="bg1"/>
                </a:solidFill>
                <a:latin typeface="Cambria" panose="02040503050406030204" pitchFamily="18" charset="0"/>
                <a:cs typeface="Arial" panose="020B0604020202020204" pitchFamily="34" charset="0"/>
              </a:rPr>
              <a:t> </a:t>
            </a:r>
            <a:r>
              <a:rPr lang="en-US" sz="2800" b="1" i="0" u="none" strike="noStrike" dirty="0">
                <a:solidFill>
                  <a:schemeClr val="bg1"/>
                </a:solidFill>
                <a:effectLst/>
                <a:latin typeface="Cambria" panose="02040503050406030204" pitchFamily="18" charset="0"/>
                <a:cs typeface="Arial" panose="020B0604020202020204" pitchFamily="34" charset="0"/>
              </a:rPr>
              <a:t>Shaddai, </a:t>
            </a:r>
          </a:p>
          <a:p>
            <a:pPr algn="ctr">
              <a:lnSpc>
                <a:spcPct val="150000"/>
              </a:lnSpc>
            </a:pPr>
            <a:r>
              <a:rPr lang="en-US" sz="2800" b="1" i="0" u="none" strike="noStrike" dirty="0">
                <a:solidFill>
                  <a:schemeClr val="bg1"/>
                </a:solidFill>
                <a:effectLst/>
                <a:latin typeface="Cambria" panose="02040503050406030204" pitchFamily="18" charset="0"/>
                <a:cs typeface="Arial" panose="020B0604020202020204" pitchFamily="34" charset="0"/>
              </a:rPr>
              <a:t>Jireh, Adonai </a:t>
            </a:r>
            <a:r>
              <a:rPr lang="en-US" sz="2800" b="1" i="0" u="none" strike="noStrike" dirty="0" err="1">
                <a:solidFill>
                  <a:schemeClr val="bg1"/>
                </a:solidFill>
                <a:effectLst/>
                <a:latin typeface="Cambria" panose="02040503050406030204" pitchFamily="18" charset="0"/>
                <a:cs typeface="Arial" panose="020B0604020202020204" pitchFamily="34" charset="0"/>
              </a:rPr>
              <a:t>sẽ</a:t>
            </a:r>
            <a:r>
              <a:rPr lang="en-US" sz="2800" b="1" i="0" u="none" strike="noStrike" dirty="0">
                <a:solidFill>
                  <a:schemeClr val="bg1"/>
                </a:solidFill>
                <a:effectLst/>
                <a:latin typeface="Cambria" panose="02040503050406030204" pitchFamily="18" charset="0"/>
                <a:cs typeface="Arial" panose="020B0604020202020204" pitchFamily="34" charset="0"/>
              </a:rPr>
              <a:t> </a:t>
            </a:r>
            <a:r>
              <a:rPr lang="en-US" sz="2800" b="1" i="0" u="none" strike="noStrike" dirty="0" err="1">
                <a:solidFill>
                  <a:schemeClr val="bg1"/>
                </a:solidFill>
                <a:effectLst/>
                <a:latin typeface="Cambria" panose="02040503050406030204" pitchFamily="18" charset="0"/>
                <a:cs typeface="Arial" panose="020B0604020202020204" pitchFamily="34" charset="0"/>
              </a:rPr>
              <a:t>tỏ</a:t>
            </a:r>
            <a:r>
              <a:rPr lang="en-US" sz="2800" b="1" i="0" u="none" strike="noStrike" dirty="0">
                <a:solidFill>
                  <a:schemeClr val="bg1"/>
                </a:solidFill>
                <a:effectLst/>
                <a:latin typeface="Cambria" panose="02040503050406030204" pitchFamily="18" charset="0"/>
                <a:cs typeface="Arial" panose="020B0604020202020204" pitchFamily="34" charset="0"/>
              </a:rPr>
              <a:t> </a:t>
            </a:r>
            <a:r>
              <a:rPr lang="en-US" sz="2800" b="1" i="0" u="none" strike="noStrike" dirty="0" err="1">
                <a:solidFill>
                  <a:schemeClr val="bg1"/>
                </a:solidFill>
                <a:effectLst/>
                <a:latin typeface="Cambria" panose="02040503050406030204" pitchFamily="18" charset="0"/>
                <a:cs typeface="Arial" panose="020B0604020202020204" pitchFamily="34" charset="0"/>
              </a:rPr>
              <a:t>ra</a:t>
            </a:r>
            <a:r>
              <a:rPr lang="en-US" sz="2800" b="1" i="0" u="none" strike="noStrike" dirty="0">
                <a:solidFill>
                  <a:schemeClr val="bg1"/>
                </a:solidFill>
                <a:effectLst/>
                <a:latin typeface="Cambria" panose="02040503050406030204" pitchFamily="18" charset="0"/>
                <a:cs typeface="Arial" panose="020B0604020202020204" pitchFamily="34" charset="0"/>
              </a:rPr>
              <a:t> </a:t>
            </a:r>
            <a:r>
              <a:rPr lang="en-US" sz="2800" b="1" i="0" u="none" strike="noStrike" dirty="0" err="1">
                <a:solidFill>
                  <a:schemeClr val="bg1"/>
                </a:solidFill>
                <a:effectLst/>
                <a:latin typeface="Cambria" panose="02040503050406030204" pitchFamily="18" charset="0"/>
                <a:cs typeface="Arial" panose="020B0604020202020204" pitchFamily="34" charset="0"/>
              </a:rPr>
              <a:t>chính</a:t>
            </a:r>
            <a:r>
              <a:rPr lang="en-US" sz="2800" b="1" i="0" u="none" strike="noStrike" dirty="0">
                <a:solidFill>
                  <a:schemeClr val="bg1"/>
                </a:solidFill>
                <a:effectLst/>
                <a:latin typeface="Cambria" panose="02040503050406030204" pitchFamily="18" charset="0"/>
                <a:cs typeface="Arial" panose="020B0604020202020204" pitchFamily="34" charset="0"/>
              </a:rPr>
              <a:t> </a:t>
            </a:r>
            <a:r>
              <a:rPr lang="en-US" sz="2800" b="1" i="0" u="none" strike="noStrike" dirty="0" err="1">
                <a:solidFill>
                  <a:schemeClr val="bg1"/>
                </a:solidFill>
                <a:effectLst/>
                <a:latin typeface="Cambria" panose="02040503050406030204" pitchFamily="18" charset="0"/>
                <a:cs typeface="Arial" panose="020B0604020202020204" pitchFamily="34" charset="0"/>
              </a:rPr>
              <a:t>mình</a:t>
            </a:r>
            <a:r>
              <a:rPr lang="en-US" sz="2800" b="1" i="0" u="none" strike="noStrike" dirty="0">
                <a:solidFill>
                  <a:schemeClr val="bg1"/>
                </a:solidFill>
                <a:effectLst/>
                <a:latin typeface="Cambria" panose="02040503050406030204" pitchFamily="18" charset="0"/>
                <a:cs typeface="Arial" panose="020B0604020202020204" pitchFamily="34" charset="0"/>
              </a:rPr>
              <a:t> </a:t>
            </a:r>
            <a:r>
              <a:rPr lang="en-US" sz="2800" b="1" i="0" u="none" strike="noStrike" dirty="0" err="1">
                <a:solidFill>
                  <a:schemeClr val="bg1"/>
                </a:solidFill>
                <a:effectLst/>
                <a:latin typeface="Cambria" panose="02040503050406030204" pitchFamily="18" charset="0"/>
                <a:cs typeface="Arial" panose="020B0604020202020204" pitchFamily="34" charset="0"/>
              </a:rPr>
              <a:t>Ngài</a:t>
            </a:r>
            <a:endParaRPr lang="en-US" sz="28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20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Your glory is tangible in this place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Lord, you’re doing something great</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Awaken supernatural faith</a:t>
            </a:r>
            <a:endParaRPr lang="en-US" sz="4400" b="1" dirty="0">
              <a:solidFill>
                <a:schemeClr val="bg1"/>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084225"/>
          </a:xfrm>
          <a:prstGeom prst="rect">
            <a:avLst/>
          </a:prstGeom>
          <a:noFill/>
        </p:spPr>
        <p:txBody>
          <a:bodyPr wrap="square" rtlCol="0">
            <a:spAutoFit/>
          </a:bodyPr>
          <a:lstStyle/>
          <a:p>
            <a:pPr algn="ctr">
              <a:lnSpc>
                <a:spcPct val="150000"/>
              </a:lnSpc>
            </a:pPr>
            <a:r>
              <a:rPr lang="vi-VN" sz="3000" b="1" dirty="0">
                <a:solidFill>
                  <a:srgbClr val="FFFF00"/>
                </a:solidFill>
              </a:rPr>
              <a:t>Ngợi vinh quang của Cha đang rạng soi chốn này</a:t>
            </a:r>
          </a:p>
          <a:p>
            <a:pPr algn="ctr">
              <a:lnSpc>
                <a:spcPct val="150000"/>
              </a:lnSpc>
            </a:pPr>
            <a:r>
              <a:rPr lang="vi-VN" sz="3000" b="1" dirty="0">
                <a:solidFill>
                  <a:srgbClr val="FFFF00"/>
                </a:solidFill>
              </a:rPr>
              <a:t>Cho con thêm niềm tin trông cậy</a:t>
            </a:r>
          </a:p>
          <a:p>
            <a:pPr algn="ctr">
              <a:lnSpc>
                <a:spcPct val="150000"/>
              </a:lnSpc>
            </a:pPr>
            <a:r>
              <a:rPr lang="vi-VN" sz="3000" b="1" dirty="0">
                <a:solidFill>
                  <a:srgbClr val="FFFF00"/>
                </a:solidFill>
              </a:rPr>
              <a:t>Bởi việc Ngài làm thật lạ và lớn thay</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028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Your glory is tangible in this place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Lord, you’re doing something great</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Awaken supernatural faith</a:t>
            </a:r>
            <a:endParaRPr lang="en-US" sz="4400" b="1" dirty="0">
              <a:solidFill>
                <a:schemeClr val="bg1"/>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084225"/>
          </a:xfrm>
          <a:prstGeom prst="rect">
            <a:avLst/>
          </a:prstGeom>
          <a:noFill/>
        </p:spPr>
        <p:txBody>
          <a:bodyPr wrap="square" rtlCol="0">
            <a:spAutoFit/>
          </a:bodyPr>
          <a:lstStyle/>
          <a:p>
            <a:pPr algn="ctr">
              <a:lnSpc>
                <a:spcPct val="150000"/>
              </a:lnSpc>
            </a:pPr>
            <a:r>
              <a:rPr lang="vi-VN" sz="3000" b="1" dirty="0">
                <a:solidFill>
                  <a:srgbClr val="FFFF00"/>
                </a:solidFill>
              </a:rPr>
              <a:t>Ngợi vinh quang của Cha đang rạng soi chốn này</a:t>
            </a:r>
          </a:p>
          <a:p>
            <a:pPr algn="ctr">
              <a:lnSpc>
                <a:spcPct val="150000"/>
              </a:lnSpc>
            </a:pPr>
            <a:r>
              <a:rPr lang="vi-VN" sz="3000" b="1" dirty="0">
                <a:solidFill>
                  <a:srgbClr val="FFFF00"/>
                </a:solidFill>
              </a:rPr>
              <a:t>Cho con thêm niềm tin trông cậy</a:t>
            </a:r>
          </a:p>
          <a:p>
            <a:pPr algn="ctr">
              <a:lnSpc>
                <a:spcPct val="150000"/>
              </a:lnSpc>
            </a:pPr>
            <a:r>
              <a:rPr lang="vi-VN" sz="3000" b="1" dirty="0">
                <a:solidFill>
                  <a:srgbClr val="FFFF00"/>
                </a:solidFill>
              </a:rPr>
              <a:t>Bởi việc Ngài làm thật lạ và lớn thay</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025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Yahweh, Rapha, Elohim</a:t>
            </a:r>
            <a:r>
              <a:rPr lang="en-US" sz="4400" b="1" dirty="0">
                <a:solidFill>
                  <a:srgbClr val="FFFF00"/>
                </a:solidFill>
                <a:latin typeface="Cambria" panose="02040503050406030204" pitchFamily="18" charset="0"/>
                <a:cs typeface="Arial" panose="020B0604020202020204" pitchFamily="34" charset="0"/>
              </a:rPr>
              <a:t> </a:t>
            </a:r>
            <a:r>
              <a:rPr lang="en-US" sz="4400" b="1" i="0" u="none" strike="noStrike" dirty="0">
                <a:solidFill>
                  <a:srgbClr val="FFFF00"/>
                </a:solidFill>
                <a:effectLst/>
                <a:latin typeface="Cambria" panose="02040503050406030204" pitchFamily="18" charset="0"/>
                <a:cs typeface="Arial" panose="020B0604020202020204" pitchFamily="34" charset="0"/>
              </a:rPr>
              <a:t>Shaddai, </a:t>
            </a:r>
          </a:p>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Jireh, Adonai will manifest Himself.</a:t>
            </a:r>
            <a:endParaRPr lang="en-US" sz="4400" b="1" dirty="0">
              <a:solidFill>
                <a:srgbClr val="FFFF00"/>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a:solidFill>
                  <a:schemeClr val="bg1"/>
                </a:solidFill>
                <a:effectLst/>
                <a:latin typeface="Cambria" panose="02040503050406030204" pitchFamily="18" charset="0"/>
                <a:cs typeface="Arial" panose="020B0604020202020204" pitchFamily="34" charset="0"/>
              </a:rPr>
              <a:t>Yahweh, Rapha, Elohim</a:t>
            </a:r>
            <a:r>
              <a:rPr lang="en-US" sz="3200" b="1" dirty="0">
                <a:solidFill>
                  <a:schemeClr val="bg1"/>
                </a:solidFill>
                <a:latin typeface="Cambria" panose="02040503050406030204" pitchFamily="18" charset="0"/>
                <a:cs typeface="Arial" panose="020B0604020202020204" pitchFamily="34" charset="0"/>
              </a:rPr>
              <a:t> </a:t>
            </a:r>
            <a:r>
              <a:rPr lang="en-US" sz="3200" b="1" i="0" u="none" strike="noStrike" dirty="0">
                <a:solidFill>
                  <a:schemeClr val="bg1"/>
                </a:solidFill>
                <a:effectLst/>
                <a:latin typeface="Cambria" panose="02040503050406030204" pitchFamily="18" charset="0"/>
                <a:cs typeface="Arial" panose="020B0604020202020204" pitchFamily="34" charset="0"/>
              </a:rPr>
              <a:t>Shaddai, </a:t>
            </a:r>
          </a:p>
          <a:p>
            <a:pPr algn="ctr">
              <a:lnSpc>
                <a:spcPct val="150000"/>
              </a:lnSpc>
            </a:pPr>
            <a:r>
              <a:rPr lang="en-US" sz="3200" b="1" i="0" u="none" strike="noStrike" dirty="0">
                <a:solidFill>
                  <a:schemeClr val="bg1"/>
                </a:solidFill>
                <a:effectLst/>
                <a:latin typeface="Cambria" panose="02040503050406030204" pitchFamily="18" charset="0"/>
                <a:cs typeface="Arial" panose="020B0604020202020204" pitchFamily="34" charset="0"/>
              </a:rPr>
              <a:t>Jireh, Adonai </a:t>
            </a:r>
            <a:r>
              <a:rPr lang="en-US" sz="3200" b="1" i="0" u="none" strike="noStrike" dirty="0" err="1">
                <a:solidFill>
                  <a:schemeClr val="bg1"/>
                </a:solidFill>
                <a:effectLst/>
                <a:latin typeface="Cambria" panose="02040503050406030204" pitchFamily="18" charset="0"/>
                <a:cs typeface="Arial" panose="020B0604020202020204" pitchFamily="34" charset="0"/>
              </a:rPr>
              <a:t>sẽ</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tỏ</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ra</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chính</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mình</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Ngài</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974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Yahweh, Rapha, Elohim</a:t>
            </a:r>
            <a:r>
              <a:rPr lang="en-US" sz="4400" b="1" dirty="0">
                <a:solidFill>
                  <a:srgbClr val="FFFF00"/>
                </a:solidFill>
                <a:latin typeface="Cambria" panose="02040503050406030204" pitchFamily="18" charset="0"/>
                <a:cs typeface="Arial" panose="020B0604020202020204" pitchFamily="34" charset="0"/>
              </a:rPr>
              <a:t> </a:t>
            </a:r>
            <a:r>
              <a:rPr lang="en-US" sz="4400" b="1" i="0" u="none" strike="noStrike" dirty="0">
                <a:solidFill>
                  <a:srgbClr val="FFFF00"/>
                </a:solidFill>
                <a:effectLst/>
                <a:latin typeface="Cambria" panose="02040503050406030204" pitchFamily="18" charset="0"/>
                <a:cs typeface="Arial" panose="020B0604020202020204" pitchFamily="34" charset="0"/>
              </a:rPr>
              <a:t>Shaddai, </a:t>
            </a:r>
          </a:p>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Jireh, Adonai will manifest Himself.</a:t>
            </a:r>
            <a:endParaRPr lang="en-US" sz="4400" b="1" dirty="0">
              <a:solidFill>
                <a:srgbClr val="FFFF00"/>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a:solidFill>
                  <a:schemeClr val="bg1"/>
                </a:solidFill>
                <a:effectLst/>
                <a:latin typeface="Cambria" panose="02040503050406030204" pitchFamily="18" charset="0"/>
                <a:cs typeface="Arial" panose="020B0604020202020204" pitchFamily="34" charset="0"/>
              </a:rPr>
              <a:t>Yahweh, Rapha, Elohim</a:t>
            </a:r>
            <a:r>
              <a:rPr lang="en-US" sz="3200" b="1" dirty="0">
                <a:solidFill>
                  <a:schemeClr val="bg1"/>
                </a:solidFill>
                <a:latin typeface="Cambria" panose="02040503050406030204" pitchFamily="18" charset="0"/>
                <a:cs typeface="Arial" panose="020B0604020202020204" pitchFamily="34" charset="0"/>
              </a:rPr>
              <a:t> </a:t>
            </a:r>
            <a:r>
              <a:rPr lang="en-US" sz="3200" b="1" i="0" u="none" strike="noStrike" dirty="0">
                <a:solidFill>
                  <a:schemeClr val="bg1"/>
                </a:solidFill>
                <a:effectLst/>
                <a:latin typeface="Cambria" panose="02040503050406030204" pitchFamily="18" charset="0"/>
                <a:cs typeface="Arial" panose="020B0604020202020204" pitchFamily="34" charset="0"/>
              </a:rPr>
              <a:t>Shaddai, </a:t>
            </a:r>
          </a:p>
          <a:p>
            <a:pPr algn="ctr">
              <a:lnSpc>
                <a:spcPct val="150000"/>
              </a:lnSpc>
            </a:pPr>
            <a:r>
              <a:rPr lang="en-US" sz="3200" b="1" i="0" u="none" strike="noStrike" dirty="0">
                <a:solidFill>
                  <a:schemeClr val="bg1"/>
                </a:solidFill>
                <a:effectLst/>
                <a:latin typeface="Cambria" panose="02040503050406030204" pitchFamily="18" charset="0"/>
                <a:cs typeface="Arial" panose="020B0604020202020204" pitchFamily="34" charset="0"/>
              </a:rPr>
              <a:t>Jireh, Adonai </a:t>
            </a:r>
            <a:r>
              <a:rPr lang="en-US" sz="3200" b="1" i="0" u="none" strike="noStrike" dirty="0" err="1">
                <a:solidFill>
                  <a:schemeClr val="bg1"/>
                </a:solidFill>
                <a:effectLst/>
                <a:latin typeface="Cambria" panose="02040503050406030204" pitchFamily="18" charset="0"/>
                <a:cs typeface="Arial" panose="020B0604020202020204" pitchFamily="34" charset="0"/>
              </a:rPr>
              <a:t>sẽ</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tỏ</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ra</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chính</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mình</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Ngài</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018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A479A5-46C1-42BE-0B1E-C1257AC1BE1A}"/>
              </a:ext>
            </a:extLst>
          </p:cNvPr>
          <p:cNvSpPr/>
          <p:nvPr/>
        </p:nvSpPr>
        <p:spPr>
          <a:xfrm>
            <a:off x="983476" y="1206605"/>
            <a:ext cx="10225043" cy="1458413"/>
          </a:xfrm>
          <a:prstGeom prst="rect">
            <a:avLst/>
          </a:prstGeom>
          <a:noFill/>
        </p:spPr>
        <p:txBody>
          <a:bodyPr wrap="none" lIns="91440" tIns="45720" rIns="91440" bIns="45720">
            <a:spAutoFit/>
          </a:bodyPr>
          <a:lstStyle/>
          <a:p>
            <a:pPr algn="ctr">
              <a:lnSpc>
                <a:spcPct val="150000"/>
              </a:lnSpc>
            </a:pPr>
            <a:r>
              <a:rPr lang="en-US" sz="6600" b="1" cap="none" spc="50" dirty="0" err="1">
                <a:ln w="9525" cmpd="sng">
                  <a:solidFill>
                    <a:schemeClr val="accent1"/>
                  </a:solidFill>
                  <a:prstDash val="solid"/>
                </a:ln>
                <a:solidFill>
                  <a:srgbClr val="70AD47">
                    <a:tint val="1000"/>
                  </a:srgbClr>
                </a:solidFill>
                <a:effectLst>
                  <a:glow rad="38100">
                    <a:schemeClr val="accent1">
                      <a:alpha val="40000"/>
                    </a:schemeClr>
                  </a:glow>
                </a:effectLst>
              </a:rPr>
              <a:t>Yaweh</a:t>
            </a:r>
            <a:r>
              <a:rPr lang="en-US" sz="6600" b="1" cap="none" spc="50" dirty="0">
                <a:ln w="9525" cmpd="sng">
                  <a:solidFill>
                    <a:schemeClr val="accent1"/>
                  </a:solidFill>
                  <a:prstDash val="solid"/>
                </a:ln>
                <a:solidFill>
                  <a:srgbClr val="70AD47">
                    <a:tint val="1000"/>
                  </a:srgbClr>
                </a:solidFill>
                <a:effectLst>
                  <a:glow rad="38100">
                    <a:schemeClr val="accent1">
                      <a:alpha val="40000"/>
                    </a:schemeClr>
                  </a:glow>
                </a:effectLst>
              </a:rPr>
              <a:t> will manifest Himself</a:t>
            </a:r>
          </a:p>
        </p:txBody>
      </p:sp>
      <p:sp>
        <p:nvSpPr>
          <p:cNvPr id="5" name="TextBox 4">
            <a:extLst>
              <a:ext uri="{FF2B5EF4-FFF2-40B4-BE49-F238E27FC236}">
                <a16:creationId xmlns:a16="http://schemas.microsoft.com/office/drawing/2014/main" id="{16C1B8EA-3E2A-E770-41A1-14CEBC6365AA}"/>
              </a:ext>
            </a:extLst>
          </p:cNvPr>
          <p:cNvSpPr txBox="1"/>
          <p:nvPr/>
        </p:nvSpPr>
        <p:spPr>
          <a:xfrm>
            <a:off x="1311894" y="2665018"/>
            <a:ext cx="9568206" cy="971100"/>
          </a:xfrm>
          <a:prstGeom prst="rect">
            <a:avLst/>
          </a:prstGeom>
          <a:noFill/>
        </p:spPr>
        <p:txBody>
          <a:bodyPr wrap="square" lIns="0" tIns="0" rIns="0" bIns="0" rtlCol="0" anchor="ctr" anchorCtr="0">
            <a:spAutoFit/>
          </a:bodyPr>
          <a:lstStyle/>
          <a:p>
            <a:pPr algn="ctr">
              <a:lnSpc>
                <a:spcPct val="150000"/>
              </a:lnSpc>
            </a:pPr>
            <a:r>
              <a:rPr lang="en-US" sz="4800" b="1" dirty="0" err="1">
                <a:solidFill>
                  <a:srgbClr val="FFFF00"/>
                </a:solidFill>
                <a:latin typeface="Arial" panose="020B0604020202020204" pitchFamily="34" charset="0"/>
                <a:cs typeface="Arial" panose="020B0604020202020204" pitchFamily="34" charset="0"/>
              </a:rPr>
              <a:t>Yaweh</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sẽ</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tỏ</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ra</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chính</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mình</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Ngài</a:t>
            </a:r>
            <a:endParaRPr lang="en-US" sz="4800" b="1" dirty="0">
              <a:solidFill>
                <a:srgbClr val="FFFF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DF96F1B-8688-C664-CC66-AA207CC9309E}"/>
              </a:ext>
            </a:extLst>
          </p:cNvPr>
          <p:cNvPicPr>
            <a:picLocks noChangeAspect="1"/>
          </p:cNvPicPr>
          <p:nvPr/>
        </p:nvPicPr>
        <p:blipFill rotWithShape="1">
          <a:blip r:embed="rId2"/>
          <a:srcRect l="7763" r="15112"/>
          <a:stretch/>
        </p:blipFill>
        <p:spPr>
          <a:xfrm>
            <a:off x="4724397" y="3711585"/>
            <a:ext cx="2743200" cy="1646695"/>
          </a:xfrm>
          <a:prstGeom prst="rect">
            <a:avLst/>
          </a:prstGeom>
        </p:spPr>
      </p:pic>
      <p:cxnSp>
        <p:nvCxnSpPr>
          <p:cNvPr id="8" name="Straight Connector 7">
            <a:extLst>
              <a:ext uri="{FF2B5EF4-FFF2-40B4-BE49-F238E27FC236}">
                <a16:creationId xmlns:a16="http://schemas.microsoft.com/office/drawing/2014/main" id="{45400B09-6ACE-81B8-2748-F39BFE7F9DEF}"/>
              </a:ext>
            </a:extLst>
          </p:cNvPr>
          <p:cNvCxnSpPr>
            <a:cxnSpLocks/>
          </p:cNvCxnSpPr>
          <p:nvPr/>
        </p:nvCxnSpPr>
        <p:spPr>
          <a:xfrm>
            <a:off x="3676454" y="2589550"/>
            <a:ext cx="467957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539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worship He will manifest Himself</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call Him He will manifest Himself</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seek Him He will manifest Himself</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Lúc</a:t>
            </a:r>
            <a:r>
              <a:rPr lang="en-US" sz="3200" b="1" i="0" u="none" strike="noStrike" dirty="0">
                <a:solidFill>
                  <a:srgbClr val="FFFF00"/>
                </a:solidFill>
                <a:effectLst/>
                <a:latin typeface="Cambria" panose="02040503050406030204" pitchFamily="18" charset="0"/>
                <a:cs typeface="Arial" panose="020B0604020202020204" pitchFamily="34" charset="0"/>
              </a:rPr>
              <a:t> ta ca </a:t>
            </a:r>
            <a:r>
              <a:rPr lang="en-US" sz="3200" b="1" i="0" u="none" strike="noStrike" dirty="0" err="1">
                <a:solidFill>
                  <a:srgbClr val="FFFF00"/>
                </a:solidFill>
                <a:effectLst/>
                <a:latin typeface="Cambria" panose="02040503050406030204" pitchFamily="18" charset="0"/>
                <a:cs typeface="Arial" panose="020B0604020202020204" pitchFamily="34" charset="0"/>
              </a:rPr>
              <a:t>ngợi</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sẽ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tỏ</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cho</a:t>
            </a:r>
            <a:r>
              <a:rPr lang="en-US" sz="3200" b="1" i="0" u="none" strike="noStrike" dirty="0">
                <a:solidFill>
                  <a:srgbClr val="FFFF00"/>
                </a:solidFill>
                <a:effectLst/>
                <a:latin typeface="Cambria" panose="02040503050406030204" pitchFamily="18" charset="0"/>
                <a:cs typeface="Arial" panose="020B0604020202020204" pitchFamily="34" charset="0"/>
              </a:rPr>
              <a:t> ta </a:t>
            </a:r>
            <a:r>
              <a:rPr lang="en-US" sz="3200" b="1" i="0" u="none" strike="noStrike" dirty="0" err="1">
                <a:solidFill>
                  <a:srgbClr val="FFFF00"/>
                </a:solidFill>
                <a:effectLst/>
                <a:latin typeface="Cambria" panose="02040503050406030204" pitchFamily="18" charset="0"/>
                <a:cs typeface="Arial" panose="020B0604020202020204" pitchFamily="34" charset="0"/>
              </a:rPr>
              <a:t>chính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Lúc</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kêu</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cầu</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cho</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Lúc</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kiếm</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tìm</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cho</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92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worship He will manifest Himself</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call Him He will manifest Himself</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seek Him He will manifest Himself</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Lúc</a:t>
            </a:r>
            <a:r>
              <a:rPr lang="en-US" sz="3200" b="1" i="0" u="none" strike="noStrike" dirty="0">
                <a:solidFill>
                  <a:srgbClr val="FFFF00"/>
                </a:solidFill>
                <a:effectLst/>
                <a:latin typeface="Cambria" panose="02040503050406030204" pitchFamily="18" charset="0"/>
                <a:cs typeface="Arial" panose="020B0604020202020204" pitchFamily="34" charset="0"/>
              </a:rPr>
              <a:t> ta ca </a:t>
            </a:r>
            <a:r>
              <a:rPr lang="en-US" sz="3200" b="1" i="0" u="none" strike="noStrike" dirty="0" err="1">
                <a:solidFill>
                  <a:srgbClr val="FFFF00"/>
                </a:solidFill>
                <a:effectLst/>
                <a:latin typeface="Cambria" panose="02040503050406030204" pitchFamily="18" charset="0"/>
                <a:cs typeface="Arial" panose="020B0604020202020204" pitchFamily="34" charset="0"/>
              </a:rPr>
              <a:t>ngợi</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sẽ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tỏ</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cho</a:t>
            </a:r>
            <a:r>
              <a:rPr lang="en-US" sz="3200" b="1" i="0" u="none" strike="noStrike" dirty="0">
                <a:solidFill>
                  <a:srgbClr val="FFFF00"/>
                </a:solidFill>
                <a:effectLst/>
                <a:latin typeface="Cambria" panose="02040503050406030204" pitchFamily="18" charset="0"/>
                <a:cs typeface="Arial" panose="020B0604020202020204" pitchFamily="34" charset="0"/>
              </a:rPr>
              <a:t> ta </a:t>
            </a:r>
            <a:r>
              <a:rPr lang="en-US" sz="3200" b="1" i="0" u="none" strike="noStrike" dirty="0" err="1">
                <a:solidFill>
                  <a:srgbClr val="FFFF00"/>
                </a:solidFill>
                <a:effectLst/>
                <a:latin typeface="Cambria" panose="02040503050406030204" pitchFamily="18" charset="0"/>
                <a:cs typeface="Arial" panose="020B0604020202020204" pitchFamily="34" charset="0"/>
              </a:rPr>
              <a:t>chính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Lúc</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kêu</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cầu</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cho</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Lúc</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kiếm</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tìm</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cho</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566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worship He will manifest Himself</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call Him He will manifest Himself</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seek Him He will manifest Himself</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Lúc</a:t>
            </a:r>
            <a:r>
              <a:rPr lang="en-US" sz="3200" b="1" i="0" u="none" strike="noStrike" dirty="0">
                <a:solidFill>
                  <a:srgbClr val="FFFF00"/>
                </a:solidFill>
                <a:effectLst/>
                <a:latin typeface="Cambria" panose="02040503050406030204" pitchFamily="18" charset="0"/>
                <a:cs typeface="Arial" panose="020B0604020202020204" pitchFamily="34" charset="0"/>
              </a:rPr>
              <a:t> ta ca </a:t>
            </a:r>
            <a:r>
              <a:rPr lang="en-US" sz="3200" b="1" i="0" u="none" strike="noStrike" dirty="0" err="1">
                <a:solidFill>
                  <a:srgbClr val="FFFF00"/>
                </a:solidFill>
                <a:effectLst/>
                <a:latin typeface="Cambria" panose="02040503050406030204" pitchFamily="18" charset="0"/>
                <a:cs typeface="Arial" panose="020B0604020202020204" pitchFamily="34" charset="0"/>
              </a:rPr>
              <a:t>ngợi</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sẽ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tỏ</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cho</a:t>
            </a:r>
            <a:r>
              <a:rPr lang="en-US" sz="3200" b="1" i="0" u="none" strike="noStrike" dirty="0">
                <a:solidFill>
                  <a:srgbClr val="FFFF00"/>
                </a:solidFill>
                <a:effectLst/>
                <a:latin typeface="Cambria" panose="02040503050406030204" pitchFamily="18" charset="0"/>
                <a:cs typeface="Arial" panose="020B0604020202020204" pitchFamily="34" charset="0"/>
              </a:rPr>
              <a:t> ta </a:t>
            </a:r>
            <a:r>
              <a:rPr lang="en-US" sz="3200" b="1" i="0" u="none" strike="noStrike" dirty="0" err="1">
                <a:solidFill>
                  <a:srgbClr val="FFFF00"/>
                </a:solidFill>
                <a:effectLst/>
                <a:latin typeface="Cambria" panose="02040503050406030204" pitchFamily="18" charset="0"/>
                <a:cs typeface="Arial" panose="020B0604020202020204" pitchFamily="34" charset="0"/>
              </a:rPr>
              <a:t>chính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Lúc</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kêu</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cầu</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cho</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Lúc</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kiếm</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tìm</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cho</a:t>
            </a:r>
            <a:r>
              <a:rPr lang="en-US" sz="3200" b="1" dirty="0">
                <a:solidFill>
                  <a:srgbClr val="FFFF00"/>
                </a:solidFill>
                <a:latin typeface="Cambria" panose="02040503050406030204" pitchFamily="18" charset="0"/>
                <a:cs typeface="Arial" panose="020B0604020202020204" pitchFamily="34" charset="0"/>
              </a:rPr>
              <a:t> ta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54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There's no one like you</a:t>
            </a:r>
            <a:b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None like you</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algn="ctr">
              <a:lnSpc>
                <a:spcPct val="150000"/>
              </a:lnSpc>
              <a:defRPr/>
            </a:pPr>
            <a:r>
              <a:rPr lang="vi-VN" sz="3200" b="1" dirty="0">
                <a:solidFill>
                  <a:srgbClr val="FFFF00"/>
                </a:solidFill>
                <a:latin typeface="Arial" panose="020B0604020202020204" pitchFamily="34" charset="0"/>
              </a:rPr>
              <a:t>Vì chẳng ai như Ngài, </a:t>
            </a:r>
          </a:p>
          <a:p>
            <a:pPr algn="ctr">
              <a:lnSpc>
                <a:spcPct val="150000"/>
              </a:lnSpc>
              <a:defRPr/>
            </a:pPr>
            <a:r>
              <a:rPr lang="vi-VN" sz="3200" b="1" dirty="0">
                <a:solidFill>
                  <a:srgbClr val="FFFF00"/>
                </a:solidFill>
                <a:latin typeface="Arial" panose="020B0604020202020204" pitchFamily="34" charset="0"/>
              </a:rPr>
              <a:t>Vua Jesus</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510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Yahweh will manifest Himself</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Jireh will manifest Himself</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Yaweh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sẽ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tỏ</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ra</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chính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mình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a:solidFill>
                  <a:srgbClr val="FFFF00"/>
                </a:solidFill>
                <a:latin typeface="Cambria" panose="02040503050406030204" pitchFamily="18" charset="0"/>
                <a:cs typeface="Arial" panose="020B0604020202020204" pitchFamily="34" charset="0"/>
              </a:rPr>
              <a:t>Jireh </a:t>
            </a: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ra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mình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697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Rapha will manifest Himself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Will manifest Himself</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a:solidFill>
                  <a:srgbClr val="FFFF00"/>
                </a:solidFill>
                <a:effectLst/>
                <a:latin typeface="Cambria" panose="02040503050406030204" pitchFamily="18" charset="0"/>
                <a:cs typeface="Arial" panose="020B0604020202020204" pitchFamily="34" charset="0"/>
              </a:rPr>
              <a:t>Rapha </a:t>
            </a:r>
            <a:r>
              <a:rPr lang="en-US" sz="3200" b="1" i="0" u="none" strike="noStrike" dirty="0" err="1">
                <a:solidFill>
                  <a:srgbClr val="FFFF00"/>
                </a:solidFill>
                <a:effectLst/>
                <a:latin typeface="Cambria" panose="02040503050406030204" pitchFamily="18" charset="0"/>
                <a:cs typeface="Arial" panose="020B0604020202020204" pitchFamily="34" charset="0"/>
              </a:rPr>
              <a:t>sẽ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tỏ</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ra</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chính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mình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Ngài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ra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mình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293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Yahweh will manifest Himself</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Jireh will manifest Himself</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Yaweh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sẽ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tỏ</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ra</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chính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mình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a:solidFill>
                  <a:srgbClr val="FFFF00"/>
                </a:solidFill>
                <a:latin typeface="Cambria" panose="02040503050406030204" pitchFamily="18" charset="0"/>
                <a:cs typeface="Arial" panose="020B0604020202020204" pitchFamily="34" charset="0"/>
              </a:rPr>
              <a:t>Jireh </a:t>
            </a: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ra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mình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86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Rapha will manifest Himself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Will manifest Himself</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a:solidFill>
                  <a:srgbClr val="FFFF00"/>
                </a:solidFill>
                <a:effectLst/>
                <a:latin typeface="Cambria" panose="02040503050406030204" pitchFamily="18" charset="0"/>
                <a:cs typeface="Arial" panose="020B0604020202020204" pitchFamily="34" charset="0"/>
              </a:rPr>
              <a:t>Rapha </a:t>
            </a:r>
            <a:r>
              <a:rPr lang="en-US" sz="3200" b="1" i="0" u="none" strike="noStrike" dirty="0" err="1">
                <a:solidFill>
                  <a:srgbClr val="FFFF00"/>
                </a:solidFill>
                <a:effectLst/>
                <a:latin typeface="Cambria" panose="02040503050406030204" pitchFamily="18" charset="0"/>
                <a:cs typeface="Arial" panose="020B0604020202020204" pitchFamily="34" charset="0"/>
              </a:rPr>
              <a:t>sẽ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tỏ</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ra</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chính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mình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Ngài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ra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mình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378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Yahweh will manifest Himself</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Jireh will manifest Himself</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Yaweh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sẽ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tỏ</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ra</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chính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mình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a:solidFill>
                  <a:srgbClr val="FFFF00"/>
                </a:solidFill>
                <a:latin typeface="Cambria" panose="02040503050406030204" pitchFamily="18" charset="0"/>
                <a:cs typeface="Arial" panose="020B0604020202020204" pitchFamily="34" charset="0"/>
              </a:rPr>
              <a:t>Jireh </a:t>
            </a: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ra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mình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767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Rapha will manifest Himself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Will manifest Himself</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a:solidFill>
                  <a:srgbClr val="FFFF00"/>
                </a:solidFill>
                <a:effectLst/>
                <a:latin typeface="Cambria" panose="02040503050406030204" pitchFamily="18" charset="0"/>
                <a:cs typeface="Arial" panose="020B0604020202020204" pitchFamily="34" charset="0"/>
              </a:rPr>
              <a:t>Rapha </a:t>
            </a:r>
            <a:r>
              <a:rPr lang="en-US" sz="3200" b="1" i="0" u="none" strike="noStrike" dirty="0" err="1">
                <a:solidFill>
                  <a:srgbClr val="FFFF00"/>
                </a:solidFill>
                <a:effectLst/>
                <a:latin typeface="Cambria" panose="02040503050406030204" pitchFamily="18" charset="0"/>
                <a:cs typeface="Arial" panose="020B0604020202020204" pitchFamily="34" charset="0"/>
              </a:rPr>
              <a:t>sẽ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tỏ</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ra</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chính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mình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Ngài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Ngài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tỏ</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ra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mình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685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Yahweh, Rapha, Elohim</a:t>
            </a:r>
            <a:r>
              <a:rPr lang="en-US" sz="4400" b="1" dirty="0">
                <a:solidFill>
                  <a:srgbClr val="FFFF00"/>
                </a:solidFill>
                <a:latin typeface="Cambria" panose="02040503050406030204" pitchFamily="18" charset="0"/>
                <a:cs typeface="Arial" panose="020B0604020202020204" pitchFamily="34" charset="0"/>
              </a:rPr>
              <a:t> </a:t>
            </a:r>
            <a:r>
              <a:rPr lang="en-US" sz="4400" b="1" i="0" u="none" strike="noStrike" dirty="0">
                <a:solidFill>
                  <a:srgbClr val="FFFF00"/>
                </a:solidFill>
                <a:effectLst/>
                <a:latin typeface="Cambria" panose="02040503050406030204" pitchFamily="18" charset="0"/>
                <a:cs typeface="Arial" panose="020B0604020202020204" pitchFamily="34" charset="0"/>
              </a:rPr>
              <a:t>Shaddai, </a:t>
            </a:r>
          </a:p>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Jireh, Adonai will manifest Himself.</a:t>
            </a:r>
            <a:endParaRPr lang="en-US" sz="4400" b="1" dirty="0">
              <a:solidFill>
                <a:srgbClr val="FFFF00"/>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a:solidFill>
                  <a:schemeClr val="bg1"/>
                </a:solidFill>
                <a:effectLst/>
                <a:latin typeface="Cambria" panose="02040503050406030204" pitchFamily="18" charset="0"/>
                <a:cs typeface="Arial" panose="020B0604020202020204" pitchFamily="34" charset="0"/>
              </a:rPr>
              <a:t>Yahweh, Rapha, Elohim</a:t>
            </a:r>
            <a:r>
              <a:rPr lang="en-US" sz="3200" b="1" dirty="0">
                <a:solidFill>
                  <a:schemeClr val="bg1"/>
                </a:solidFill>
                <a:latin typeface="Cambria" panose="02040503050406030204" pitchFamily="18" charset="0"/>
                <a:cs typeface="Arial" panose="020B0604020202020204" pitchFamily="34" charset="0"/>
              </a:rPr>
              <a:t> </a:t>
            </a:r>
            <a:r>
              <a:rPr lang="en-US" sz="3200" b="1" i="0" u="none" strike="noStrike" dirty="0">
                <a:solidFill>
                  <a:schemeClr val="bg1"/>
                </a:solidFill>
                <a:effectLst/>
                <a:latin typeface="Cambria" panose="02040503050406030204" pitchFamily="18" charset="0"/>
                <a:cs typeface="Arial" panose="020B0604020202020204" pitchFamily="34" charset="0"/>
              </a:rPr>
              <a:t>Shaddai, </a:t>
            </a:r>
          </a:p>
          <a:p>
            <a:pPr algn="ctr">
              <a:lnSpc>
                <a:spcPct val="150000"/>
              </a:lnSpc>
            </a:pPr>
            <a:r>
              <a:rPr lang="en-US" sz="3200" b="1" i="0" u="none" strike="noStrike" dirty="0">
                <a:solidFill>
                  <a:schemeClr val="bg1"/>
                </a:solidFill>
                <a:effectLst/>
                <a:latin typeface="Cambria" panose="02040503050406030204" pitchFamily="18" charset="0"/>
                <a:cs typeface="Arial" panose="020B0604020202020204" pitchFamily="34" charset="0"/>
              </a:rPr>
              <a:t>Jireh, Adonai </a:t>
            </a:r>
            <a:r>
              <a:rPr lang="en-US" sz="3200" b="1" i="0" u="none" strike="noStrike" dirty="0" err="1">
                <a:solidFill>
                  <a:schemeClr val="bg1"/>
                </a:solidFill>
                <a:effectLst/>
                <a:latin typeface="Cambria" panose="02040503050406030204" pitchFamily="18" charset="0"/>
                <a:cs typeface="Arial" panose="020B0604020202020204" pitchFamily="34" charset="0"/>
              </a:rPr>
              <a:t>sẽ</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tỏ</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ra</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chính</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mình</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Ngài</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116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Yahweh, Rapha, Elohim</a:t>
            </a:r>
            <a:r>
              <a:rPr lang="en-US" sz="4400" b="1" dirty="0">
                <a:solidFill>
                  <a:srgbClr val="FFFF00"/>
                </a:solidFill>
                <a:latin typeface="Cambria" panose="02040503050406030204" pitchFamily="18" charset="0"/>
                <a:cs typeface="Arial" panose="020B0604020202020204" pitchFamily="34" charset="0"/>
              </a:rPr>
              <a:t> </a:t>
            </a:r>
            <a:r>
              <a:rPr lang="en-US" sz="4400" b="1" i="0" u="none" strike="noStrike" dirty="0">
                <a:solidFill>
                  <a:srgbClr val="FFFF00"/>
                </a:solidFill>
                <a:effectLst/>
                <a:latin typeface="Cambria" panose="02040503050406030204" pitchFamily="18" charset="0"/>
                <a:cs typeface="Arial" panose="020B0604020202020204" pitchFamily="34" charset="0"/>
              </a:rPr>
              <a:t>Shaddai, </a:t>
            </a:r>
          </a:p>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Jireh, Adonai will manifest Himself.</a:t>
            </a:r>
            <a:endParaRPr lang="en-US" sz="4400" b="1" dirty="0">
              <a:solidFill>
                <a:srgbClr val="FFFF00"/>
              </a:solidFill>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a:solidFill>
                  <a:schemeClr val="bg1"/>
                </a:solidFill>
                <a:effectLst/>
                <a:latin typeface="Cambria" panose="02040503050406030204" pitchFamily="18" charset="0"/>
                <a:cs typeface="Arial" panose="020B0604020202020204" pitchFamily="34" charset="0"/>
              </a:rPr>
              <a:t>Yahweh, Rapha, Elohim</a:t>
            </a:r>
            <a:r>
              <a:rPr lang="en-US" sz="3200" b="1" dirty="0">
                <a:solidFill>
                  <a:schemeClr val="bg1"/>
                </a:solidFill>
                <a:latin typeface="Cambria" panose="02040503050406030204" pitchFamily="18" charset="0"/>
                <a:cs typeface="Arial" panose="020B0604020202020204" pitchFamily="34" charset="0"/>
              </a:rPr>
              <a:t> </a:t>
            </a:r>
            <a:r>
              <a:rPr lang="en-US" sz="3200" b="1" i="0" u="none" strike="noStrike" dirty="0">
                <a:solidFill>
                  <a:schemeClr val="bg1"/>
                </a:solidFill>
                <a:effectLst/>
                <a:latin typeface="Cambria" panose="02040503050406030204" pitchFamily="18" charset="0"/>
                <a:cs typeface="Arial" panose="020B0604020202020204" pitchFamily="34" charset="0"/>
              </a:rPr>
              <a:t>Shaddai, </a:t>
            </a:r>
          </a:p>
          <a:p>
            <a:pPr algn="ctr">
              <a:lnSpc>
                <a:spcPct val="150000"/>
              </a:lnSpc>
            </a:pPr>
            <a:r>
              <a:rPr lang="en-US" sz="3200" b="1" i="0" u="none" strike="noStrike" dirty="0">
                <a:solidFill>
                  <a:schemeClr val="bg1"/>
                </a:solidFill>
                <a:effectLst/>
                <a:latin typeface="Cambria" panose="02040503050406030204" pitchFamily="18" charset="0"/>
                <a:cs typeface="Arial" panose="020B0604020202020204" pitchFamily="34" charset="0"/>
              </a:rPr>
              <a:t>Jireh, Adonai </a:t>
            </a:r>
            <a:r>
              <a:rPr lang="en-US" sz="3200" b="1" i="0" u="none" strike="noStrike" dirty="0" err="1">
                <a:solidFill>
                  <a:schemeClr val="bg1"/>
                </a:solidFill>
                <a:effectLst/>
                <a:latin typeface="Cambria" panose="02040503050406030204" pitchFamily="18" charset="0"/>
                <a:cs typeface="Arial" panose="020B0604020202020204" pitchFamily="34" charset="0"/>
              </a:rPr>
              <a:t>sẽ</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tỏ</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ra</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chính</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mình</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Ngài</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145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A479A5-46C1-42BE-0B1E-C1257AC1BE1A}"/>
              </a:ext>
            </a:extLst>
          </p:cNvPr>
          <p:cNvSpPr/>
          <p:nvPr/>
        </p:nvSpPr>
        <p:spPr>
          <a:xfrm>
            <a:off x="3736861" y="1206605"/>
            <a:ext cx="4718279" cy="1458413"/>
          </a:xfrm>
          <a:prstGeom prst="rect">
            <a:avLst/>
          </a:prstGeom>
          <a:noFill/>
        </p:spPr>
        <p:txBody>
          <a:bodyPr wrap="none" lIns="91440" tIns="45720" rIns="91440" bIns="45720">
            <a:spAutoFit/>
          </a:bodyPr>
          <a:lstStyle/>
          <a:p>
            <a:pPr algn="ctr">
              <a:lnSpc>
                <a:spcPct val="150000"/>
              </a:lnSpc>
            </a:pPr>
            <a:r>
              <a:rPr lang="en-US" sz="6600" b="1" cap="none" spc="50" dirty="0">
                <a:ln w="9525" cmpd="sng">
                  <a:solidFill>
                    <a:schemeClr val="accent1"/>
                  </a:solidFill>
                  <a:prstDash val="solid"/>
                </a:ln>
                <a:solidFill>
                  <a:srgbClr val="70AD47">
                    <a:tint val="1000"/>
                  </a:srgbClr>
                </a:solidFill>
                <a:effectLst>
                  <a:glow rad="38100">
                    <a:schemeClr val="accent1">
                      <a:alpha val="40000"/>
                    </a:schemeClr>
                  </a:glow>
                </a:effectLst>
              </a:rPr>
              <a:t>Holy Forever</a:t>
            </a:r>
          </a:p>
        </p:txBody>
      </p:sp>
      <p:sp>
        <p:nvSpPr>
          <p:cNvPr id="5" name="TextBox 4">
            <a:extLst>
              <a:ext uri="{FF2B5EF4-FFF2-40B4-BE49-F238E27FC236}">
                <a16:creationId xmlns:a16="http://schemas.microsoft.com/office/drawing/2014/main" id="{16C1B8EA-3E2A-E770-41A1-14CEBC6365AA}"/>
              </a:ext>
            </a:extLst>
          </p:cNvPr>
          <p:cNvSpPr txBox="1"/>
          <p:nvPr/>
        </p:nvSpPr>
        <p:spPr>
          <a:xfrm>
            <a:off x="1311894" y="2665018"/>
            <a:ext cx="9568206" cy="971100"/>
          </a:xfrm>
          <a:prstGeom prst="rect">
            <a:avLst/>
          </a:prstGeom>
          <a:noFill/>
        </p:spPr>
        <p:txBody>
          <a:bodyPr wrap="square" lIns="0" tIns="0" rIns="0" bIns="0" rtlCol="0" anchor="ctr" anchorCtr="0">
            <a:spAutoFit/>
          </a:bodyPr>
          <a:lstStyle/>
          <a:p>
            <a:pPr algn="ctr">
              <a:lnSpc>
                <a:spcPct val="150000"/>
              </a:lnSpc>
            </a:pPr>
            <a:r>
              <a:rPr lang="en-US" sz="4800" b="1" dirty="0" err="1">
                <a:solidFill>
                  <a:srgbClr val="FFFF00"/>
                </a:solidFill>
                <a:latin typeface="Arial" panose="020B0604020202020204" pitchFamily="34" charset="0"/>
                <a:cs typeface="Arial" panose="020B0604020202020204" pitchFamily="34" charset="0"/>
              </a:rPr>
              <a:t>Đấng</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Thánh</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đời</a:t>
            </a:r>
            <a:r>
              <a:rPr lang="en-US" sz="4800" b="1" dirty="0">
                <a:solidFill>
                  <a:srgbClr val="FFFF00"/>
                </a:solidFill>
                <a:latin typeface="Arial" panose="020B0604020202020204" pitchFamily="34" charset="0"/>
                <a:cs typeface="Arial" panose="020B0604020202020204" pitchFamily="34" charset="0"/>
              </a:rPr>
              <a:t> </a:t>
            </a:r>
            <a:r>
              <a:rPr lang="en-US" sz="4800" b="1" dirty="0" err="1">
                <a:solidFill>
                  <a:srgbClr val="FFFF00"/>
                </a:solidFill>
                <a:latin typeface="Arial" panose="020B0604020202020204" pitchFamily="34" charset="0"/>
                <a:cs typeface="Arial" panose="020B0604020202020204" pitchFamily="34" charset="0"/>
              </a:rPr>
              <a:t>đời</a:t>
            </a:r>
            <a:endParaRPr lang="en-US" sz="4800" b="1" dirty="0">
              <a:solidFill>
                <a:srgbClr val="FFFF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DF96F1B-8688-C664-CC66-AA207CC9309E}"/>
              </a:ext>
            </a:extLst>
          </p:cNvPr>
          <p:cNvPicPr>
            <a:picLocks noChangeAspect="1"/>
          </p:cNvPicPr>
          <p:nvPr/>
        </p:nvPicPr>
        <p:blipFill rotWithShape="1">
          <a:blip r:embed="rId2"/>
          <a:srcRect l="7763" r="15112"/>
          <a:stretch/>
        </p:blipFill>
        <p:spPr>
          <a:xfrm>
            <a:off x="4724397" y="3711585"/>
            <a:ext cx="2743200" cy="1646695"/>
          </a:xfrm>
          <a:prstGeom prst="rect">
            <a:avLst/>
          </a:prstGeom>
        </p:spPr>
      </p:pic>
      <p:cxnSp>
        <p:nvCxnSpPr>
          <p:cNvPr id="8" name="Straight Connector 7">
            <a:extLst>
              <a:ext uri="{FF2B5EF4-FFF2-40B4-BE49-F238E27FC236}">
                <a16:creationId xmlns:a16="http://schemas.microsoft.com/office/drawing/2014/main" id="{45400B09-6ACE-81B8-2748-F39BFE7F9DEF}"/>
              </a:ext>
            </a:extLst>
          </p:cNvPr>
          <p:cNvCxnSpPr>
            <a:cxnSpLocks/>
          </p:cNvCxnSpPr>
          <p:nvPr/>
        </p:nvCxnSpPr>
        <p:spPr>
          <a:xfrm>
            <a:off x="3676454" y="2589550"/>
            <a:ext cx="467957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757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324000" y="360000"/>
            <a:ext cx="11586117" cy="4724956"/>
          </a:xfrm>
          <a:prstGeom prst="rect">
            <a:avLst/>
          </a:prstGeom>
          <a:noFill/>
        </p:spPr>
        <p:txBody>
          <a:bodyPr wrap="square" tIns="0" bIns="0" rtlCol="0" anchor="b" anchorCtr="0">
            <a:noAutofit/>
          </a:bodyPr>
          <a:lstStyle/>
          <a:p>
            <a:pPr algn="ctr">
              <a:lnSpc>
                <a:spcPct val="150000"/>
              </a:lnSpc>
            </a:pPr>
            <a:r>
              <a:rPr lang="vi-VN" sz="2400" b="1" dirty="0">
                <a:solidFill>
                  <a:srgbClr val="FFFF00"/>
                </a:solidFill>
                <a:latin typeface="Cambria" panose="02040503050406030204" pitchFamily="18" charset="0"/>
                <a:cs typeface="Arial" panose="020B0604020202020204" pitchFamily="34" charset="0"/>
              </a:rPr>
              <a:t>Phi-líp 2:5</a:t>
            </a:r>
            <a:r>
              <a:rPr lang="vi-VN" sz="2400" b="1" i="1" dirty="0">
                <a:solidFill>
                  <a:srgbClr val="FFFF00"/>
                </a:solidFill>
                <a:latin typeface="Cambria" panose="02040503050406030204" pitchFamily="18" charset="0"/>
                <a:cs typeface="Arial" panose="020B0604020202020204" pitchFamily="34" charset="0"/>
              </a:rPr>
              <a:t>-6</a:t>
            </a:r>
            <a:endParaRPr lang="vi-VN" sz="2400" b="1" i="0" u="none" strike="noStrike" dirty="0">
              <a:solidFill>
                <a:srgbClr val="FFFF00"/>
              </a:solidFill>
              <a:effectLst/>
              <a:latin typeface="Cambria" panose="02040503050406030204" pitchFamily="18" charset="0"/>
              <a:cs typeface="Arial" panose="020B0604020202020204" pitchFamily="34" charset="0"/>
            </a:endParaRPr>
          </a:p>
          <a:p>
            <a:pPr algn="just">
              <a:lnSpc>
                <a:spcPct val="150000"/>
              </a:lnSpc>
            </a:pPr>
            <a:r>
              <a:rPr lang="vi-VN" sz="2400" b="1" i="0" u="none" strike="noStrike" dirty="0">
                <a:solidFill>
                  <a:schemeClr val="bg1"/>
                </a:solidFill>
                <a:effectLst/>
                <a:latin typeface="Cambria" panose="02040503050406030204" pitchFamily="18" charset="0"/>
                <a:cs typeface="Arial" panose="020B0604020202020204" pitchFamily="34" charset="0"/>
              </a:rPr>
              <a:t>6(</a:t>
            </a:r>
            <a:r>
              <a:rPr lang="vi-VN" sz="2400" b="1" dirty="0">
                <a:solidFill>
                  <a:srgbClr val="FFFF00"/>
                </a:solidFill>
                <a:latin typeface="Cambria" panose="02040503050406030204" pitchFamily="18" charset="0"/>
                <a:cs typeface="Arial" panose="020B0604020202020204" pitchFamily="34" charset="0"/>
              </a:rPr>
              <a:t>Chúa Jesus</a:t>
            </a:r>
            <a:r>
              <a:rPr lang="vi-VN" sz="2400" b="1" i="0" u="none" strike="noStrike" dirty="0">
                <a:solidFill>
                  <a:schemeClr val="bg1"/>
                </a:solidFill>
                <a:effectLst/>
                <a:latin typeface="Cambria" panose="02040503050406030204" pitchFamily="18" charset="0"/>
                <a:cs typeface="Arial" panose="020B0604020202020204" pitchFamily="34" charset="0"/>
              </a:rPr>
              <a:t>)Ngài vốn có hình Đức Chúa Trời, song chẳng coi sự bình-đẳng mình với Đức Chúa Trời là sự nên nắm-giữ; 7chính Ngài đã tự bỏ mình đi, lấy hình tôi-tớ và trở nên giống như loài người; 8Ngài đã hiện ra như một người, tự hạ mình xuống, vâng-phục cho đến chết, thậm chí chết trên cây thập-tự. 9Cũng vì đó nên Đức Chúa Trời đã đem Ngài lên rất cao, và ban cho Ngài danh trên hết mọi danh, 10hầu cho nghe đến danh Đức Chúa Jêsus, mọi đầu gối trên trời, dưới đất, bên dưới đất, thảy đều quì xuống, 11và mọi lưỡi thảy đều xưng Jêsus-Christ là Chúa, mà tôn-vinh Đức Chúa Trời, là Đức Chúa Cha.</a:t>
            </a:r>
            <a:endParaRPr lang="en-US" sz="2400" b="1" i="0" u="none" strike="noStrike" dirty="0">
              <a:solidFill>
                <a:schemeClr val="bg1"/>
              </a:solidFill>
              <a:effectLst/>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8656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Into the darkness You shine</a:t>
            </a:r>
            <a:b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Out of the ashes we rise</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Tối tăm dân tan ra xa ta</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Thoát khỏi màn đêm đến với Chúa</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759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324000" y="360000"/>
            <a:ext cx="11586117" cy="4189698"/>
          </a:xfrm>
          <a:prstGeom prst="rect">
            <a:avLst/>
          </a:prstGeom>
          <a:noFill/>
        </p:spPr>
        <p:txBody>
          <a:bodyPr wrap="square" tIns="0" bIns="0" rtlCol="0" anchor="b" anchorCtr="0">
            <a:noAutofit/>
          </a:bodyPr>
          <a:lstStyle/>
          <a:p>
            <a:pPr algn="ctr">
              <a:lnSpc>
                <a:spcPct val="150000"/>
              </a:lnSpc>
            </a:pPr>
            <a:r>
              <a:rPr lang="vi-VN" sz="2400" b="1" dirty="0">
                <a:solidFill>
                  <a:srgbClr val="FFFF00"/>
                </a:solidFill>
                <a:latin typeface="Cambria" panose="02040503050406030204" pitchFamily="18" charset="0"/>
                <a:cs typeface="Arial" panose="020B0604020202020204" pitchFamily="34" charset="0"/>
              </a:rPr>
              <a:t>Khải huyền 4:8-10a</a:t>
            </a:r>
          </a:p>
          <a:p>
            <a:pPr algn="just">
              <a:lnSpc>
                <a:spcPct val="150000"/>
              </a:lnSpc>
            </a:pPr>
            <a:r>
              <a:rPr lang="vi-VN" sz="2400" b="1" i="0" dirty="0">
                <a:solidFill>
                  <a:schemeClr val="bg1"/>
                </a:solidFill>
                <a:effectLst/>
                <a:latin typeface="Cambria" panose="02040503050406030204" pitchFamily="18" charset="0"/>
              </a:rPr>
              <a:t>8Bốn con sinh-vật ấy mỗi con có sáu cánh, chung quanh mình và trong mình đều có mắt; ngày đêm lúc nào cũng nói luôn không dứt:</a:t>
            </a:r>
          </a:p>
          <a:p>
            <a:pPr algn="just">
              <a:lnSpc>
                <a:spcPct val="150000"/>
              </a:lnSpc>
            </a:pPr>
            <a:r>
              <a:rPr lang="vi-VN" sz="2400" b="1" i="0" dirty="0">
                <a:solidFill>
                  <a:srgbClr val="FFFF00"/>
                </a:solidFill>
                <a:effectLst/>
                <a:latin typeface="Cambria" panose="02040503050406030204" pitchFamily="18" charset="0"/>
              </a:rPr>
              <a:t>Thánh thay, thánh thay, thánh thay là Chúa, là Đức Chúa Trời, Đấng Toàn-năng.</a:t>
            </a:r>
            <a:r>
              <a:rPr lang="vi-VN" sz="2400" b="1" i="0" dirty="0">
                <a:solidFill>
                  <a:schemeClr val="bg1"/>
                </a:solidFill>
                <a:effectLst/>
                <a:latin typeface="Cambria" panose="02040503050406030204" pitchFamily="18" charset="0"/>
              </a:rPr>
              <a:t> </a:t>
            </a:r>
            <a:r>
              <a:rPr lang="vi-VN" sz="2400" b="1" i="0" dirty="0">
                <a:solidFill>
                  <a:srgbClr val="FFFF00"/>
                </a:solidFill>
                <a:effectLst/>
                <a:latin typeface="Cambria" panose="02040503050406030204" pitchFamily="18" charset="0"/>
              </a:rPr>
              <a:t>TRƯỚC ĐÃ CÓ, NAY HIỆN CÓ, SAU CÒN ĐẾN!</a:t>
            </a:r>
            <a:endParaRPr lang="vi-VN" sz="2400" b="1" i="0" cap="small" dirty="0">
              <a:solidFill>
                <a:srgbClr val="FFFF00"/>
              </a:solidFill>
              <a:effectLst/>
              <a:latin typeface="Cambria" panose="02040503050406030204" pitchFamily="18" charset="0"/>
            </a:endParaRPr>
          </a:p>
          <a:p>
            <a:pPr algn="just">
              <a:lnSpc>
                <a:spcPct val="150000"/>
              </a:lnSpc>
            </a:pPr>
            <a:r>
              <a:rPr lang="vi-VN" sz="2400" b="1" i="0" dirty="0">
                <a:solidFill>
                  <a:schemeClr val="bg1"/>
                </a:solidFill>
                <a:effectLst/>
                <a:latin typeface="Cambria" panose="02040503050406030204" pitchFamily="18" charset="0"/>
              </a:rPr>
              <a:t>9Khi các sinh-vật lấy những sự vinh-hiển, tôn-quí, cảm-tạ mà dâng cho Đấng ngự trên ngôi là Đấng hằng sống đời đời, 10thì hai mươi bốn trưởng-lão sấp mình xuống trước mặt Đấng ngự trên ngôi, và thờ-lạy Đấng hằng sống đời đời</a:t>
            </a:r>
          </a:p>
        </p:txBody>
      </p:sp>
    </p:spTree>
    <p:extLst>
      <p:ext uri="{BB962C8B-B14F-4D97-AF65-F5344CB8AC3E}">
        <p14:creationId xmlns:p14="http://schemas.microsoft.com/office/powerpoint/2010/main" val="1698022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A thousand generations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falling down in worship</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To sing the song of ages to the Lamb</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Cùng</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tiếp</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nối</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biết</a:t>
            </a:r>
            <a:r>
              <a:rPr lang="en-US" sz="3200" b="1" i="0" u="none" strike="noStrike" dirty="0">
                <a:solidFill>
                  <a:srgbClr val="FFFF00"/>
                </a:solidFill>
                <a:effectLst/>
                <a:latin typeface="Cambria" panose="02040503050406030204" pitchFamily="18" charset="0"/>
                <a:cs typeface="Arial" panose="020B0604020202020204" pitchFamily="34" charset="0"/>
              </a:rPr>
              <a:t> ba</a:t>
            </a:r>
            <a:r>
              <a:rPr lang="en-US" sz="3200" b="1" dirty="0">
                <a:solidFill>
                  <a:srgbClr val="FFFF00"/>
                </a:solidFill>
                <a:latin typeface="Cambria" panose="02040503050406030204" pitchFamily="18" charset="0"/>
                <a:cs typeface="Arial" panose="020B0604020202020204" pitchFamily="34" charset="0"/>
              </a:rPr>
              <a:t>o </a:t>
            </a:r>
            <a:r>
              <a:rPr lang="en-US" sz="3200" b="1" dirty="0" err="1">
                <a:solidFill>
                  <a:srgbClr val="FFFF00"/>
                </a:solidFill>
                <a:latin typeface="Cambria" panose="02040503050406030204" pitchFamily="18" charset="0"/>
                <a:cs typeface="Arial" panose="020B0604020202020204" pitchFamily="34" charset="0"/>
              </a:rPr>
              <a:t>thế</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hệ</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Đến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cuối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xuống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nơi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chân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Nguyện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dâng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Chiên</a:t>
            </a:r>
            <a:r>
              <a:rPr lang="en-US" sz="3200" b="1" dirty="0">
                <a:solidFill>
                  <a:srgbClr val="FFFF00"/>
                </a:solidFill>
                <a:latin typeface="Cambria" panose="02040503050406030204" pitchFamily="18" charset="0"/>
                <a:cs typeface="Arial" panose="020B0604020202020204" pitchFamily="34" charset="0"/>
              </a:rPr>
              <a:t> Con </a:t>
            </a:r>
            <a:r>
              <a:rPr lang="en-US" sz="3200" b="1" dirty="0" err="1">
                <a:solidFill>
                  <a:srgbClr val="FFFF00"/>
                </a:solidFill>
                <a:latin typeface="Cambria" panose="02040503050406030204" pitchFamily="18" charset="0"/>
                <a:cs typeface="Arial" panose="020B0604020202020204" pitchFamily="34" charset="0"/>
              </a:rPr>
              <a:t>khúc</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hát</a:t>
            </a:r>
            <a:r>
              <a:rPr lang="en-US" sz="3200" b="1" dirty="0">
                <a:solidFill>
                  <a:srgbClr val="FFFF00"/>
                </a:solidFill>
                <a:latin typeface="Cambria" panose="02040503050406030204" pitchFamily="18" charset="0"/>
                <a:cs typeface="Arial" panose="020B0604020202020204" pitchFamily="34" charset="0"/>
              </a:rPr>
              <a:t> qua bao </a:t>
            </a:r>
            <a:r>
              <a:rPr lang="en-US" sz="3200" b="1" dirty="0" err="1">
                <a:solidFill>
                  <a:srgbClr val="FFFF00"/>
                </a:solidFill>
                <a:latin typeface="Cambria" panose="02040503050406030204" pitchFamily="18" charset="0"/>
                <a:cs typeface="Arial" panose="020B0604020202020204" pitchFamily="34" charset="0"/>
              </a:rPr>
              <a:t>thời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đại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35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And all who've gone before us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and all who will believe</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Will sing the song of ages to the Lamb</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Ngày</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xưa</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các</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thánh</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có</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trước</a:t>
            </a:r>
            <a:r>
              <a:rPr lang="en-US" sz="3200" b="1" i="0" u="none" strike="noStrike" dirty="0">
                <a:solidFill>
                  <a:srgbClr val="FFFF00"/>
                </a:solidFill>
                <a:effectLst/>
                <a:latin typeface="Cambria" panose="02040503050406030204" pitchFamily="18" charset="0"/>
                <a:cs typeface="Arial" panose="020B0604020202020204" pitchFamily="34" charset="0"/>
              </a:rPr>
              <a:t> ta</a:t>
            </a: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Và</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hết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thảy</a:t>
            </a:r>
            <a:r>
              <a:rPr lang="en-US" sz="3200" b="1" dirty="0">
                <a:solidFill>
                  <a:srgbClr val="FFFF00"/>
                </a:solidFill>
                <a:latin typeface="Cambria" panose="02040503050406030204" pitchFamily="18" charset="0"/>
                <a:cs typeface="Arial" panose="020B0604020202020204" pitchFamily="34" charset="0"/>
              </a:rPr>
              <a:t> ai tin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cất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tiếng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hát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tôn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vinh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Chiên</a:t>
            </a:r>
            <a:r>
              <a:rPr lang="en-US" sz="3200" b="1" dirty="0">
                <a:solidFill>
                  <a:srgbClr val="FFFF00"/>
                </a:solidFill>
                <a:latin typeface="Cambria" panose="02040503050406030204" pitchFamily="18" charset="0"/>
                <a:cs typeface="Arial" panose="020B0604020202020204" pitchFamily="34" charset="0"/>
              </a:rPr>
              <a:t> Con </a:t>
            </a:r>
            <a:r>
              <a:rPr lang="en-US" sz="3200" b="1" dirty="0" err="1">
                <a:solidFill>
                  <a:srgbClr val="FFFF00"/>
                </a:solidFill>
                <a:latin typeface="Cambria" panose="02040503050406030204" pitchFamily="18" charset="0"/>
                <a:cs typeface="Arial" panose="020B0604020202020204" pitchFamily="34" charset="0"/>
              </a:rPr>
              <a:t>đời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đời</a:t>
            </a:r>
            <a:r>
              <a:rPr lang="en-US" sz="3200" b="1" dirty="0">
                <a:solidFill>
                  <a:srgbClr val="FFFF00"/>
                </a:solidFill>
                <a:latin typeface="Cambria" panose="02040503050406030204" pitchFamily="18" charset="0"/>
                <a:cs typeface="Arial" panose="020B0604020202020204" pitchFamily="34" charset="0"/>
              </a:rPr>
              <a:t>. </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923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Your name is the highest</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Your name is the greatest</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Your name stands above them all</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Danh</a:t>
            </a:r>
            <a:r>
              <a:rPr lang="en-US" sz="3200" b="1" i="0" u="none" strike="noStrike" dirty="0">
                <a:solidFill>
                  <a:srgbClr val="FFFF00"/>
                </a:solidFill>
                <a:effectLst/>
                <a:latin typeface="Cambria" panose="02040503050406030204" pitchFamily="18" charset="0"/>
                <a:cs typeface="Arial" panose="020B0604020202020204" pitchFamily="34" charset="0"/>
              </a:rPr>
              <a:t> Cha </a:t>
            </a:r>
            <a:r>
              <a:rPr lang="en-US" sz="3200" b="1" i="0" u="none" strike="noStrike" dirty="0" err="1">
                <a:solidFill>
                  <a:srgbClr val="FFFF00"/>
                </a:solidFill>
                <a:effectLst/>
                <a:latin typeface="Cambria" panose="02040503050406030204" pitchFamily="18" charset="0"/>
                <a:cs typeface="Arial" panose="020B0604020202020204" pitchFamily="34" charset="0"/>
              </a:rPr>
              <a:t>cao</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quý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nhất</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 Cha </a:t>
            </a:r>
            <a:r>
              <a:rPr lang="en-US" sz="3200" b="1" dirty="0" err="1">
                <a:solidFill>
                  <a:srgbClr val="FFFF00"/>
                </a:solidFill>
                <a:latin typeface="Cambria" panose="02040503050406030204" pitchFamily="18" charset="0"/>
                <a:cs typeface="Arial" panose="020B0604020202020204" pitchFamily="34" charset="0"/>
              </a:rPr>
              <a:t>thật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quá</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vĩ</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đại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 Cha </a:t>
            </a:r>
            <a:r>
              <a:rPr lang="en-US" sz="3200" b="1" dirty="0" err="1">
                <a:solidFill>
                  <a:srgbClr val="FFFF00"/>
                </a:solidFill>
                <a:latin typeface="Cambria" panose="02040503050406030204" pitchFamily="18" charset="0"/>
                <a:cs typeface="Arial" panose="020B0604020202020204" pitchFamily="34" charset="0"/>
              </a:rPr>
              <a:t>trỗi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cao</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hơn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muôn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734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All thrones and dominions</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All powers and positions</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Your name stands above them all</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Tất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cả</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quyền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thế</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thống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trị</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Tất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cả</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quyền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uy</a:t>
            </a:r>
            <a:r>
              <a:rPr lang="en-US" sz="3200" b="1" dirty="0">
                <a:solidFill>
                  <a:srgbClr val="FFFF00"/>
                </a:solidFill>
                <a:latin typeface="Cambria" panose="02040503050406030204" pitchFamily="18" charset="0"/>
                <a:cs typeface="Arial" panose="020B0604020202020204" pitchFamily="34" charset="0"/>
              </a:rPr>
              <a:t> con </a:t>
            </a:r>
            <a:r>
              <a:rPr lang="en-US" sz="3200" b="1" dirty="0" err="1">
                <a:solidFill>
                  <a:srgbClr val="FFFF00"/>
                </a:solidFill>
                <a:latin typeface="Cambria" panose="02040503050406030204" pitchFamily="18" charset="0"/>
                <a:cs typeface="Arial" panose="020B0604020202020204" pitchFamily="34" charset="0"/>
              </a:rPr>
              <a:t>người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Chẳng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thế</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đứng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trước</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của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Chúa</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665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And the angels cry, Holy</a:t>
            </a:r>
            <a:br>
              <a:rPr lang="en-US" sz="4400" b="1" i="0" u="none" strike="noStrike" dirty="0">
                <a:solidFill>
                  <a:srgbClr val="FFFF00"/>
                </a:solidFill>
                <a:effectLst/>
                <a:latin typeface="Cambria" panose="02040503050406030204" pitchFamily="18" charset="0"/>
                <a:cs typeface="Arial" panose="020B0604020202020204" pitchFamily="34" charset="0"/>
              </a:rPr>
            </a:br>
            <a:r>
              <a:rPr lang="en-US" sz="4400" b="1" i="0" u="none" strike="noStrike" dirty="0">
                <a:solidFill>
                  <a:srgbClr val="FFFF00"/>
                </a:solidFill>
                <a:effectLst/>
                <a:latin typeface="Cambria" panose="02040503050406030204" pitchFamily="18" charset="0"/>
                <a:cs typeface="Arial" panose="020B0604020202020204" pitchFamily="34" charset="0"/>
              </a:rPr>
              <a:t>All creation cries, Holy</a:t>
            </a:r>
            <a:br>
              <a:rPr lang="en-US" sz="4400" b="1" i="0" u="none" strike="noStrike" dirty="0">
                <a:solidFill>
                  <a:srgbClr val="FFFF00"/>
                </a:solidFill>
                <a:effectLst/>
                <a:latin typeface="Cambria" panose="02040503050406030204" pitchFamily="18" charset="0"/>
                <a:cs typeface="Arial" panose="020B0604020202020204" pitchFamily="34" charset="0"/>
              </a:rPr>
            </a:br>
            <a:r>
              <a:rPr lang="en-US" sz="4400" b="1" i="0" u="none" strike="noStrike" dirty="0">
                <a:solidFill>
                  <a:srgbClr val="FFFF00"/>
                </a:solidFill>
                <a:effectLst/>
                <a:latin typeface="Cambria" panose="02040503050406030204" pitchFamily="18" charset="0"/>
                <a:cs typeface="Arial" panose="020B0604020202020204" pitchFamily="34" charset="0"/>
              </a:rPr>
              <a:t>You are lifted high, Holy, Holy forever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chemeClr val="bg1"/>
                </a:solidFill>
                <a:effectLst/>
                <a:latin typeface="Cambria" panose="02040503050406030204" pitchFamily="18" charset="0"/>
                <a:cs typeface="Arial" panose="020B0604020202020204" pitchFamily="34" charset="0"/>
              </a:rPr>
              <a:t>Muôn</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thiên</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sứ</a:t>
            </a:r>
            <a:r>
              <a:rPr lang="en-US" sz="3200" b="1" i="0" u="none" strike="noStrike" dirty="0">
                <a:solidFill>
                  <a:schemeClr val="bg1"/>
                </a:solidFill>
                <a:effectLst/>
                <a:latin typeface="Cambria" panose="02040503050406030204" pitchFamily="18" charset="0"/>
                <a:cs typeface="Arial" panose="020B0604020202020204" pitchFamily="34" charset="0"/>
              </a:rPr>
              <a:t> ca </a:t>
            </a:r>
            <a:r>
              <a:rPr lang="en-US" sz="3200" b="1" i="0" u="none" strike="noStrike" dirty="0" err="1">
                <a:solidFill>
                  <a:schemeClr val="bg1"/>
                </a:solidFill>
                <a:effectLst/>
                <a:latin typeface="Cambria" panose="02040503050406030204" pitchFamily="18" charset="0"/>
                <a:cs typeface="Arial" panose="020B0604020202020204" pitchFamily="34" charset="0"/>
              </a:rPr>
              <a:t>ngợi</a:t>
            </a:r>
            <a:r>
              <a:rPr lang="en-US" sz="3200" b="1" i="0" u="none" strike="noStrike" dirty="0">
                <a:solidFill>
                  <a:schemeClr val="bg1"/>
                </a:solidFill>
                <a:effectLst/>
                <a:latin typeface="Cambria" panose="02040503050406030204" pitchFamily="18" charset="0"/>
                <a:cs typeface="Arial" panose="020B0604020202020204" pitchFamily="34" charset="0"/>
              </a:rPr>
              <a:t> Jesus</a:t>
            </a:r>
          </a:p>
          <a:p>
            <a:pPr algn="ctr">
              <a:lnSpc>
                <a:spcPct val="150000"/>
              </a:lnSpc>
            </a:pPr>
            <a:r>
              <a:rPr lang="en-US" sz="3200" b="1" dirty="0" err="1">
                <a:solidFill>
                  <a:schemeClr val="bg1"/>
                </a:solidFill>
                <a:latin typeface="Cambria" panose="02040503050406030204" pitchFamily="18" charset="0"/>
                <a:cs typeface="Arial" panose="020B0604020202020204" pitchFamily="34" charset="0"/>
              </a:rPr>
              <a:t>Kìa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muôn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nước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tôn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ngợi</a:t>
            </a:r>
            <a:r>
              <a:rPr lang="en-US" sz="3200" b="1" dirty="0">
                <a:solidFill>
                  <a:schemeClr val="bg1"/>
                </a:solidFill>
                <a:latin typeface="Cambria" panose="02040503050406030204" pitchFamily="18" charset="0"/>
                <a:cs typeface="Arial" panose="020B0604020202020204" pitchFamily="34" charset="0"/>
              </a:rPr>
              <a:t> Jesus</a:t>
            </a:r>
          </a:p>
          <a:p>
            <a:pPr algn="ctr">
              <a:lnSpc>
                <a:spcPct val="150000"/>
              </a:lnSpc>
            </a:pPr>
            <a:r>
              <a:rPr lang="en-US" sz="3200" b="1" dirty="0" err="1">
                <a:solidFill>
                  <a:schemeClr val="bg1"/>
                </a:solidFill>
                <a:latin typeface="Cambria" panose="02040503050406030204" pitchFamily="18" charset="0"/>
                <a:cs typeface="Arial" panose="020B0604020202020204" pitchFamily="34" charset="0"/>
              </a:rPr>
              <a:t>Tôn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quý</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toàn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năng</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thánh</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thay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từ</a:t>
            </a:r>
            <a:r>
              <a:rPr lang="en-US" sz="3200" b="1" dirty="0">
                <a:solidFill>
                  <a:schemeClr val="bg1"/>
                </a:solidFill>
                <a:latin typeface="Cambria" panose="02040503050406030204" pitchFamily="18" charset="0"/>
                <a:cs typeface="Arial" panose="020B0604020202020204" pitchFamily="34" charset="0"/>
              </a:rPr>
              <a:t> nay </a:t>
            </a:r>
            <a:r>
              <a:rPr lang="en-US" sz="3200" b="1" dirty="0" err="1">
                <a:solidFill>
                  <a:schemeClr val="bg1"/>
                </a:solidFill>
                <a:latin typeface="Cambria" panose="02040503050406030204" pitchFamily="18" charset="0"/>
                <a:cs typeface="Arial" panose="020B0604020202020204" pitchFamily="34" charset="0"/>
              </a:rPr>
              <a:t>đến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mãi</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sau</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89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you've been forgiven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and if you've been redeemed</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Sing the song forever to the Lamb</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Chúa</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đã</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thứ</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tha</a:t>
            </a:r>
            <a:r>
              <a:rPr lang="en-US" sz="3200" b="1" i="0" u="none" strike="noStrike" dirty="0">
                <a:solidFill>
                  <a:srgbClr val="FFFF00"/>
                </a:solidFill>
                <a:effectLst/>
                <a:latin typeface="Cambria" panose="02040503050406030204" pitchFamily="18" charset="0"/>
                <a:cs typeface="Arial" panose="020B0604020202020204" pitchFamily="34" charset="0"/>
              </a:rPr>
              <a:t> con </a:t>
            </a:r>
            <a:r>
              <a:rPr lang="en-US" sz="3200" b="1" i="0" u="none" strike="noStrike" dirty="0" err="1">
                <a:solidFill>
                  <a:srgbClr val="FFFF00"/>
                </a:solidFill>
                <a:effectLst/>
                <a:latin typeface="Cambria" panose="02040503050406030204" pitchFamily="18" charset="0"/>
                <a:cs typeface="Arial" panose="020B0604020202020204" pitchFamily="34" charset="0"/>
              </a:rPr>
              <a:t>rồi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Chúa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giải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cứu</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chính</a:t>
            </a:r>
            <a:r>
              <a:rPr lang="en-US" sz="3200" b="1" dirty="0">
                <a:solidFill>
                  <a:srgbClr val="FFFF00"/>
                </a:solidFill>
                <a:latin typeface="Cambria" panose="02040503050406030204" pitchFamily="18" charset="0"/>
                <a:cs typeface="Arial" panose="020B0604020202020204" pitchFamily="34" charset="0"/>
              </a:rPr>
              <a:t> con</a:t>
            </a:r>
          </a:p>
          <a:p>
            <a:pPr algn="ctr">
              <a:lnSpc>
                <a:spcPct val="150000"/>
              </a:lnSpc>
            </a:pPr>
            <a:r>
              <a:rPr lang="en-US" sz="3200" b="1" dirty="0">
                <a:solidFill>
                  <a:srgbClr val="FFFF00"/>
                </a:solidFill>
                <a:latin typeface="Cambria" panose="02040503050406030204" pitchFamily="18" charset="0"/>
                <a:cs typeface="Arial" panose="020B0604020202020204" pitchFamily="34" charset="0"/>
              </a:rPr>
              <a:t>Bao ca </a:t>
            </a:r>
            <a:r>
              <a:rPr lang="en-US" sz="3200" b="1" dirty="0" err="1">
                <a:solidFill>
                  <a:srgbClr val="FFFF00"/>
                </a:solidFill>
                <a:latin typeface="Cambria" panose="02040503050406030204" pitchFamily="18" charset="0"/>
                <a:cs typeface="Arial" panose="020B0604020202020204" pitchFamily="34" charset="0"/>
              </a:rPr>
              <a:t>khen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xin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dâng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Chiên</a:t>
            </a:r>
            <a:r>
              <a:rPr lang="en-US" sz="3200" b="1" dirty="0">
                <a:solidFill>
                  <a:srgbClr val="FFFF00"/>
                </a:solidFill>
                <a:latin typeface="Cambria" panose="02040503050406030204" pitchFamily="18" charset="0"/>
                <a:cs typeface="Arial" panose="020B0604020202020204" pitchFamily="34" charset="0"/>
              </a:rPr>
              <a:t> con </a:t>
            </a:r>
            <a:r>
              <a:rPr lang="en-US" sz="3200" b="1" dirty="0" err="1">
                <a:solidFill>
                  <a:srgbClr val="FFFF00"/>
                </a:solidFill>
                <a:latin typeface="Cambria" panose="02040503050406030204" pitchFamily="18" charset="0"/>
                <a:cs typeface="Arial" panose="020B0604020202020204" pitchFamily="34" charset="0"/>
              </a:rPr>
              <a:t>đời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đời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312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walk in freedom </a:t>
            </a:r>
          </a:p>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If you bear His name</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Chúa</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giải</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thoát</a:t>
            </a:r>
            <a:r>
              <a:rPr lang="en-US" sz="3200" b="1" i="0" u="none" strike="noStrike" dirty="0">
                <a:solidFill>
                  <a:srgbClr val="FFFF00"/>
                </a:solidFill>
                <a:effectLst/>
                <a:latin typeface="Cambria" panose="02040503050406030204" pitchFamily="18" charset="0"/>
                <a:cs typeface="Arial" panose="020B0604020202020204" pitchFamily="34" charset="0"/>
              </a:rPr>
              <a:t> con </a:t>
            </a:r>
            <a:r>
              <a:rPr lang="en-US" sz="3200" b="1" i="0" u="none" strike="noStrike" dirty="0" err="1">
                <a:solidFill>
                  <a:srgbClr val="FFFF00"/>
                </a:solidFill>
                <a:effectLst/>
                <a:latin typeface="Cambria" panose="02040503050406030204" pitchFamily="18" charset="0"/>
                <a:cs typeface="Arial" panose="020B0604020202020204" pitchFamily="34" charset="0"/>
              </a:rPr>
              <a:t>vui</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mừng</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Nguyện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sẽ</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nắm</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lấy</a:t>
            </a:r>
            <a:r>
              <a:rPr lang="en-US" sz="3200" b="1" dirty="0">
                <a:solidFill>
                  <a:srgbClr val="FFFF00"/>
                </a:solidFill>
                <a:latin typeface="Cambria" panose="02040503050406030204" pitchFamily="18" charset="0"/>
                <a:cs typeface="Arial" panose="020B0604020202020204" pitchFamily="34" charset="0"/>
              </a:rPr>
              <a:t> dang </a:t>
            </a:r>
            <a:r>
              <a:rPr lang="en-US" sz="3200" b="1" dirty="0" err="1">
                <a:solidFill>
                  <a:srgbClr val="FFFF00"/>
                </a:solidFill>
                <a:latin typeface="Cambria" panose="02040503050406030204" pitchFamily="18" charset="0"/>
                <a:cs typeface="Arial" panose="020B0604020202020204" pitchFamily="34" charset="0"/>
              </a:rPr>
              <a:t>Ngài</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88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Sing the song forever to the Lamb</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We'll sing the song forever and amen</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Cất</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tiếng</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hát</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dâng</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lên</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Chiên</a:t>
            </a:r>
            <a:r>
              <a:rPr lang="en-US" sz="3200" b="1" i="0" u="none" strike="noStrike" dirty="0">
                <a:solidFill>
                  <a:srgbClr val="FFFF00"/>
                </a:solidFill>
                <a:effectLst/>
                <a:latin typeface="Cambria" panose="02040503050406030204" pitchFamily="18" charset="0"/>
                <a:cs typeface="Arial" panose="020B0604020202020204" pitchFamily="34" charset="0"/>
              </a:rPr>
              <a:t> Con </a:t>
            </a:r>
            <a:r>
              <a:rPr lang="en-US" sz="3200" b="1" i="0" u="none" strike="noStrike" dirty="0" err="1">
                <a:solidFill>
                  <a:srgbClr val="FFFF00"/>
                </a:solidFill>
                <a:effectLst/>
                <a:latin typeface="Cambria" panose="02040503050406030204" pitchFamily="18" charset="0"/>
                <a:cs typeface="Arial" panose="020B0604020202020204" pitchFamily="34" charset="0"/>
              </a:rPr>
              <a:t>đời</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đời</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Nguyện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hát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chúc</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tán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không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dứt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cho</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Vua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đời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đời</a:t>
            </a:r>
            <a:r>
              <a:rPr lang="en-US" sz="3200" b="1" dirty="0">
                <a:solidFill>
                  <a:srgbClr val="FFFF00"/>
                </a:solidFill>
                <a:latin typeface="Cambria" panose="02040503050406030204" pitchFamily="18" charset="0"/>
                <a:cs typeface="Arial" panose="020B0604020202020204" pitchFamily="34" charset="0"/>
              </a:rPr>
              <a:t>.</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41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And the angels cry, Holy</a:t>
            </a:r>
            <a:br>
              <a:rPr lang="en-US" sz="4400" b="1" i="0" u="none" strike="noStrike" dirty="0">
                <a:solidFill>
                  <a:srgbClr val="FFFF00"/>
                </a:solidFill>
                <a:effectLst/>
                <a:latin typeface="Cambria" panose="02040503050406030204" pitchFamily="18" charset="0"/>
                <a:cs typeface="Arial" panose="020B0604020202020204" pitchFamily="34" charset="0"/>
              </a:rPr>
            </a:br>
            <a:r>
              <a:rPr lang="en-US" sz="4400" b="1" i="0" u="none" strike="noStrike" dirty="0">
                <a:solidFill>
                  <a:srgbClr val="FFFF00"/>
                </a:solidFill>
                <a:effectLst/>
                <a:latin typeface="Cambria" panose="02040503050406030204" pitchFamily="18" charset="0"/>
                <a:cs typeface="Arial" panose="020B0604020202020204" pitchFamily="34" charset="0"/>
              </a:rPr>
              <a:t>All creation cries, Holy</a:t>
            </a:r>
            <a:br>
              <a:rPr lang="en-US" sz="4400" b="1" i="0" u="none" strike="noStrike" dirty="0">
                <a:solidFill>
                  <a:srgbClr val="FFFF00"/>
                </a:solidFill>
                <a:effectLst/>
                <a:latin typeface="Cambria" panose="02040503050406030204" pitchFamily="18" charset="0"/>
                <a:cs typeface="Arial" panose="020B0604020202020204" pitchFamily="34" charset="0"/>
              </a:rPr>
            </a:br>
            <a:r>
              <a:rPr lang="en-US" sz="4400" b="1" i="0" u="none" strike="noStrike" dirty="0">
                <a:solidFill>
                  <a:srgbClr val="FFFF00"/>
                </a:solidFill>
                <a:effectLst/>
                <a:latin typeface="Cambria" panose="02040503050406030204" pitchFamily="18" charset="0"/>
                <a:cs typeface="Arial" panose="020B0604020202020204" pitchFamily="34" charset="0"/>
              </a:rPr>
              <a:t>You are lifted high, Holy, Holy forever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chemeClr val="bg1"/>
                </a:solidFill>
                <a:effectLst/>
                <a:latin typeface="Cambria" panose="02040503050406030204" pitchFamily="18" charset="0"/>
                <a:cs typeface="Arial" panose="020B0604020202020204" pitchFamily="34" charset="0"/>
              </a:rPr>
              <a:t>Muôn</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thiên</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sứ</a:t>
            </a:r>
            <a:r>
              <a:rPr lang="en-US" sz="3200" b="1" i="0" u="none" strike="noStrike" dirty="0">
                <a:solidFill>
                  <a:schemeClr val="bg1"/>
                </a:solidFill>
                <a:effectLst/>
                <a:latin typeface="Cambria" panose="02040503050406030204" pitchFamily="18" charset="0"/>
                <a:cs typeface="Arial" panose="020B0604020202020204" pitchFamily="34" charset="0"/>
              </a:rPr>
              <a:t> ca </a:t>
            </a:r>
            <a:r>
              <a:rPr lang="en-US" sz="3200" b="1" i="0" u="none" strike="noStrike" dirty="0" err="1">
                <a:solidFill>
                  <a:schemeClr val="bg1"/>
                </a:solidFill>
                <a:effectLst/>
                <a:latin typeface="Cambria" panose="02040503050406030204" pitchFamily="18" charset="0"/>
                <a:cs typeface="Arial" panose="020B0604020202020204" pitchFamily="34" charset="0"/>
              </a:rPr>
              <a:t>ngợi</a:t>
            </a:r>
            <a:r>
              <a:rPr lang="en-US" sz="3200" b="1" i="0" u="none" strike="noStrike" dirty="0">
                <a:solidFill>
                  <a:schemeClr val="bg1"/>
                </a:solidFill>
                <a:effectLst/>
                <a:latin typeface="Cambria" panose="02040503050406030204" pitchFamily="18" charset="0"/>
                <a:cs typeface="Arial" panose="020B0604020202020204" pitchFamily="34" charset="0"/>
              </a:rPr>
              <a:t> Jesus</a:t>
            </a:r>
          </a:p>
          <a:p>
            <a:pPr algn="ctr">
              <a:lnSpc>
                <a:spcPct val="150000"/>
              </a:lnSpc>
            </a:pPr>
            <a:r>
              <a:rPr lang="en-US" sz="3200" b="1" dirty="0" err="1">
                <a:solidFill>
                  <a:schemeClr val="bg1"/>
                </a:solidFill>
                <a:latin typeface="Cambria" panose="02040503050406030204" pitchFamily="18" charset="0"/>
                <a:cs typeface="Arial" panose="020B0604020202020204" pitchFamily="34" charset="0"/>
              </a:rPr>
              <a:t>Kìa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muôn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nước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tôn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ngợi</a:t>
            </a:r>
            <a:r>
              <a:rPr lang="en-US" sz="3200" b="1" dirty="0">
                <a:solidFill>
                  <a:schemeClr val="bg1"/>
                </a:solidFill>
                <a:latin typeface="Cambria" panose="02040503050406030204" pitchFamily="18" charset="0"/>
                <a:cs typeface="Arial" panose="020B0604020202020204" pitchFamily="34" charset="0"/>
              </a:rPr>
              <a:t> Jesus</a:t>
            </a:r>
          </a:p>
          <a:p>
            <a:pPr algn="ctr">
              <a:lnSpc>
                <a:spcPct val="150000"/>
              </a:lnSpc>
            </a:pPr>
            <a:r>
              <a:rPr lang="en-US" sz="3200" b="1" dirty="0" err="1">
                <a:solidFill>
                  <a:schemeClr val="bg1"/>
                </a:solidFill>
                <a:latin typeface="Cambria" panose="02040503050406030204" pitchFamily="18" charset="0"/>
                <a:cs typeface="Arial" panose="020B0604020202020204" pitchFamily="34" charset="0"/>
              </a:rPr>
              <a:t>Tôn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quý</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toàn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năng</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thánh</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thay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từ</a:t>
            </a:r>
            <a:r>
              <a:rPr lang="en-US" sz="3200" b="1" dirty="0">
                <a:solidFill>
                  <a:schemeClr val="bg1"/>
                </a:solidFill>
                <a:latin typeface="Cambria" panose="02040503050406030204" pitchFamily="18" charset="0"/>
                <a:cs typeface="Arial" panose="020B0604020202020204" pitchFamily="34" charset="0"/>
              </a:rPr>
              <a:t> nay </a:t>
            </a:r>
            <a:r>
              <a:rPr lang="en-US" sz="3200" b="1" dirty="0" err="1">
                <a:solidFill>
                  <a:schemeClr val="bg1"/>
                </a:solidFill>
                <a:latin typeface="Cambria" panose="02040503050406030204" pitchFamily="18" charset="0"/>
                <a:cs typeface="Arial" panose="020B0604020202020204" pitchFamily="34" charset="0"/>
              </a:rPr>
              <a:t>đến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mãi</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sau</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34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There's No one like you</a:t>
            </a:r>
            <a:b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None like you</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Vì chẳng ai như Ngài, </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Duy Jesus</a:t>
            </a:r>
            <a:endParaRPr lang="vi-VN" sz="3200" b="1" dirty="0">
              <a:solidFill>
                <a:srgbClr val="FFFF00"/>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9124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Hear your people sing, Holy</a:t>
            </a:r>
            <a:br>
              <a:rPr lang="en-US" sz="4400" b="1" i="0" u="none" strike="noStrike" dirty="0">
                <a:solidFill>
                  <a:srgbClr val="FFFF00"/>
                </a:solidFill>
                <a:effectLst/>
                <a:latin typeface="Cambria" panose="02040503050406030204" pitchFamily="18" charset="0"/>
                <a:cs typeface="Arial" panose="020B0604020202020204" pitchFamily="34" charset="0"/>
              </a:rPr>
            </a:br>
            <a:r>
              <a:rPr lang="en-US" sz="4400" b="1" i="0" u="none" strike="noStrike" dirty="0">
                <a:solidFill>
                  <a:srgbClr val="FFFF00"/>
                </a:solidFill>
                <a:effectLst/>
                <a:latin typeface="Cambria" panose="02040503050406030204" pitchFamily="18" charset="0"/>
                <a:cs typeface="Arial" panose="020B0604020202020204" pitchFamily="34" charset="0"/>
              </a:rPr>
              <a:t>To the King of kings, Holy</a:t>
            </a:r>
            <a:br>
              <a:rPr lang="en-US" sz="4400" b="1" i="0" u="none" strike="noStrike" dirty="0">
                <a:solidFill>
                  <a:srgbClr val="FFFF00"/>
                </a:solidFill>
                <a:effectLst/>
                <a:latin typeface="Cambria" panose="02040503050406030204" pitchFamily="18" charset="0"/>
                <a:cs typeface="Arial" panose="020B0604020202020204" pitchFamily="34" charset="0"/>
              </a:rPr>
            </a:br>
            <a:r>
              <a:rPr lang="en-US" sz="4400" b="1" i="0" u="none" strike="noStrike" dirty="0">
                <a:solidFill>
                  <a:srgbClr val="FFFF00"/>
                </a:solidFill>
                <a:effectLst/>
                <a:latin typeface="Cambria" panose="02040503050406030204" pitchFamily="18" charset="0"/>
                <a:cs typeface="Arial" panose="020B0604020202020204" pitchFamily="34" charset="0"/>
              </a:rPr>
              <a:t>You will always be, Holy, Holy forever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chemeClr val="bg1"/>
                </a:solidFill>
                <a:effectLst/>
                <a:latin typeface="Cambria" panose="02040503050406030204" pitchFamily="18" charset="0"/>
                <a:cs typeface="Arial" panose="020B0604020202020204" pitchFamily="34" charset="0"/>
              </a:rPr>
              <a:t>Kìa</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dân</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Chúa</a:t>
            </a:r>
            <a:r>
              <a:rPr lang="en-US" sz="3200" b="1" i="0" u="none" strike="noStrike" dirty="0">
                <a:solidFill>
                  <a:schemeClr val="bg1"/>
                </a:solidFill>
                <a:effectLst/>
                <a:latin typeface="Cambria" panose="02040503050406030204" pitchFamily="18" charset="0"/>
                <a:cs typeface="Arial" panose="020B0604020202020204" pitchFamily="34" charset="0"/>
              </a:rPr>
              <a:t> ca </a:t>
            </a:r>
            <a:r>
              <a:rPr lang="en-US" sz="3200" b="1" i="0" u="none" strike="noStrike" dirty="0" err="1">
                <a:solidFill>
                  <a:schemeClr val="bg1"/>
                </a:solidFill>
                <a:effectLst/>
                <a:latin typeface="Cambria" panose="02040503050406030204" pitchFamily="18" charset="0"/>
                <a:cs typeface="Arial" panose="020B0604020202020204" pitchFamily="34" charset="0"/>
              </a:rPr>
              <a:t>ngợi</a:t>
            </a:r>
            <a:r>
              <a:rPr lang="en-US" sz="3200" b="1" i="0" u="none" strike="noStrike" dirty="0">
                <a:solidFill>
                  <a:schemeClr val="bg1"/>
                </a:solidFill>
                <a:effectLst/>
                <a:latin typeface="Cambria" panose="02040503050406030204" pitchFamily="18" charset="0"/>
                <a:cs typeface="Arial" panose="020B0604020202020204" pitchFamily="34" charset="0"/>
              </a:rPr>
              <a:t> Jesus</a:t>
            </a:r>
          </a:p>
          <a:p>
            <a:pPr algn="ctr">
              <a:lnSpc>
                <a:spcPct val="150000"/>
              </a:lnSpc>
            </a:pPr>
            <a:r>
              <a:rPr lang="en-US" sz="3200" b="1" dirty="0">
                <a:solidFill>
                  <a:schemeClr val="bg1"/>
                </a:solidFill>
                <a:latin typeface="Cambria" panose="02040503050406030204" pitchFamily="18" charset="0"/>
                <a:cs typeface="Arial" panose="020B0604020202020204" pitchFamily="34" charset="0"/>
              </a:rPr>
              <a:t>Cho </a:t>
            </a:r>
            <a:r>
              <a:rPr lang="en-US" sz="3200" b="1" dirty="0" err="1">
                <a:solidFill>
                  <a:schemeClr val="bg1"/>
                </a:solidFill>
                <a:latin typeface="Cambria" panose="02040503050406030204" pitchFamily="18" charset="0"/>
                <a:cs typeface="Arial" panose="020B0604020202020204" pitchFamily="34" charset="0"/>
              </a:rPr>
              <a:t>Vua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của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các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vua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thánh</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thay</a:t>
            </a:r>
            <a:r>
              <a:rPr lang="en-US" sz="3200" b="1" dirty="0">
                <a:solidFill>
                  <a:schemeClr val="bg1"/>
                </a:solidFill>
                <a:latin typeface="Cambria" panose="02040503050406030204" pitchFamily="18" charset="0"/>
                <a:cs typeface="Arial" panose="020B0604020202020204" pitchFamily="34" charset="0"/>
              </a:rPr>
              <a:t>.</a:t>
            </a:r>
          </a:p>
          <a:p>
            <a:pPr algn="ctr">
              <a:lnSpc>
                <a:spcPct val="150000"/>
              </a:lnSpc>
            </a:pPr>
            <a:r>
              <a:rPr lang="en-US" sz="3200" b="1" dirty="0" err="1">
                <a:solidFill>
                  <a:schemeClr val="bg1"/>
                </a:solidFill>
                <a:latin typeface="Cambria" panose="02040503050406030204" pitchFamily="18" charset="0"/>
                <a:cs typeface="Arial" panose="020B0604020202020204" pitchFamily="34" charset="0"/>
              </a:rPr>
              <a:t>Thật</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duy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được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thánh</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thay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từ</a:t>
            </a:r>
            <a:r>
              <a:rPr lang="en-US" sz="3200" b="1" dirty="0">
                <a:solidFill>
                  <a:schemeClr val="bg1"/>
                </a:solidFill>
                <a:latin typeface="Cambria" panose="02040503050406030204" pitchFamily="18" charset="0"/>
                <a:cs typeface="Arial" panose="020B0604020202020204" pitchFamily="34" charset="0"/>
              </a:rPr>
              <a:t> nay </a:t>
            </a:r>
            <a:r>
              <a:rPr lang="en-US" sz="3200" b="1" dirty="0" err="1">
                <a:solidFill>
                  <a:schemeClr val="bg1"/>
                </a:solidFill>
                <a:latin typeface="Cambria" panose="02040503050406030204" pitchFamily="18" charset="0"/>
                <a:cs typeface="Arial" panose="020B0604020202020204" pitchFamily="34" charset="0"/>
              </a:rPr>
              <a:t>đến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mãi</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sau</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3967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Your name is the highest</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Your name is the greatest</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Your name stands above them all</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Danh</a:t>
            </a:r>
            <a:r>
              <a:rPr lang="en-US" sz="3200" b="1" i="0" u="none" strike="noStrike" dirty="0">
                <a:solidFill>
                  <a:srgbClr val="FFFF00"/>
                </a:solidFill>
                <a:effectLst/>
                <a:latin typeface="Cambria" panose="02040503050406030204" pitchFamily="18" charset="0"/>
                <a:cs typeface="Arial" panose="020B0604020202020204" pitchFamily="34" charset="0"/>
              </a:rPr>
              <a:t> Cha </a:t>
            </a:r>
            <a:r>
              <a:rPr lang="en-US" sz="3200" b="1" i="0" u="none" strike="noStrike" dirty="0" err="1">
                <a:solidFill>
                  <a:srgbClr val="FFFF00"/>
                </a:solidFill>
                <a:effectLst/>
                <a:latin typeface="Cambria" panose="02040503050406030204" pitchFamily="18" charset="0"/>
                <a:cs typeface="Arial" panose="020B0604020202020204" pitchFamily="34" charset="0"/>
              </a:rPr>
              <a:t>cao</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quý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nhất</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 Cha that </a:t>
            </a:r>
            <a:r>
              <a:rPr lang="en-US" sz="3200" b="1" dirty="0" err="1">
                <a:solidFill>
                  <a:srgbClr val="FFFF00"/>
                </a:solidFill>
                <a:latin typeface="Cambria" panose="02040503050406030204" pitchFamily="18" charset="0"/>
                <a:cs typeface="Arial" panose="020B0604020202020204" pitchFamily="34" charset="0"/>
              </a:rPr>
              <a:t>quá</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vĩ</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đại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 Cha </a:t>
            </a:r>
            <a:r>
              <a:rPr lang="en-US" sz="3200" b="1" dirty="0" err="1">
                <a:solidFill>
                  <a:srgbClr val="FFFF00"/>
                </a:solidFill>
                <a:latin typeface="Cambria" panose="02040503050406030204" pitchFamily="18" charset="0"/>
                <a:cs typeface="Arial" panose="020B0604020202020204" pitchFamily="34" charset="0"/>
              </a:rPr>
              <a:t>trỗi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cao</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hơn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muôn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15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All thrones and dominions</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All powers and positions</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Your name stands above them all</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Tất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cả</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quyền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thế</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thống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trị</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Tất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cả</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quyền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uy</a:t>
            </a:r>
            <a:r>
              <a:rPr lang="en-US" sz="3200" b="1" dirty="0">
                <a:solidFill>
                  <a:srgbClr val="FFFF00"/>
                </a:solidFill>
                <a:latin typeface="Cambria" panose="02040503050406030204" pitchFamily="18" charset="0"/>
                <a:cs typeface="Arial" panose="020B0604020202020204" pitchFamily="34" charset="0"/>
              </a:rPr>
              <a:t> con </a:t>
            </a:r>
            <a:r>
              <a:rPr lang="en-US" sz="3200" b="1" dirty="0" err="1">
                <a:solidFill>
                  <a:srgbClr val="FFFF00"/>
                </a:solidFill>
                <a:latin typeface="Cambria" panose="02040503050406030204" pitchFamily="18" charset="0"/>
                <a:cs typeface="Arial" panose="020B0604020202020204" pitchFamily="34" charset="0"/>
              </a:rPr>
              <a:t>người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Chẳng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thế</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đứng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trước</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của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Chúa</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939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Your name is the highest</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Your name is the greatest</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Your name stands above them all</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rgbClr val="FFFF00"/>
                </a:solidFill>
                <a:effectLst/>
                <a:latin typeface="Cambria" panose="02040503050406030204" pitchFamily="18" charset="0"/>
                <a:cs typeface="Arial" panose="020B0604020202020204" pitchFamily="34" charset="0"/>
              </a:rPr>
              <a:t>Danh</a:t>
            </a:r>
            <a:r>
              <a:rPr lang="en-US" sz="3200" b="1" i="0" u="none" strike="noStrike" dirty="0">
                <a:solidFill>
                  <a:srgbClr val="FFFF00"/>
                </a:solidFill>
                <a:effectLst/>
                <a:latin typeface="Cambria" panose="02040503050406030204" pitchFamily="18" charset="0"/>
                <a:cs typeface="Arial" panose="020B0604020202020204" pitchFamily="34" charset="0"/>
              </a:rPr>
              <a:t> Cha </a:t>
            </a:r>
            <a:r>
              <a:rPr lang="en-US" sz="3200" b="1" i="0" u="none" strike="noStrike" dirty="0" err="1">
                <a:solidFill>
                  <a:srgbClr val="FFFF00"/>
                </a:solidFill>
                <a:effectLst/>
                <a:latin typeface="Cambria" panose="02040503050406030204" pitchFamily="18" charset="0"/>
                <a:cs typeface="Arial" panose="020B0604020202020204" pitchFamily="34" charset="0"/>
              </a:rPr>
              <a:t>cao</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quý</a:t>
            </a:r>
            <a:r>
              <a:rPr lang="en-US" sz="3200" b="1" i="0" u="none" strike="noStrike" dirty="0">
                <a:solidFill>
                  <a:srgbClr val="FFFF00"/>
                </a:solidFill>
                <a:effectLst/>
                <a:latin typeface="Cambria" panose="02040503050406030204" pitchFamily="18" charset="0"/>
                <a:cs typeface="Arial" panose="020B0604020202020204" pitchFamily="34" charset="0"/>
              </a:rPr>
              <a:t> </a:t>
            </a:r>
            <a:r>
              <a:rPr lang="en-US" sz="3200" b="1" i="0" u="none" strike="noStrike" dirty="0" err="1">
                <a:solidFill>
                  <a:srgbClr val="FFFF00"/>
                </a:solidFill>
                <a:effectLst/>
                <a:latin typeface="Cambria" panose="02040503050406030204" pitchFamily="18" charset="0"/>
                <a:cs typeface="Arial" panose="020B0604020202020204" pitchFamily="34" charset="0"/>
              </a:rPr>
              <a:t>nhất</a:t>
            </a:r>
            <a:endParaRPr lang="en-US" sz="3200" b="1" i="0" u="none" strike="noStrike" dirty="0">
              <a:solidFill>
                <a:srgbClr val="FFFF00"/>
              </a:solidFill>
              <a:effectLst/>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 Cha </a:t>
            </a:r>
            <a:r>
              <a:rPr lang="en-US" sz="3200" b="1" dirty="0" err="1">
                <a:solidFill>
                  <a:srgbClr val="FFFF00"/>
                </a:solidFill>
                <a:latin typeface="Cambria" panose="02040503050406030204" pitchFamily="18" charset="0"/>
                <a:cs typeface="Arial" panose="020B0604020202020204" pitchFamily="34" charset="0"/>
              </a:rPr>
              <a:t>thật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quá</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vĩ</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đại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 Cha </a:t>
            </a:r>
            <a:r>
              <a:rPr lang="en-US" sz="3200" b="1" dirty="0" err="1">
                <a:solidFill>
                  <a:srgbClr val="FFFF00"/>
                </a:solidFill>
                <a:latin typeface="Cambria" panose="02040503050406030204" pitchFamily="18" charset="0"/>
                <a:cs typeface="Arial" panose="020B0604020202020204" pitchFamily="34" charset="0"/>
              </a:rPr>
              <a:t>trỗi</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cao</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hơn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muôn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238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chemeClr val="bg1"/>
                </a:solidFill>
                <a:effectLst/>
                <a:latin typeface="Cambria" panose="02040503050406030204" pitchFamily="18" charset="0"/>
                <a:cs typeface="Arial" panose="020B0604020202020204" pitchFamily="34" charset="0"/>
              </a:rPr>
              <a:t>All thrones and dominions</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All powers and positions</a:t>
            </a:r>
            <a:br>
              <a:rPr lang="en-US" sz="4400" b="1" i="0" u="none" strike="noStrike" dirty="0">
                <a:solidFill>
                  <a:schemeClr val="bg1"/>
                </a:solidFill>
                <a:effectLst/>
                <a:latin typeface="Cambria" panose="02040503050406030204" pitchFamily="18" charset="0"/>
                <a:cs typeface="Arial" panose="020B0604020202020204" pitchFamily="34" charset="0"/>
              </a:rPr>
            </a:br>
            <a:r>
              <a:rPr lang="en-US" sz="4400" b="1" i="0" u="none" strike="noStrike" dirty="0">
                <a:solidFill>
                  <a:schemeClr val="bg1"/>
                </a:solidFill>
                <a:effectLst/>
                <a:latin typeface="Cambria" panose="02040503050406030204" pitchFamily="18" charset="0"/>
                <a:cs typeface="Arial" panose="020B0604020202020204" pitchFamily="34" charset="0"/>
              </a:rPr>
              <a:t>Your name stands above them all</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Tất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cả</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quyền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thế</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thống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trị</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Tất</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cả</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quyền</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uy</a:t>
            </a:r>
            <a:r>
              <a:rPr lang="en-US" sz="3200" b="1" dirty="0">
                <a:solidFill>
                  <a:srgbClr val="FFFF00"/>
                </a:solidFill>
                <a:latin typeface="Cambria" panose="02040503050406030204" pitchFamily="18" charset="0"/>
                <a:cs typeface="Arial" panose="020B0604020202020204" pitchFamily="34" charset="0"/>
              </a:rPr>
              <a:t> con </a:t>
            </a:r>
            <a:r>
              <a:rPr lang="en-US" sz="3200" b="1" dirty="0" err="1">
                <a:solidFill>
                  <a:srgbClr val="FFFF00"/>
                </a:solidFill>
                <a:latin typeface="Cambria" panose="02040503050406030204" pitchFamily="18" charset="0"/>
                <a:cs typeface="Arial" panose="020B0604020202020204" pitchFamily="34" charset="0"/>
              </a:rPr>
              <a:t>người</a:t>
            </a:r>
            <a:endParaRPr lang="en-US" sz="3200" b="1" dirty="0">
              <a:solidFill>
                <a:srgbClr val="FFFF00"/>
              </a:solidFill>
              <a:latin typeface="Cambria" panose="02040503050406030204" pitchFamily="18" charset="0"/>
              <a:cs typeface="Arial" panose="020B0604020202020204" pitchFamily="34" charset="0"/>
            </a:endParaRPr>
          </a:p>
          <a:p>
            <a:pPr algn="ctr">
              <a:lnSpc>
                <a:spcPct val="150000"/>
              </a:lnSpc>
            </a:pPr>
            <a:r>
              <a:rPr lang="en-US" sz="3200" b="1" dirty="0" err="1">
                <a:solidFill>
                  <a:srgbClr val="FFFF00"/>
                </a:solidFill>
                <a:latin typeface="Cambria" panose="02040503050406030204" pitchFamily="18" charset="0"/>
                <a:cs typeface="Arial" panose="020B0604020202020204" pitchFamily="34" charset="0"/>
              </a:rPr>
              <a:t>Chẳng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thế</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đứng</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trước</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danh</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của</a:t>
            </a:r>
            <a:r>
              <a:rPr lang="en-US" sz="3200" b="1" dirty="0">
                <a:solidFill>
                  <a:srgbClr val="FFFF00"/>
                </a:solidFill>
                <a:latin typeface="Cambria" panose="02040503050406030204" pitchFamily="18" charset="0"/>
                <a:cs typeface="Arial" panose="020B0604020202020204" pitchFamily="34" charset="0"/>
              </a:rPr>
              <a:t> </a:t>
            </a:r>
            <a:r>
              <a:rPr lang="en-US" sz="3200" b="1" dirty="0" err="1">
                <a:solidFill>
                  <a:srgbClr val="FFFF00"/>
                </a:solidFill>
                <a:latin typeface="Cambria" panose="02040503050406030204" pitchFamily="18" charset="0"/>
                <a:cs typeface="Arial" panose="020B0604020202020204" pitchFamily="34" charset="0"/>
              </a:rPr>
              <a:t>Chúa</a:t>
            </a:r>
            <a:endParaRPr lang="en-US" sz="3200" b="1" dirty="0">
              <a:solidFill>
                <a:srgbClr val="FFFF00"/>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886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And the angels cry, Holy</a:t>
            </a:r>
            <a:br>
              <a:rPr lang="en-US" sz="4400" b="1" i="0" u="none" strike="noStrike" dirty="0">
                <a:solidFill>
                  <a:srgbClr val="FFFF00"/>
                </a:solidFill>
                <a:effectLst/>
                <a:latin typeface="Cambria" panose="02040503050406030204" pitchFamily="18" charset="0"/>
                <a:cs typeface="Arial" panose="020B0604020202020204" pitchFamily="34" charset="0"/>
              </a:rPr>
            </a:br>
            <a:r>
              <a:rPr lang="en-US" sz="4400" b="1" i="0" u="none" strike="noStrike" dirty="0">
                <a:solidFill>
                  <a:srgbClr val="FFFF00"/>
                </a:solidFill>
                <a:effectLst/>
                <a:latin typeface="Cambria" panose="02040503050406030204" pitchFamily="18" charset="0"/>
                <a:cs typeface="Arial" panose="020B0604020202020204" pitchFamily="34" charset="0"/>
              </a:rPr>
              <a:t>All creation cries, Holy</a:t>
            </a:r>
            <a:br>
              <a:rPr lang="en-US" sz="4400" b="1" i="0" u="none" strike="noStrike" dirty="0">
                <a:solidFill>
                  <a:srgbClr val="FFFF00"/>
                </a:solidFill>
                <a:effectLst/>
                <a:latin typeface="Cambria" panose="02040503050406030204" pitchFamily="18" charset="0"/>
                <a:cs typeface="Arial" panose="020B0604020202020204" pitchFamily="34" charset="0"/>
              </a:rPr>
            </a:br>
            <a:r>
              <a:rPr lang="en-US" sz="4400" b="1" i="0" u="none" strike="noStrike" dirty="0">
                <a:solidFill>
                  <a:srgbClr val="FFFF00"/>
                </a:solidFill>
                <a:effectLst/>
                <a:latin typeface="Cambria" panose="02040503050406030204" pitchFamily="18" charset="0"/>
                <a:cs typeface="Arial" panose="020B0604020202020204" pitchFamily="34" charset="0"/>
              </a:rPr>
              <a:t>You are lifted high, Holy, Holy forever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chemeClr val="bg1"/>
                </a:solidFill>
                <a:effectLst/>
                <a:latin typeface="Cambria" panose="02040503050406030204" pitchFamily="18" charset="0"/>
                <a:cs typeface="Arial" panose="020B0604020202020204" pitchFamily="34" charset="0"/>
              </a:rPr>
              <a:t>Muôn</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thiên</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sứ</a:t>
            </a:r>
            <a:r>
              <a:rPr lang="en-US" sz="3200" b="1" i="0" u="none" strike="noStrike" dirty="0">
                <a:solidFill>
                  <a:schemeClr val="bg1"/>
                </a:solidFill>
                <a:effectLst/>
                <a:latin typeface="Cambria" panose="02040503050406030204" pitchFamily="18" charset="0"/>
                <a:cs typeface="Arial" panose="020B0604020202020204" pitchFamily="34" charset="0"/>
              </a:rPr>
              <a:t> ca </a:t>
            </a:r>
            <a:r>
              <a:rPr lang="en-US" sz="3200" b="1" i="0" u="none" strike="noStrike" dirty="0" err="1">
                <a:solidFill>
                  <a:schemeClr val="bg1"/>
                </a:solidFill>
                <a:effectLst/>
                <a:latin typeface="Cambria" panose="02040503050406030204" pitchFamily="18" charset="0"/>
                <a:cs typeface="Arial" panose="020B0604020202020204" pitchFamily="34" charset="0"/>
              </a:rPr>
              <a:t>ngợi</a:t>
            </a:r>
            <a:r>
              <a:rPr lang="en-US" sz="3200" b="1" i="0" u="none" strike="noStrike" dirty="0">
                <a:solidFill>
                  <a:schemeClr val="bg1"/>
                </a:solidFill>
                <a:effectLst/>
                <a:latin typeface="Cambria" panose="02040503050406030204" pitchFamily="18" charset="0"/>
                <a:cs typeface="Arial" panose="020B0604020202020204" pitchFamily="34" charset="0"/>
              </a:rPr>
              <a:t> Jesus</a:t>
            </a:r>
          </a:p>
          <a:p>
            <a:pPr algn="ctr">
              <a:lnSpc>
                <a:spcPct val="150000"/>
              </a:lnSpc>
            </a:pPr>
            <a:r>
              <a:rPr lang="en-US" sz="3200" b="1" dirty="0" err="1">
                <a:solidFill>
                  <a:schemeClr val="bg1"/>
                </a:solidFill>
                <a:latin typeface="Cambria" panose="02040503050406030204" pitchFamily="18" charset="0"/>
                <a:cs typeface="Arial" panose="020B0604020202020204" pitchFamily="34" charset="0"/>
              </a:rPr>
              <a:t>Kìa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muôn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nước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tôn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ngợi</a:t>
            </a:r>
            <a:r>
              <a:rPr lang="en-US" sz="3200" b="1" dirty="0">
                <a:solidFill>
                  <a:schemeClr val="bg1"/>
                </a:solidFill>
                <a:latin typeface="Cambria" panose="02040503050406030204" pitchFamily="18" charset="0"/>
                <a:cs typeface="Arial" panose="020B0604020202020204" pitchFamily="34" charset="0"/>
              </a:rPr>
              <a:t> Jesus</a:t>
            </a:r>
          </a:p>
          <a:p>
            <a:pPr algn="ctr">
              <a:lnSpc>
                <a:spcPct val="150000"/>
              </a:lnSpc>
            </a:pPr>
            <a:r>
              <a:rPr lang="en-US" sz="3200" b="1" dirty="0" err="1">
                <a:solidFill>
                  <a:schemeClr val="bg1"/>
                </a:solidFill>
                <a:latin typeface="Cambria" panose="02040503050406030204" pitchFamily="18" charset="0"/>
                <a:cs typeface="Arial" panose="020B0604020202020204" pitchFamily="34" charset="0"/>
              </a:rPr>
              <a:t>Tôn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quý</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toàn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năng</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thánh</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thay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từ</a:t>
            </a:r>
            <a:r>
              <a:rPr lang="en-US" sz="3200" b="1" dirty="0">
                <a:solidFill>
                  <a:schemeClr val="bg1"/>
                </a:solidFill>
                <a:latin typeface="Cambria" panose="02040503050406030204" pitchFamily="18" charset="0"/>
                <a:cs typeface="Arial" panose="020B0604020202020204" pitchFamily="34" charset="0"/>
              </a:rPr>
              <a:t> nay </a:t>
            </a:r>
            <a:r>
              <a:rPr lang="en-US" sz="3200" b="1" dirty="0" err="1">
                <a:solidFill>
                  <a:schemeClr val="bg1"/>
                </a:solidFill>
                <a:latin typeface="Cambria" panose="02040503050406030204" pitchFamily="18" charset="0"/>
                <a:cs typeface="Arial" panose="020B0604020202020204" pitchFamily="34" charset="0"/>
              </a:rPr>
              <a:t>đến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mãi</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sau</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742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Hear your people sing, Holy</a:t>
            </a:r>
            <a:br>
              <a:rPr lang="en-US" sz="4400" b="1" i="0" u="none" strike="noStrike" dirty="0">
                <a:solidFill>
                  <a:srgbClr val="FFFF00"/>
                </a:solidFill>
                <a:effectLst/>
                <a:latin typeface="Cambria" panose="02040503050406030204" pitchFamily="18" charset="0"/>
                <a:cs typeface="Arial" panose="020B0604020202020204" pitchFamily="34" charset="0"/>
              </a:rPr>
            </a:br>
            <a:r>
              <a:rPr lang="en-US" sz="4400" b="1" i="0" u="none" strike="noStrike" dirty="0">
                <a:solidFill>
                  <a:srgbClr val="FFFF00"/>
                </a:solidFill>
                <a:effectLst/>
                <a:latin typeface="Cambria" panose="02040503050406030204" pitchFamily="18" charset="0"/>
                <a:cs typeface="Arial" panose="020B0604020202020204" pitchFamily="34" charset="0"/>
              </a:rPr>
              <a:t>To the King of Kings, Holy</a:t>
            </a:r>
            <a:br>
              <a:rPr lang="en-US" sz="4400" b="1" i="0" u="none" strike="noStrike" dirty="0">
                <a:solidFill>
                  <a:srgbClr val="FFFF00"/>
                </a:solidFill>
                <a:effectLst/>
                <a:latin typeface="Cambria" panose="02040503050406030204" pitchFamily="18" charset="0"/>
                <a:cs typeface="Arial" panose="020B0604020202020204" pitchFamily="34" charset="0"/>
              </a:rPr>
            </a:br>
            <a:r>
              <a:rPr lang="en-US" sz="4400" b="1" i="0" u="none" strike="noStrike" dirty="0">
                <a:solidFill>
                  <a:srgbClr val="FFFF00"/>
                </a:solidFill>
                <a:effectLst/>
                <a:latin typeface="Cambria" panose="02040503050406030204" pitchFamily="18" charset="0"/>
                <a:cs typeface="Arial" panose="020B0604020202020204" pitchFamily="34" charset="0"/>
              </a:rPr>
              <a:t>You will always be, Holy, Holy forever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2217017"/>
          </a:xfrm>
          <a:prstGeom prst="rect">
            <a:avLst/>
          </a:prstGeom>
          <a:noFill/>
        </p:spPr>
        <p:txBody>
          <a:bodyPr wrap="square" rtlCol="0">
            <a:spAutoFit/>
          </a:bodyPr>
          <a:lstStyle/>
          <a:p>
            <a:pPr algn="ctr">
              <a:lnSpc>
                <a:spcPct val="150000"/>
              </a:lnSpc>
            </a:pPr>
            <a:r>
              <a:rPr lang="en-US" sz="3200" b="1" i="0" u="none" strike="noStrike" dirty="0" err="1">
                <a:solidFill>
                  <a:schemeClr val="bg1"/>
                </a:solidFill>
                <a:effectLst/>
                <a:latin typeface="Cambria" panose="02040503050406030204" pitchFamily="18" charset="0"/>
                <a:cs typeface="Arial" panose="020B0604020202020204" pitchFamily="34" charset="0"/>
              </a:rPr>
              <a:t>Kìa</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dân</a:t>
            </a:r>
            <a:r>
              <a:rPr lang="en-US" sz="3200" b="1" i="0" u="none" strike="noStrike" dirty="0">
                <a:solidFill>
                  <a:schemeClr val="bg1"/>
                </a:solidFill>
                <a:effectLst/>
                <a:latin typeface="Cambria" panose="02040503050406030204" pitchFamily="18" charset="0"/>
                <a:cs typeface="Arial" panose="020B0604020202020204" pitchFamily="34" charset="0"/>
              </a:rPr>
              <a:t> </a:t>
            </a:r>
            <a:r>
              <a:rPr lang="en-US" sz="3200" b="1" i="0" u="none" strike="noStrike" dirty="0" err="1">
                <a:solidFill>
                  <a:schemeClr val="bg1"/>
                </a:solidFill>
                <a:effectLst/>
                <a:latin typeface="Cambria" panose="02040503050406030204" pitchFamily="18" charset="0"/>
                <a:cs typeface="Arial" panose="020B0604020202020204" pitchFamily="34" charset="0"/>
              </a:rPr>
              <a:t>Chúa</a:t>
            </a:r>
            <a:r>
              <a:rPr lang="en-US" sz="3200" b="1" i="0" u="none" strike="noStrike" dirty="0">
                <a:solidFill>
                  <a:schemeClr val="bg1"/>
                </a:solidFill>
                <a:effectLst/>
                <a:latin typeface="Cambria" panose="02040503050406030204" pitchFamily="18" charset="0"/>
                <a:cs typeface="Arial" panose="020B0604020202020204" pitchFamily="34" charset="0"/>
              </a:rPr>
              <a:t> ca </a:t>
            </a:r>
            <a:r>
              <a:rPr lang="en-US" sz="3200" b="1" i="0" u="none" strike="noStrike" dirty="0" err="1">
                <a:solidFill>
                  <a:schemeClr val="bg1"/>
                </a:solidFill>
                <a:effectLst/>
                <a:latin typeface="Cambria" panose="02040503050406030204" pitchFamily="18" charset="0"/>
                <a:cs typeface="Arial" panose="020B0604020202020204" pitchFamily="34" charset="0"/>
              </a:rPr>
              <a:t>ngợi</a:t>
            </a:r>
            <a:r>
              <a:rPr lang="en-US" sz="3200" b="1" i="0" u="none" strike="noStrike" dirty="0">
                <a:solidFill>
                  <a:schemeClr val="bg1"/>
                </a:solidFill>
                <a:effectLst/>
                <a:latin typeface="Cambria" panose="02040503050406030204" pitchFamily="18" charset="0"/>
                <a:cs typeface="Arial" panose="020B0604020202020204" pitchFamily="34" charset="0"/>
              </a:rPr>
              <a:t> Jesus</a:t>
            </a:r>
          </a:p>
          <a:p>
            <a:pPr algn="ctr">
              <a:lnSpc>
                <a:spcPct val="150000"/>
              </a:lnSpc>
            </a:pPr>
            <a:r>
              <a:rPr lang="en-US" sz="3200" b="1" dirty="0">
                <a:solidFill>
                  <a:schemeClr val="bg1"/>
                </a:solidFill>
                <a:latin typeface="Cambria" panose="02040503050406030204" pitchFamily="18" charset="0"/>
                <a:cs typeface="Arial" panose="020B0604020202020204" pitchFamily="34" charset="0"/>
              </a:rPr>
              <a:t>Cho </a:t>
            </a:r>
            <a:r>
              <a:rPr lang="en-US" sz="3200" b="1" dirty="0" err="1">
                <a:solidFill>
                  <a:schemeClr val="bg1"/>
                </a:solidFill>
                <a:latin typeface="Cambria" panose="02040503050406030204" pitchFamily="18" charset="0"/>
                <a:cs typeface="Arial" panose="020B0604020202020204" pitchFamily="34" charset="0"/>
              </a:rPr>
              <a:t>Vua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của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các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vua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thánh</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thay</a:t>
            </a:r>
            <a:r>
              <a:rPr lang="en-US" sz="3200" b="1" dirty="0">
                <a:solidFill>
                  <a:schemeClr val="bg1"/>
                </a:solidFill>
                <a:latin typeface="Cambria" panose="02040503050406030204" pitchFamily="18" charset="0"/>
                <a:cs typeface="Arial" panose="020B0604020202020204" pitchFamily="34" charset="0"/>
              </a:rPr>
              <a:t>.</a:t>
            </a:r>
          </a:p>
          <a:p>
            <a:pPr algn="ctr">
              <a:lnSpc>
                <a:spcPct val="150000"/>
              </a:lnSpc>
            </a:pPr>
            <a:r>
              <a:rPr lang="en-US" sz="3200" b="1" dirty="0" err="1">
                <a:solidFill>
                  <a:schemeClr val="bg1"/>
                </a:solidFill>
                <a:latin typeface="Cambria" panose="02040503050406030204" pitchFamily="18" charset="0"/>
                <a:cs typeface="Arial" panose="020B0604020202020204" pitchFamily="34" charset="0"/>
              </a:rPr>
              <a:t>Thật</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duy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được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thánh</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thay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từ</a:t>
            </a:r>
            <a:r>
              <a:rPr lang="en-US" sz="3200" b="1" dirty="0">
                <a:solidFill>
                  <a:schemeClr val="bg1"/>
                </a:solidFill>
                <a:latin typeface="Cambria" panose="02040503050406030204" pitchFamily="18" charset="0"/>
                <a:cs typeface="Arial" panose="020B0604020202020204" pitchFamily="34" charset="0"/>
              </a:rPr>
              <a:t> nay </a:t>
            </a:r>
            <a:r>
              <a:rPr lang="en-US" sz="3200" b="1" dirty="0" err="1">
                <a:solidFill>
                  <a:schemeClr val="bg1"/>
                </a:solidFill>
                <a:latin typeface="Cambria" panose="02040503050406030204" pitchFamily="18" charset="0"/>
                <a:cs typeface="Arial" panose="020B0604020202020204" pitchFamily="34" charset="0"/>
              </a:rPr>
              <a:t>đến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mãi</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sau</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036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You will always be, Holy, Holy forever</a:t>
            </a:r>
          </a:p>
          <a:p>
            <a:pPr algn="ctr">
              <a:lnSpc>
                <a:spcPct val="150000"/>
              </a:lnSpc>
            </a:pPr>
            <a:r>
              <a:rPr lang="en-US" sz="4400" b="1" i="0" u="none" strike="noStrike" dirty="0">
                <a:solidFill>
                  <a:srgbClr val="FFFF00"/>
                </a:solidFill>
                <a:effectLst/>
                <a:latin typeface="Cambria" panose="02040503050406030204" pitchFamily="18" charset="0"/>
                <a:cs typeface="Arial" panose="020B0604020202020204" pitchFamily="34" charset="0"/>
              </a:rPr>
              <a:t>You will always be, Holy, Holy forever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353"/>
          </a:xfrm>
          <a:prstGeom prst="rect">
            <a:avLst/>
          </a:prstGeom>
          <a:noFill/>
        </p:spPr>
        <p:txBody>
          <a:bodyPr wrap="square" rtlCol="0">
            <a:spAutoFit/>
          </a:bodyPr>
          <a:lstStyle/>
          <a:p>
            <a:pPr algn="ctr">
              <a:lnSpc>
                <a:spcPct val="150000"/>
              </a:lnSpc>
            </a:pPr>
            <a:r>
              <a:rPr lang="en-US" sz="3200" b="1" dirty="0" err="1">
                <a:solidFill>
                  <a:schemeClr val="bg1"/>
                </a:solidFill>
                <a:latin typeface="Cambria" panose="02040503050406030204" pitchFamily="18" charset="0"/>
                <a:cs typeface="Arial" panose="020B0604020202020204" pitchFamily="34" charset="0"/>
              </a:rPr>
              <a:t>Thật</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duy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được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thánh</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thay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từ</a:t>
            </a:r>
            <a:r>
              <a:rPr lang="en-US" sz="3200" b="1" dirty="0">
                <a:solidFill>
                  <a:schemeClr val="bg1"/>
                </a:solidFill>
                <a:latin typeface="Cambria" panose="02040503050406030204" pitchFamily="18" charset="0"/>
                <a:cs typeface="Arial" panose="020B0604020202020204" pitchFamily="34" charset="0"/>
              </a:rPr>
              <a:t> nay </a:t>
            </a:r>
            <a:r>
              <a:rPr lang="en-US" sz="3200" b="1" dirty="0" err="1">
                <a:solidFill>
                  <a:schemeClr val="bg1"/>
                </a:solidFill>
                <a:latin typeface="Cambria" panose="02040503050406030204" pitchFamily="18" charset="0"/>
                <a:cs typeface="Arial" panose="020B0604020202020204" pitchFamily="34" charset="0"/>
              </a:rPr>
              <a:t>đến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mãi</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sau</a:t>
            </a:r>
            <a:endParaRPr lang="en-US" sz="3200" b="1" dirty="0">
              <a:solidFill>
                <a:schemeClr val="bg1"/>
              </a:solidFill>
              <a:latin typeface="Cambria" panose="02040503050406030204" pitchFamily="18" charset="0"/>
              <a:cs typeface="Arial" panose="020B0604020202020204" pitchFamily="34" charset="0"/>
            </a:endParaRPr>
          </a:p>
          <a:p>
            <a:pPr algn="ctr">
              <a:lnSpc>
                <a:spcPct val="150000"/>
              </a:lnSpc>
            </a:pPr>
            <a:r>
              <a:rPr lang="en-US" sz="3200" b="1" dirty="0" err="1">
                <a:solidFill>
                  <a:schemeClr val="bg1"/>
                </a:solidFill>
                <a:latin typeface="Cambria" panose="02040503050406030204" pitchFamily="18" charset="0"/>
                <a:cs typeface="Arial" panose="020B0604020202020204" pitchFamily="34" charset="0"/>
              </a:rPr>
              <a:t>Thật</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duy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Chúa</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được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chúc</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thánh</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thay</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từ</a:t>
            </a:r>
            <a:r>
              <a:rPr lang="en-US" sz="3200" b="1" dirty="0">
                <a:solidFill>
                  <a:schemeClr val="bg1"/>
                </a:solidFill>
                <a:latin typeface="Cambria" panose="02040503050406030204" pitchFamily="18" charset="0"/>
                <a:cs typeface="Arial" panose="020B0604020202020204" pitchFamily="34" charset="0"/>
              </a:rPr>
              <a:t> nay </a:t>
            </a:r>
            <a:r>
              <a:rPr lang="en-US" sz="3200" b="1" dirty="0" err="1">
                <a:solidFill>
                  <a:schemeClr val="bg1"/>
                </a:solidFill>
                <a:latin typeface="Cambria" panose="02040503050406030204" pitchFamily="18" charset="0"/>
                <a:cs typeface="Arial" panose="020B0604020202020204" pitchFamily="34" charset="0"/>
              </a:rPr>
              <a:t>đến</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mãi</a:t>
            </a:r>
            <a:r>
              <a:rPr lang="en-US" sz="3200" b="1" dirty="0">
                <a:solidFill>
                  <a:schemeClr val="bg1"/>
                </a:solidFill>
                <a:latin typeface="Cambria" panose="02040503050406030204" pitchFamily="18" charset="0"/>
                <a:cs typeface="Arial" panose="020B0604020202020204" pitchFamily="34" charset="0"/>
              </a:rPr>
              <a:t> </a:t>
            </a:r>
            <a:r>
              <a:rPr lang="en-US" sz="3200" b="1" dirty="0" err="1">
                <a:solidFill>
                  <a:schemeClr val="bg1"/>
                </a:solidFill>
                <a:latin typeface="Cambria" panose="02040503050406030204" pitchFamily="18" charset="0"/>
                <a:cs typeface="Arial" panose="020B0604020202020204" pitchFamily="34" charset="0"/>
              </a:rPr>
              <a:t>sau</a:t>
            </a:r>
            <a:endParaRPr lang="en-US" sz="3200" b="1" dirty="0">
              <a:solidFill>
                <a:schemeClr val="bg1"/>
              </a:solidFill>
              <a:latin typeface="Cambria" panose="02040503050406030204" pitchFamily="18" charset="0"/>
              <a:cs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0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greater, </a:t>
            </a:r>
            <a:r>
              <a:rPr lang="vi-VN" sz="4400" b="1" dirty="0">
                <a:solidFill>
                  <a:srgbClr val="FFFF00"/>
                </a:solidFill>
                <a:latin typeface="Arial" panose="020B0604020202020204" pitchFamily="34" charset="0"/>
              </a:rPr>
              <a:t>O</a:t>
            </a: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ur God is stronger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God You are higher than any other</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Ngài thật là cao cả, Ngài thật là mạnh sức</a:t>
            </a:r>
          </a:p>
          <a:p>
            <a:pPr marL="0" marR="0" lvl="0" indent="0" algn="ctr" defTabSz="914400" rtl="0" eaLnBrk="1" fontAlgn="auto" latinLnBrk="0" hangingPunct="1">
              <a:lnSpc>
                <a:spcPct val="150000"/>
              </a:lnSpc>
              <a:spcBef>
                <a:spcPts val="0"/>
              </a:spcBef>
              <a:spcAft>
                <a:spcPts val="0"/>
              </a:spcAft>
              <a:buClrTx/>
              <a:buSzTx/>
              <a:buFontTx/>
              <a:buNone/>
              <a:tabLst/>
              <a:defRPr/>
            </a:pPr>
            <a:r>
              <a:rPr lang="vi-VN" sz="3200" b="1" dirty="0">
                <a:solidFill>
                  <a:schemeClr val="bg1"/>
                </a:solidFill>
                <a:latin typeface="Arial" panose="020B0604020202020204" pitchFamily="34" charset="0"/>
              </a:rPr>
              <a:t>Ngài thật là Chúa vượt hơn mọi thần thế gian</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28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is Healer, awesome in power</a:t>
            </a:r>
            <a:b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Our God, Our God</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Mọi bệnh tật tan biến bởi quyền năng của Chúa</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r>
              <a:rPr lang="vi-VN" sz="3200" b="1" dirty="0">
                <a:solidFill>
                  <a:schemeClr val="bg1"/>
                </a:solidFill>
                <a:latin typeface="Arial" panose="020B0604020202020204" pitchFamily="34" charset="0"/>
              </a:rPr>
              <a:t>, </a:t>
            </a:r>
            <a:r>
              <a:rPr kumimoji="0" lang="vi-VN" sz="32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Jesus</a:t>
            </a:r>
            <a:endParaRPr lang="vi-VN" sz="3200" b="1" dirty="0">
              <a:solidFill>
                <a:schemeClr val="bg1"/>
              </a:solidFill>
              <a:latin typeface="Arial" panose="020B0604020202020204" pitchFamily="34" charset="0"/>
            </a:endParaRP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84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0336F-2EBF-82BE-49C2-F5DCD6F63FD6}"/>
              </a:ext>
            </a:extLst>
          </p:cNvPr>
          <p:cNvSpPr txBox="1"/>
          <p:nvPr/>
        </p:nvSpPr>
        <p:spPr>
          <a:xfrm>
            <a:off x="0" y="-1"/>
            <a:ext cx="12192000" cy="2974429"/>
          </a:xfrm>
          <a:prstGeom prst="rect">
            <a:avLst/>
          </a:prstGeom>
          <a:noFill/>
        </p:spPr>
        <p:txBody>
          <a:bodyPr wrap="square" tIns="0" bIns="0" rtlCol="0" anchor="b" anchorCtr="0">
            <a:noAutofit/>
          </a:bodyPr>
          <a:lstStyle/>
          <a:p>
            <a:pPr algn="ctr">
              <a:lnSpc>
                <a:spcPct val="150000"/>
              </a:lnSpc>
              <a:defRPr/>
            </a:pP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Into the darkness You shine</a:t>
            </a:r>
            <a:b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br>
            <a:r>
              <a:rPr kumimoji="0" lang="vi-VN" sz="44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Out of the ashes we rise</a:t>
            </a:r>
          </a:p>
        </p:txBody>
      </p:sp>
      <p:sp>
        <p:nvSpPr>
          <p:cNvPr id="3" name="TextBox 2">
            <a:extLst>
              <a:ext uri="{FF2B5EF4-FFF2-40B4-BE49-F238E27FC236}">
                <a16:creationId xmlns:a16="http://schemas.microsoft.com/office/drawing/2014/main" id="{2AEC8765-A64C-BB57-0E72-B19B4903077D}"/>
              </a:ext>
            </a:extLst>
          </p:cNvPr>
          <p:cNvSpPr txBox="1"/>
          <p:nvPr/>
        </p:nvSpPr>
        <p:spPr>
          <a:xfrm>
            <a:off x="0" y="3205656"/>
            <a:ext cx="12192000" cy="147841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Tối tăm dân tan ra xa ta</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vi-VN" sz="32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Thoát khỏi màn đêm đến với Chúa</a:t>
            </a:r>
          </a:p>
        </p:txBody>
      </p:sp>
      <p:cxnSp>
        <p:nvCxnSpPr>
          <p:cNvPr id="4" name="Straight Connector 3">
            <a:extLst>
              <a:ext uri="{FF2B5EF4-FFF2-40B4-BE49-F238E27FC236}">
                <a16:creationId xmlns:a16="http://schemas.microsoft.com/office/drawing/2014/main" id="{6B697344-B1AD-BDA9-8D8B-6A8B61BA3848}"/>
              </a:ext>
            </a:extLst>
          </p:cNvPr>
          <p:cNvCxnSpPr>
            <a:cxnSpLocks/>
          </p:cNvCxnSpPr>
          <p:nvPr/>
        </p:nvCxnSpPr>
        <p:spPr>
          <a:xfrm>
            <a:off x="1749973" y="3145222"/>
            <a:ext cx="869205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627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5378</TotalTime>
  <Words>2388</Words>
  <Application>Microsoft Macintosh PowerPoint</Application>
  <PresentationFormat>Widescreen</PresentationFormat>
  <Paragraphs>252</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286</cp:revision>
  <dcterms:created xsi:type="dcterms:W3CDTF">2023-06-27T13:08:30Z</dcterms:created>
  <dcterms:modified xsi:type="dcterms:W3CDTF">2023-09-30T15:39:06Z</dcterms:modified>
</cp:coreProperties>
</file>