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451" r:id="rId2"/>
    <p:sldId id="452" r:id="rId3"/>
    <p:sldId id="453" r:id="rId4"/>
    <p:sldId id="454" r:id="rId5"/>
    <p:sldId id="455" r:id="rId6"/>
    <p:sldId id="387" r:id="rId7"/>
    <p:sldId id="304" r:id="rId8"/>
    <p:sldId id="356" r:id="rId9"/>
    <p:sldId id="308" r:id="rId10"/>
    <p:sldId id="439" r:id="rId11"/>
    <p:sldId id="358" r:id="rId12"/>
    <p:sldId id="359" r:id="rId13"/>
    <p:sldId id="384" r:id="rId14"/>
    <p:sldId id="385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82" r:id="rId24"/>
    <p:sldId id="383" r:id="rId25"/>
    <p:sldId id="372" r:id="rId26"/>
    <p:sldId id="373" r:id="rId27"/>
    <p:sldId id="447" r:id="rId28"/>
    <p:sldId id="448" r:id="rId29"/>
    <p:sldId id="376" r:id="rId30"/>
    <p:sldId id="377" r:id="rId31"/>
    <p:sldId id="380" r:id="rId32"/>
    <p:sldId id="381" r:id="rId33"/>
    <p:sldId id="440" r:id="rId34"/>
    <p:sldId id="441" r:id="rId35"/>
    <p:sldId id="449" r:id="rId36"/>
    <p:sldId id="450" r:id="rId37"/>
    <p:sldId id="386" r:id="rId38"/>
    <p:sldId id="456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45" r:id="rId62"/>
    <p:sldId id="446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5" r:id="rId75"/>
    <p:sldId id="426" r:id="rId76"/>
    <p:sldId id="427" r:id="rId77"/>
    <p:sldId id="428" r:id="rId78"/>
    <p:sldId id="429" r:id="rId79"/>
    <p:sldId id="430" r:id="rId80"/>
    <p:sldId id="431" r:id="rId81"/>
    <p:sldId id="432" r:id="rId82"/>
    <p:sldId id="433" r:id="rId83"/>
    <p:sldId id="434" r:id="rId84"/>
    <p:sldId id="435" r:id="rId85"/>
    <p:sldId id="436" r:id="rId8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/>
    <p:restoredTop sz="94891"/>
  </p:normalViewPr>
  <p:slideViewPr>
    <p:cSldViewPr snapToGrid="0">
      <p:cViewPr>
        <p:scale>
          <a:sx n="135" d="100"/>
          <a:sy n="13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9157F-AF83-1E4A-9E69-6C65D382A6A4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80165-E206-3844-BAB8-0CB3A8D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BB9-2EE9-C1E3-75ED-441A0155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3DC0-EB0D-E408-750F-F9998E954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6C1A-1F94-5041-C8C1-7351DD5A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A362-4169-BD3E-F679-F776B751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F684-605F-09E5-ABBB-850AB36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20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240-FE07-E283-9FB1-7EA28E0C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56AA-976A-B5F1-3236-3D00D74C8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C136-0732-DD42-55C6-ABA921F9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25B9-32BE-D880-5437-0BFBE4A4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C59-03B6-3437-10E7-0E447949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105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0FA6-258D-29D3-7561-8B7D4FDA0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5969-4A0D-7254-0B97-F7145A54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9090-A4CB-105D-DE0D-57D3237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C837-0176-CEA8-34DF-ED81660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F4D0-7CBD-4A83-159A-B24A4C29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20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190B-F529-933D-C184-F44C9834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EA9E-1AA2-2199-427A-1B2D534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447A-CF12-154B-0465-89B2E2AB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6A3D-05F1-C57B-375A-E8031C93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03B9-8293-8626-2D70-18DA3360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988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117B-2BC6-0853-6ABC-02998CDA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5DC5-4828-1FC1-7137-EB72EBDA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E31C-D4DB-2B94-90D7-236D4D8C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85E0-E83D-A09F-1A16-0505AB6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9AAC-E281-28C8-B6E1-8C71DCEB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713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8E2-8A63-6967-9AAC-EEBB9824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4C11-A221-43AC-B076-89FF5AB07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68C2-4412-35F9-CE7E-7C778737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CE81-E169-BA12-BEC0-1018E3C6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69B21-2186-EADF-54E6-FD98F5C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08BA-BF47-5BBF-9776-68F59B3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52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33FE-42B3-1061-4D96-E1D94F79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11C2F-3274-E2C0-74EE-4B36F236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002D-5E2F-B307-1059-7271021C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A7B9F-6FB0-8AD0-FE61-A0113E1E3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A7F1A-428D-3484-212F-36975630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1B75A-AC01-FFEB-5BD5-56ADD003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F62A1-9B24-6000-C4E9-F04CA605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4B078-4CC8-B6D9-032C-82D8EB26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67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5F55-7CBC-2AAA-14F4-D3FA71A7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B88AC-2BBA-C284-B41C-CEDECC9E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4F08D-43EE-F7BB-2E74-F732CEA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C9084-D6BE-E1E2-0EA4-2502EAC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92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A72DB-C079-9DE9-F235-39ABA5B8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32CE7-A5FF-B7C8-9B54-AA2D0F13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CC97-837C-59D4-DE96-55245FB4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702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C927-8F43-6110-3C11-1A627182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15B1-60C8-5528-2B85-7F15085F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3832-4362-5D03-6573-4D757A84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C6DDC-AC09-D84F-4591-0FF86809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EB10-974B-6CEE-22C1-8C17D5F0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1D6A-E466-A77C-89E0-E93E4B6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818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A32A-823B-097D-0D44-F0DECE6B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82D8-CDE5-5AA9-8188-544CDF710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01BD-663A-A5B9-D9BC-66BA3E5F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A043-C1C6-2029-B0EA-0772EDFB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83ADB-6681-25C1-F74A-48CF8D1F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57533-668C-3655-3FB9-090BBA2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74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41D4-29A1-14CB-32FA-FF9B6A7B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DD19-9472-B987-F069-E9059D3B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31B-5CDF-B953-8CA5-15E1DDA0E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4DA-6DF8-1543-8099-35CD382224F6}" type="datetimeFigureOut">
              <a:rPr lang="en-VN" smtClean="0"/>
              <a:t>11/11/2023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B45F-67C9-E53F-1B8B-51531ABB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49C9-A61F-007F-A3B5-6BC9418A7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10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BD0AA4-9096-9115-F759-BAA4DE419E8C}"/>
              </a:ext>
            </a:extLst>
          </p:cNvPr>
          <p:cNvSpPr txBox="1"/>
          <p:nvPr/>
        </p:nvSpPr>
        <p:spPr>
          <a:xfrm>
            <a:off x="342507" y="0"/>
            <a:ext cx="11849493" cy="3429001"/>
          </a:xfrm>
          <a:prstGeom prst="rect">
            <a:avLst/>
          </a:prstGeom>
          <a:noFill/>
        </p:spPr>
        <p:txBody>
          <a:bodyPr wrap="square" t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13Hỡi Đức Giê-hô-va, danh Ngài còn đến đời đời;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Kỷ-niệm Ngài trải qua đời nầy đến đời kia.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14Vì Đức Giê-hô-va sẽ đoán-xét dân-sự Ngài,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Và đổi ý về việc những kẻ tôi-tớ Ngài.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8CD1A-7C4A-A60F-69BB-58FBA9AC4EF4}"/>
              </a:ext>
            </a:extLst>
          </p:cNvPr>
          <p:cNvSpPr txBox="1"/>
          <p:nvPr/>
        </p:nvSpPr>
        <p:spPr>
          <a:xfrm>
            <a:off x="2762054" y="3428999"/>
            <a:ext cx="9429946" cy="3429001"/>
          </a:xfrm>
          <a:prstGeom prst="rect">
            <a:avLst/>
          </a:prstGeom>
          <a:noFill/>
        </p:spPr>
        <p:txBody>
          <a:bodyPr wrap="square" tIns="0" bIns="0" rtlCol="0"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13 Your name, O Lord, endures forever,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your renown, O Lord, throughout all ages.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14 For the Lord will vindicate his people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and have compassion on his servants.</a:t>
            </a:r>
          </a:p>
        </p:txBody>
      </p:sp>
    </p:spTree>
    <p:extLst>
      <p:ext uri="{BB962C8B-B14F-4D97-AF65-F5344CB8AC3E}">
        <p14:creationId xmlns:p14="http://schemas.microsoft.com/office/powerpoint/2010/main" val="378917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Though I walk through the wilderness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Blessed be Your name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Tụng ngợi Ngài dù có bao thách thức,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Vẫn luôn quy phục Ngài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 blessing You pour out, I'll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Turn back to praise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Bao nhiêu ơn lành Ngài ban cho con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Mãi mãi ghi lòng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7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the darkness closes in,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Still I will say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Nay trong cơn hoạn nạn lòng con đây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Vẫn cứ ca ngợi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7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hoài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hiển vinh muôn đời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2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the sun's shining down on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sướng vui chúc tán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Vì mọi điều mà Chúa ban phát xuống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9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the world's 'all as it should be'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Đời thuộc Ngài tràn phước ân sức sống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Hát ca chúc tôn Ngài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1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the road marked with suffering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Nhiều lúc con khốn khó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Lòng nguyện cầu và cứ dâng tiếng hát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400" b="1" dirty="0">
                <a:solidFill>
                  <a:prstClr val="white"/>
                </a:solidFill>
                <a:latin typeface="Arial" panose="020B0604020202020204" pitchFamily="34" charset="0"/>
              </a:rPr>
              <a:t>Though there's pain in the offering</a:t>
            </a:r>
            <a:br>
              <a:rPr lang="en-US" sz="4400" b="1" dirty="0">
                <a:solidFill>
                  <a:prstClr val="white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prstClr val="white"/>
                </a:solidFill>
                <a:latin typeface="Arial" panose="020B0604020202020204" pitchFamily="34" charset="0"/>
              </a:rPr>
              <a:t>Blessed be Your name</a:t>
            </a:r>
            <a:endParaRPr lang="vi-VN" sz="4400" b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Tụng ngợi Ngài dù có bao thách thức,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Vẫn luôn quy phục Ngài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 blessing You pour out, I'll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Turn back to praise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Bao nhiêu ơn lành Ngài ban cho con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Mãi mãi ghi lòng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8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B8759-93B2-4034-07B5-EBBB98F41664}"/>
              </a:ext>
            </a:extLst>
          </p:cNvPr>
          <p:cNvSpPr txBox="1"/>
          <p:nvPr/>
        </p:nvSpPr>
        <p:spPr>
          <a:xfrm>
            <a:off x="2762054" y="3428999"/>
            <a:ext cx="9429946" cy="3429001"/>
          </a:xfrm>
          <a:prstGeom prst="rect">
            <a:avLst/>
          </a:prstGeom>
          <a:noFill/>
        </p:spPr>
        <p:txBody>
          <a:bodyPr wrap="square" tIns="0" bIns="0" rtlCol="0"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FFFF00"/>
                </a:solidFill>
                <a:latin typeface="Arial" panose="020B0604020202020204" pitchFamily="34" charset="0"/>
              </a:rPr>
              <a:t>15 The idols of the nations are silver and gold,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FFFF00"/>
                </a:solidFill>
                <a:latin typeface="Arial" panose="020B0604020202020204" pitchFamily="34" charset="0"/>
              </a:rPr>
              <a:t>the work of human hands.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FFFF00"/>
                </a:solidFill>
                <a:latin typeface="Arial" panose="020B0604020202020204" pitchFamily="34" charset="0"/>
              </a:rPr>
              <a:t>16They have mouths, but do not speak;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FFFF00"/>
                </a:solidFill>
                <a:latin typeface="Arial" panose="020B0604020202020204" pitchFamily="34" charset="0"/>
              </a:rPr>
              <a:t>they have eyes, but do not see;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E546E-A623-7FEB-ECF0-8DCF4A621616}"/>
              </a:ext>
            </a:extLst>
          </p:cNvPr>
          <p:cNvSpPr txBox="1"/>
          <p:nvPr/>
        </p:nvSpPr>
        <p:spPr>
          <a:xfrm>
            <a:off x="342507" y="-2"/>
            <a:ext cx="11849493" cy="3429001"/>
          </a:xfrm>
          <a:prstGeom prst="rect">
            <a:avLst/>
          </a:prstGeom>
          <a:noFill/>
        </p:spPr>
        <p:txBody>
          <a:bodyPr wrap="square" tIns="0" bIns="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15Hình-tượng của các dân bằng bạc và bằng vàng,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là công-việc tay loài người làm ra.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16Hình-tượng có miệng mà không nói,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Có mắt mà chẳng thấy,</a:t>
            </a:r>
          </a:p>
        </p:txBody>
      </p:sp>
    </p:spTree>
    <p:extLst>
      <p:ext uri="{BB962C8B-B14F-4D97-AF65-F5344CB8AC3E}">
        <p14:creationId xmlns:p14="http://schemas.microsoft.com/office/powerpoint/2010/main" val="225141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the darkness closes in,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Still I will say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Nay trong cơn hoạn nạn lòng con đây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Vẫn cứ ca ngợi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9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hoài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8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hiển vinh muôn đời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90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hoài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3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hiển vinh muôn đời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46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give and take </a:t>
            </a: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give and take away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Dù lúc Chúa xuống ơn thiêng 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hoặc lúc Chúa xuống ơn lành,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1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heart will choose to say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Lord, blessed be Your name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Lòng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vẫn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cứ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hát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ca vang,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nguyện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chúc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tán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Chúa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muôn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đời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vi-VN" sz="32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51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give and take </a:t>
            </a: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give and take away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Dù lúc Chúa xuống ơn thiêng 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hoặc lúc Chúa xuống ơn lành,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59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heart will choose to say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Lord, blessed be Your name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Lòng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vẫn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cứ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hát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ca vang,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nguyện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chúc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tán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Chúa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muôn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đời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vi-VN" sz="32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83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Chúc tôn danh Ngài hoài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1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E26BE-A33B-93FF-528F-2A3EE9AD268C}"/>
              </a:ext>
            </a:extLst>
          </p:cNvPr>
          <p:cNvSpPr txBox="1"/>
          <p:nvPr/>
        </p:nvSpPr>
        <p:spPr>
          <a:xfrm>
            <a:off x="2762054" y="3428999"/>
            <a:ext cx="9429946" cy="3429001"/>
          </a:xfrm>
          <a:prstGeom prst="rect">
            <a:avLst/>
          </a:prstGeom>
          <a:noFill/>
        </p:spPr>
        <p:txBody>
          <a:bodyPr wrap="square" tIns="0" bIns="0" rtlCol="0"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17they have ears, but do not hear,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nor is there any breath in their mouths.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18Those who make them become like them,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so do all who trust in them.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48E2D-2A67-2431-3B9B-9CE4778B3BD5}"/>
              </a:ext>
            </a:extLst>
          </p:cNvPr>
          <p:cNvSpPr txBox="1"/>
          <p:nvPr/>
        </p:nvSpPr>
        <p:spPr>
          <a:xfrm>
            <a:off x="342507" y="0"/>
            <a:ext cx="11849493" cy="3428999"/>
          </a:xfrm>
          <a:prstGeom prst="rect">
            <a:avLst/>
          </a:prstGeom>
          <a:noFill/>
        </p:spPr>
        <p:txBody>
          <a:bodyPr wrap="square" tIns="0" bIns="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17Có tai mà không nghe, và miệng nó không hơi-thở.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18Phàm kẻ nào làm hình-tượng,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và nhờ-cậy nơi nó, đều giống như nó.</a:t>
            </a:r>
          </a:p>
        </p:txBody>
      </p:sp>
    </p:spTree>
    <p:extLst>
      <p:ext uri="{BB962C8B-B14F-4D97-AF65-F5344CB8AC3E}">
        <p14:creationId xmlns:p14="http://schemas.microsoft.com/office/powerpoint/2010/main" val="2561707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Chúc tôn danh Ngài hiển vinh muôn đời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8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Chúc tôn danh Ngài hoài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32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Chúc tôn danh Ngài hiển vinh muôn đời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07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give and take </a:t>
            </a: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give and take away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Dù lúc Chúa xuống ơn thiêng 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hoặc lúc Chúa xuống ơn lành,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77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heart will choose to say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Lord, blessed be Your name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Lòng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vẫn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cứ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hát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ca vang,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nguyện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chúc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tán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Chúa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muôn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đời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vi-VN" sz="32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36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give and take </a:t>
            </a: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give and take away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Dù lúc Chúa xuống ơn thiêng 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hoặc lúc Chúa xuống ơn lành,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96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heart will choose to say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Lord, blessed be Your name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Lòng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vẫn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cứ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hát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ca vang,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nguyện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chúc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tán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Chúa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muôn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đời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vi-VN" sz="32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7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479A5-46C1-42BE-0B1E-C1257AC1BE1A}"/>
              </a:ext>
            </a:extLst>
          </p:cNvPr>
          <p:cNvSpPr/>
          <p:nvPr/>
        </p:nvSpPr>
        <p:spPr>
          <a:xfrm>
            <a:off x="1311895" y="1206605"/>
            <a:ext cx="9568206" cy="1458413"/>
          </a:xfrm>
          <a:prstGeom prst="rect">
            <a:avLst/>
          </a:prstGeom>
          <a:noFill/>
        </p:spPr>
        <p:txBody>
          <a:bodyPr wrap="none" lIns="90000" tIns="45720" rIns="91440" bIns="4572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For All You’ve 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8EA-3E2A-E770-41A1-14CEBC6365AA}"/>
              </a:ext>
            </a:extLst>
          </p:cNvPr>
          <p:cNvSpPr txBox="1"/>
          <p:nvPr/>
        </p:nvSpPr>
        <p:spPr>
          <a:xfrm>
            <a:off x="1311894" y="2665018"/>
            <a:ext cx="9568206" cy="12418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Vì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mọi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điều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Ngài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đã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làm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F1B-8688-C664-CC66-AA207CC93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3" r="15112"/>
          <a:stretch/>
        </p:blipFill>
        <p:spPr>
          <a:xfrm>
            <a:off x="4724397" y="3711585"/>
            <a:ext cx="2743200" cy="16466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00B09-6ACE-81B8-2748-F39BFE7F9DEF}"/>
              </a:ext>
            </a:extLst>
          </p:cNvPr>
          <p:cNvCxnSpPr>
            <a:cxnSpLocks/>
          </p:cNvCxnSpPr>
          <p:nvPr/>
        </p:nvCxnSpPr>
        <p:spPr>
          <a:xfrm>
            <a:off x="3756212" y="2778548"/>
            <a:ext cx="46795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71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FA24FD-5FA3-463C-9E8C-3F0F9138CDC2}"/>
              </a:ext>
            </a:extLst>
          </p:cNvPr>
          <p:cNvSpPr txBox="1"/>
          <p:nvPr/>
        </p:nvSpPr>
        <p:spPr>
          <a:xfrm>
            <a:off x="0" y="13024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600" b="1" dirty="0">
                <a:solidFill>
                  <a:srgbClr val="FFFF00"/>
                </a:solidFill>
                <a:latin typeface="Cambria" panose="02040503050406030204" pitchFamily="18" charset="0"/>
              </a:rPr>
              <a:t>3Vả, trước hết tôi đã dạy-dỗ anh em điều mà chính tôi đã nhận-lãnh, ấy là Đấng Christ chịu chết vì tội chúng ta theo lời Kinh-thánh; 4Ngài đã bị chôn, đến ngày thứ ba, Ngài sống lại, theo lời Kinh-thánh; (I Corin 15:3-4) </a:t>
            </a:r>
            <a:endParaRPr lang="en-US" sz="3600" b="1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4049F-DC87-2E30-BAD9-225C3C18E053}"/>
              </a:ext>
            </a:extLst>
          </p:cNvPr>
          <p:cNvSpPr txBox="1"/>
          <p:nvPr/>
        </p:nvSpPr>
        <p:spPr>
          <a:xfrm>
            <a:off x="0" y="285616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21Còn anh em ngày trước vốn xa-cách Đức Chúa Trời, và là thù-nghịch cùng Ngài bởi ý-tưởng và việc ác mình, 22nhưng bây giờ Đức Chúa Trời đã nhờ sự chết của Con Ngài chịu lấy trong thân-thể của xác-thịt mà khiến anh em hòa-thuận, đặng làm cho anh em đứng trước mặt Ngài cách thánh-sạch không vết, không chỗ trách được;  (Cô-lô-se 1:21-22) 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26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My Savior, Redeemer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Lifted me from the miry clay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ứu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húa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con,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Đấng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ứu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ân</a:t>
            </a:r>
            <a:b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Đã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cứu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vớt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con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từ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chốn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tối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tăm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!</a:t>
            </a:r>
            <a:endParaRPr lang="vi-VN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9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BD0AA4-9096-9115-F759-BAA4DE419E8C}"/>
              </a:ext>
            </a:extLst>
          </p:cNvPr>
          <p:cNvSpPr txBox="1"/>
          <p:nvPr/>
        </p:nvSpPr>
        <p:spPr>
          <a:xfrm>
            <a:off x="367645" y="1"/>
            <a:ext cx="11824355" cy="4110086"/>
          </a:xfrm>
          <a:prstGeom prst="rect">
            <a:avLst/>
          </a:prstGeom>
          <a:noFill/>
        </p:spPr>
        <p:txBody>
          <a:bodyPr wrap="square" tIns="0" bIns="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19Hỡi nhà Y-sơ-ra-ên, hãy chúc-tụng Đức Giê-hô-va!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Hỡi nhà A-rôn, hãy chúc-tụng Đức Giê-hô-va!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20Hỡi nhà Lê-vi, hãy chúc-tụng Đức Giê-hô-va!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Hỡi các người kính-sợ Đức Giê-hô-va,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khá chúc-tụng Đức Giê-hô-va!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E3707-55A2-B271-6108-79CBDB318BEC}"/>
              </a:ext>
            </a:extLst>
          </p:cNvPr>
          <p:cNvSpPr txBox="1"/>
          <p:nvPr/>
        </p:nvSpPr>
        <p:spPr>
          <a:xfrm>
            <a:off x="2762054" y="4110087"/>
            <a:ext cx="9429946" cy="2747913"/>
          </a:xfrm>
          <a:prstGeom prst="rect">
            <a:avLst/>
          </a:prstGeom>
          <a:noFill/>
        </p:spPr>
        <p:txBody>
          <a:bodyPr wrap="square" tIns="0" bIns="0" rtlCol="0"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FFFF00"/>
                </a:solidFill>
                <a:latin typeface="Arial" panose="020B0604020202020204" pitchFamily="34" charset="0"/>
              </a:rPr>
              <a:t>19 O house of Israel, bless the Lord!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FFFF00"/>
                </a:solidFill>
                <a:latin typeface="Arial" panose="020B0604020202020204" pitchFamily="34" charset="0"/>
              </a:rPr>
              <a:t>O house of Aaron, bless the Lord!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FFFF00"/>
                </a:solidFill>
                <a:latin typeface="Arial" panose="020B0604020202020204" pitchFamily="34" charset="0"/>
              </a:rPr>
              <a:t>20O house of Levi, bless the Lord!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FFFF00"/>
                </a:solidFill>
                <a:latin typeface="Arial" panose="020B0604020202020204" pitchFamily="34" charset="0"/>
              </a:rPr>
              <a:t>You who fear the Lord, bless the Lord!</a:t>
            </a:r>
          </a:p>
        </p:txBody>
      </p:sp>
    </p:spTree>
    <p:extLst>
      <p:ext uri="{BB962C8B-B14F-4D97-AF65-F5344CB8AC3E}">
        <p14:creationId xmlns:p14="http://schemas.microsoft.com/office/powerpoint/2010/main" val="1896941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Almighty forever I will never be the same </a:t>
            </a:r>
            <a:r>
              <a:rPr lang="en-US" sz="4400" b="1" dirty="0" err="1">
                <a:solidFill>
                  <a:srgbClr val="FFFF00"/>
                </a:solidFill>
                <a:latin typeface="Arial" panose="020B0604020202020204" pitchFamily="34" charset="0"/>
              </a:rPr>
              <a:t>'cause</a:t>
            </a: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 You came near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Oai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nghi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Ɲgài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đến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muôn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đời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b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Tâm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linh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con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thoả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vui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từ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đâ</a:t>
            </a:r>
            <a:r>
              <a:rPr lang="az-Cyrl-AZ" sz="3200" b="1" dirty="0">
                <a:solidFill>
                  <a:schemeClr val="bg1"/>
                </a:solidFill>
                <a:latin typeface="Arial" panose="020B0604020202020204" pitchFamily="34" charset="0"/>
              </a:rPr>
              <a:t>у</a:t>
            </a: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 vì Ngài đã đến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91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To the world we live The Father's only Son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nơi trần gian cứu vớt người.</a:t>
            </a:r>
            <a:b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húa đã đến với ta. Giê-xu là </a:t>
            </a: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on </a:t>
            </a: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húa </a:t>
            </a: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ha.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81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You lived and You died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You rose again on high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Ngài đã sống và chết thế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Phục sinh hiển vinh trên dương trần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71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You open the way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For the world to live again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cứu Chúa mà thế giới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Được sự sống trong yêu thương Ngài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58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FFFF00"/>
                </a:solidFill>
                <a:latin typeface="Arial" panose="020B0604020202020204" pitchFamily="34" charset="0"/>
              </a:rPr>
              <a:t>Halelujah</a:t>
            </a:r>
            <a:endParaRPr lang="en-US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For all You’ve done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Ha-le-lu-gia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Nhờ ơn Cha ban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99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ứu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con,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Đấng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ứu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ân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Đã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cứu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vớt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từ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chốn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tối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tăm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Savior, Redeemer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Lifted me from the miry clay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96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Oai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nghi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44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gài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đến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muôn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đời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Tâm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linh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thoả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vui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từ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đâ</a:t>
            </a:r>
            <a:r>
              <a:rPr kumimoji="0" lang="az-Cyrl-AZ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у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vì Ngài đã đến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Almighty forever I will never be the same </a:t>
            </a:r>
          </a:p>
          <a:p>
            <a:pPr algn="ctr">
              <a:lnSpc>
                <a:spcPct val="150000"/>
              </a:lnSpc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'cause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You came near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12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ơi trần gian cứu vớt người.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đã đến với ta. Giê-xu là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the world we live The Father's only Son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91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đã sống và chết thế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Phục sinh hiển vinh trên dương trần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lived and You died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rose again on high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51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cứu Chúa mà thế giới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Được sự sống trong yêu thương Ngài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open the way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the world to live again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73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BD0AA4-9096-9115-F759-BAA4DE419E8C}"/>
              </a:ext>
            </a:extLst>
          </p:cNvPr>
          <p:cNvSpPr txBox="1"/>
          <p:nvPr/>
        </p:nvSpPr>
        <p:spPr>
          <a:xfrm>
            <a:off x="0" y="-1"/>
            <a:ext cx="12192000" cy="2705879"/>
          </a:xfrm>
          <a:prstGeom prst="rect">
            <a:avLst/>
          </a:prstGeom>
          <a:noFill/>
        </p:spPr>
        <p:txBody>
          <a:bodyPr wrap="square" tIns="0" bIns="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21Đáng từ Si-ôn chúc-tụng Đức Giê-hô-va,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Là Đấng ngự tại Giê-ru-sa-lem!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Ha-lê-lu-gia!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84696-E518-4A5D-61D0-C763F174160C}"/>
              </a:ext>
            </a:extLst>
          </p:cNvPr>
          <p:cNvSpPr txBox="1"/>
          <p:nvPr/>
        </p:nvSpPr>
        <p:spPr>
          <a:xfrm>
            <a:off x="2762054" y="2705879"/>
            <a:ext cx="9429946" cy="4152122"/>
          </a:xfrm>
          <a:prstGeom prst="rect">
            <a:avLst/>
          </a:prstGeom>
          <a:noFill/>
        </p:spPr>
        <p:txBody>
          <a:bodyPr wrap="square" tIns="0" bIns="0" rtlCol="0"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21Blessed be the Lord from Zion,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he who dwells in Jerusalem!</a:t>
            </a:r>
          </a:p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Praise the Lord!</a:t>
            </a:r>
          </a:p>
        </p:txBody>
      </p:sp>
    </p:spTree>
    <p:extLst>
      <p:ext uri="{BB962C8B-B14F-4D97-AF65-F5344CB8AC3E}">
        <p14:creationId xmlns:p14="http://schemas.microsoft.com/office/powerpoint/2010/main" val="3042914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Ha-le-lu-gia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ơn Cha ban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Halelujah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all You’ve done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48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vì Ngài đã đến </a:t>
            </a: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ơi trần gian cứu vớt người.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đã đến với ta. Giê-xu là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’Cause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You came near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the world we live The Father's only Son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38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vì Ngài đã đến </a:t>
            </a: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ơi trần gian cứu vớt người.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đã đến với ta. Giê-xu là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’Cause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You came near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the world we live The Father's only Son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85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FFFF00"/>
                </a:solidFill>
                <a:latin typeface="Arial" panose="020B0604020202020204" pitchFamily="34" charset="0"/>
              </a:rPr>
              <a:t>’Cause</a:t>
            </a: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 You came near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the world we live The Father's only Son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vì Ngài đã đến </a:t>
            </a: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ơi trần gian cứu vớt người.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đã đến với ta. Giê-xu là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56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FFFF00"/>
                </a:solidFill>
                <a:latin typeface="Arial" panose="020B0604020202020204" pitchFamily="34" charset="0"/>
              </a:rPr>
              <a:t>’Cause</a:t>
            </a: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 You came near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the world we live The Father's only Son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vì Ngài đã đến </a:t>
            </a: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ơi trần gian cứu vớt người.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đã đến với ta. Giê-xu là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09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lived and You died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rose again on high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đã sống và chết thế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Phục sinh hiển vinh trên dương trần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59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open the way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the world to live again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cứu Chúa mà thế giới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Được sự sống trong yêu thương Ngài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84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Halelujah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all You’ve done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Ha-le-lu-gia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ơn Cha ban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87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lived and You died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rose again on high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đã sống và chết thế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Phục sinh hiển vinh trên dương trần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72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open the way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the world to live again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cứu Chúa mà thế giới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Được sự sống trong yêu thương Ngài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479A5-46C1-42BE-0B1E-C1257AC1BE1A}"/>
              </a:ext>
            </a:extLst>
          </p:cNvPr>
          <p:cNvSpPr/>
          <p:nvPr/>
        </p:nvSpPr>
        <p:spPr>
          <a:xfrm>
            <a:off x="1311895" y="1206605"/>
            <a:ext cx="9568206" cy="1458413"/>
          </a:xfrm>
          <a:prstGeom prst="rect">
            <a:avLst/>
          </a:prstGeom>
          <a:noFill/>
        </p:spPr>
        <p:txBody>
          <a:bodyPr wrap="none" lIns="90000" tIns="45720" rIns="91440" bIns="4572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Blessed Be Your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8EA-3E2A-E770-41A1-14CEBC6365AA}"/>
              </a:ext>
            </a:extLst>
          </p:cNvPr>
          <p:cNvSpPr txBox="1"/>
          <p:nvPr/>
        </p:nvSpPr>
        <p:spPr>
          <a:xfrm>
            <a:off x="1311894" y="2665018"/>
            <a:ext cx="9568206" cy="12418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Luôn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ca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ngợi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Chúa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F1B-8688-C664-CC66-AA207CC9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3" r="15112"/>
          <a:stretch/>
        </p:blipFill>
        <p:spPr>
          <a:xfrm>
            <a:off x="4724397" y="3711585"/>
            <a:ext cx="2743200" cy="16466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00B09-6ACE-81B8-2748-F39BFE7F9DEF}"/>
              </a:ext>
            </a:extLst>
          </p:cNvPr>
          <p:cNvCxnSpPr>
            <a:cxnSpLocks/>
          </p:cNvCxnSpPr>
          <p:nvPr/>
        </p:nvCxnSpPr>
        <p:spPr>
          <a:xfrm>
            <a:off x="3756212" y="2778548"/>
            <a:ext cx="46795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61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Halelujah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all You’ve done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Ha-le-lu-gia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ơn Cha ban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58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Halelujah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all You’ve done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Ha-le-lu-gia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ơn Cha ban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065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Halelujah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all You’ve done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Ha-le-lu-gia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ơn Cha ban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668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479A5-46C1-42BE-0B1E-C1257AC1BE1A}"/>
              </a:ext>
            </a:extLst>
          </p:cNvPr>
          <p:cNvSpPr/>
          <p:nvPr/>
        </p:nvSpPr>
        <p:spPr>
          <a:xfrm>
            <a:off x="1311895" y="1206605"/>
            <a:ext cx="9568206" cy="1458413"/>
          </a:xfrm>
          <a:prstGeom prst="rect">
            <a:avLst/>
          </a:prstGeom>
          <a:noFill/>
        </p:spPr>
        <p:txBody>
          <a:bodyPr wrap="none" lIns="90000" tIns="45720" rIns="91440" bIns="4572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Christ is enough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8EA-3E2A-E770-41A1-14CEBC6365AA}"/>
              </a:ext>
            </a:extLst>
          </p:cNvPr>
          <p:cNvSpPr txBox="1"/>
          <p:nvPr/>
        </p:nvSpPr>
        <p:spPr>
          <a:xfrm>
            <a:off x="1311894" y="2665018"/>
            <a:ext cx="9568206" cy="12418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Jesus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đủ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cho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tôi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F1B-8688-C664-CC66-AA207CC93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3" r="15112"/>
          <a:stretch/>
        </p:blipFill>
        <p:spPr>
          <a:xfrm>
            <a:off x="4724397" y="3711585"/>
            <a:ext cx="2743200" cy="16466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00B09-6ACE-81B8-2748-F39BFE7F9DEF}"/>
              </a:ext>
            </a:extLst>
          </p:cNvPr>
          <p:cNvCxnSpPr>
            <a:cxnSpLocks/>
          </p:cNvCxnSpPr>
          <p:nvPr/>
        </p:nvCxnSpPr>
        <p:spPr>
          <a:xfrm>
            <a:off x="3756212" y="2778548"/>
            <a:ext cx="46795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08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my reward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all of my devotion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Cha đã ban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Ngài là Chúa của con đến muôn đời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854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Now there's nothing in this world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That could ever satisfy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Dương gian chẳng có chi thể so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Làm con thỏa vui như Jesus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516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Through every trial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My soul will sing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Bước qua khổ nạn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con ca vang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97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No turning back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I've been set free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Chẳng hề thay dời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Niềm tin trong Cha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56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Christ is enough for me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Christ is enough for 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Jesus là đủ cho con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376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Everything I need is in You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Everything I need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Jesus, Chúa con cần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Hết thảy trong Jesus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5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sướng vui chúc tán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Vì mọi điều mà Chúa ban phát xuống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471CA2-4546-3F1E-996F-AA64B9D4C469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</a:t>
            </a: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be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Your Name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the land that is plentiful</a:t>
            </a:r>
          </a:p>
        </p:txBody>
      </p:sp>
    </p:spTree>
    <p:extLst>
      <p:ext uri="{BB962C8B-B14F-4D97-AF65-F5344CB8AC3E}">
        <p14:creationId xmlns:p14="http://schemas.microsoft.com/office/powerpoint/2010/main" val="33924335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my all in all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joy of my salvation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nhu cầu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Sự cứu rỗi cùng niềm vui mừng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189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And this hope will never fail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Heaven is our home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Hằng còn luôn hi-vọng nơi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Hướng đến nơi thiên cung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91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Through every storm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soul will sing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Bước qua khổ nạn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con ca vang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120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Jesus is here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God be the glory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bên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Ngợi danh Cha được hiển vang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519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026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 is in You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Jesus, Chúa con cần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209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51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 is in You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Jesus, Chúa con cần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387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 have decided to follow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turning back No turning 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nguyện theo Jesus, cùng bước đi theo Ngài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Cho đến muôn đời, chẳng hề quay lui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270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 have decided to follow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turning back No turning 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nguyện theo Jesus, cùng bước đi theo Ngài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Cứ tiến bước hoài, quyết theo Jesus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Where Your streams of abundance flow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Đời thuộc Ngài tràn phước ân sức sống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Hát ca chúc tôn Ngài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976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cross before me, the world behind me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turning back No turning 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Thập tự ở phía trước, trần gian ta bỏ lại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Không chi ngăn được, ta theo Jesus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095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cross before me, the world behind me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turning back No turning 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Thập tự ở phía trước, trần gian ta bỏ lại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Ta không quay đầu, cứ theo Jesus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468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8439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 is in You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Jesus, Chúa con cần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737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758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 is in You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Jesus, Chúa con cần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I'm found in the desert 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Nhiều lúc con khốn khó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Lòng nguyện cầu và cứ dâng tiếng hát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1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6928</TotalTime>
  <Words>2351</Words>
  <Application>Microsoft Macintosh PowerPoint</Application>
  <PresentationFormat>Widescreen</PresentationFormat>
  <Paragraphs>288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413</cp:revision>
  <dcterms:created xsi:type="dcterms:W3CDTF">2023-06-27T13:08:30Z</dcterms:created>
  <dcterms:modified xsi:type="dcterms:W3CDTF">2023-11-11T17:52:13Z</dcterms:modified>
</cp:coreProperties>
</file>