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0" r:id="rId3"/>
    <p:sldId id="304" r:id="rId4"/>
    <p:sldId id="308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0DCC-810C-CF2C-FB79-A8E3C319D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50DF-0A07-943C-0DC2-67F036EE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9513-20BB-217C-7A49-6E34A252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4D44-F521-F108-A546-5BC746BC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7989-059E-E35C-531A-FDA2463F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4E1F-0380-7D75-97D0-FDEF80D1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9DA5-EACC-46C3-0AB9-9A84156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7F11-D74B-B249-5076-1AD5ED14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B3F9-2B3B-FF80-72BC-C15AE1B7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A51A-8C10-4589-0888-AA862B8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EE92-E769-12C6-2BC1-A33242A94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BD4B-E045-7A85-95D3-6999E4CCB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DC0D-06E6-6CCE-42CE-7284E4B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8B82-9981-C6BD-7453-8347C2A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C9B-6874-ED29-ECFB-CE9E29F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2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662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967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76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4974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4522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8025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24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5475-6B8E-6383-7433-864D897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0BC4-2316-6852-1679-140AB5C5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729D-3D75-A05E-10DD-B6FEFB66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3B5A-2E0A-9F66-03F4-D083351B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FD9B-5938-4713-EC74-F4F3C1CB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5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8832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639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45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576-1C07-197B-FCEF-9354CEE6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54E1-45C6-918D-699A-03C640EB2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2055-5469-2A59-647E-E9E5B56A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96F4-F63C-0581-0C1C-08333D91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F468-428E-B88C-C72A-CE170E6F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C8B0-FB55-34B5-792A-0092CB24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61B-EBEC-805B-CA13-220542AC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9F2D-78E2-225D-545E-3F754330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F7C6-4C39-DD33-3F40-45345B4E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9425-3151-0D67-F7BE-4794A074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FCA2-31B7-033B-E52A-09B63BD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76A8-2B7B-984D-2E34-1FE38A78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FCE7-8FAF-B699-CBF2-133FBDEF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F25-3203-88FC-54A3-4AAA77A68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4B544-0A14-A66D-8E58-9EF776B3E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698F9-62C7-64FF-E35C-A7C35BDDC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49FA4-774A-BC1B-BFB4-19B8FF9E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14BED-7380-3B3A-ABAD-70052825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0B777-7CC0-9476-DB08-10BA4B3C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76B-2427-E2E3-F7E9-EB7FBB17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15B70-C880-DF7C-5F5E-E7C41D6C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B731F-6A50-CCAF-4EC8-B8D5D835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3AC17-59E2-24ED-C8E1-D2C88C1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F4F15-2F11-76E7-A06D-2C780960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7865B-E59F-D07C-B784-9FEEC499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D228-2EF8-89AD-BCFD-3E6898A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C6A-6F9F-9C98-0343-561F087D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1D1C-BD1F-9A7F-4053-14858DE3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9D00-2246-22EF-363A-85779921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7E3B-A8FE-C075-C690-B86FECF8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14D4E-EB03-41A8-81B2-7F267E7B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B233E-B08B-885C-4380-5F911CC2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0101-E005-29E8-341A-031CF925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6DC0B-C52A-ABB1-CBD4-6DDE6FD72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BC28-A4C5-3943-F337-A1D90D0CF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E48CD-1488-E64F-17EB-8D66C743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19F4-6510-E53F-926E-DFD07E81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F395-37E5-C139-2404-67A6B2D5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2C8B0-2BCE-707A-A894-80C28CF3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C5F3-3A2D-3530-E63B-8360E12F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49E2-CE71-22BD-C67E-88842BA02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C1C8-647D-9F40-A0DA-15D0012236C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5CC6-4E4C-990F-3761-678FA6A0E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ECAF-0DE8-4E39-31E0-6F3F7F0B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F162-641C-C84E-A646-FF85ADA5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969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4498446" y="1206605"/>
            <a:ext cx="3195106" cy="14584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Our God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97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chúng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1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greater, Our God is stronger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God You are higher than any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cao cả, Ngài thật là mạnh sức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Chúa vượt hơn mọi thần thế gian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Healer, awesome in power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God, Our God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Mọi bệnh tật tan biến bởi quyền năng của Chúa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Jesus,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8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greater, Our God is stronger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God You are higher than any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cao cả, Ngài thật là mạnh sức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Chúa vượt hơn mọi thần thế gian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9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Healer, awesome in power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God, Our God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Mọi bệnh tật tan biến bởi quyền năng của Chúa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Jesus,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3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if Our God is for us,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who could ever stop 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Nếu có Chúa ở với chúng con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 can ngăn bước tiến chúng con?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lIns="90000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if our God is with us,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what can stand against?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Nếu có Chúa đứng với chúng con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Dương gian không ai thắng hơn!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3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lIns="90000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if Our God is for us,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who could ever stop 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Nếu có Chúa ở với chúng con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 can ngăn bước tiến chúng con?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3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if our God is with us,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what can stand against?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Nếu có Chúa đứng với chúng con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Dương gian không ai thắng hơn!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what can stand against?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Dương gian không ai thắng hơn!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7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greater, Our God is stronger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God You are higher than any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cao cả, Ngài thật là mạnh sức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Chúa vượt hơn mọi thần thế gian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Water You turned into wine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Opened the eyes of the blind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Nước nên rượu mới trong tay Cha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Mở mắt người xem thấy ánh sáng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Healer, awesome in power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God, Our God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Mọi bệnh tật tan biến bởi quyền năng của Chúa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Jesus,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6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greater, Our God is stronger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God You are higher than any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cao cả, Ngài thật là mạnh sức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Chúa vượt hơn mọi thần thế gian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4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Healer, awesome in power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God, Our God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Mọi bệnh tật tan biến bởi quyền năng của Chúa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Jesus,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greater, Our God is stronger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God You are higher than any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cao cả, Ngài thật là mạnh sức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Chúa vượt hơn mọi thần thế gian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5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Healer, awesome in power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God, Our God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Mọi bệnh tật tan biến bởi quyền năng của Chúa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Jesus,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There's no one like you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None like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chẳng ai như Ngài,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Vua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1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Into the darkness You shine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 of the ashes we rise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Tối tăm dân tan ra xa 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Thoát khỏi màn đêm đến với Chúa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There's No one like you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None like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chẳng ai như Ngài,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Duy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1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greater, Our God is stronger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God You are higher than any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cao cả, Ngài thật là mạnh sức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thật là Chúa vượt hơn mọi thần thế gian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 is Healer, awesome in power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God, Our God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Mọi bệnh tật tan biến bởi quyền năng của Chúa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Jesus,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4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Into the darkness You shine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 of the ashes we rise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Tối tăm dân tan ra xa 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Thoát khỏi màn đêm đến với Chúa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2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There's No one like you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None like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chẳng ai như Ngài,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Duy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2023-10-21T23:38:09Z</dcterms:created>
  <dcterms:modified xsi:type="dcterms:W3CDTF">2023-10-21T23:39:01Z</dcterms:modified>
</cp:coreProperties>
</file>