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>
        <p:scale>
          <a:sx n="121" d="100"/>
          <a:sy n="121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9FE0-52C7-2AFA-46F8-5F355AB9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B437-235A-1B5F-7269-48335D45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0228-570A-97E7-4387-5CF03A2E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D43D-6A27-5374-0C21-21B8254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FA96-8306-40FA-3AE7-B50E5C8E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2CF3-F546-53D0-7AF4-AFAE8744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05F7E-245A-8658-64D2-ACE5E259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9A9D-278A-0DD4-3729-BB6B7AE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91C5-69F7-87A2-15A5-FAF9729E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EF3A-D18A-CDAA-3A61-5FEB63A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07D89-0E66-72A7-3C21-59BF72594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BB8D-E0FC-FF69-76BE-38B9DEF6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F2F0-9A7C-EE29-7FDA-B2CA54AC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02D5-72D6-3340-F212-777AC02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4C1C-26A8-6714-0C20-F045E9F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D6F0-D0D2-0926-99B5-C3A2609A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98DB-1F06-6D45-2D2D-3FBAE36B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F4F7-A8F2-0D81-5B2C-A4F5BC66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DFE4-B07D-8EB3-35E0-427D677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25C9-3EBF-316F-C852-3E0B2EB5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C3F7-5FF4-F74B-1938-1B04291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EDAC-DA06-35D6-E8D9-1DB1DAD4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043B-E458-89E5-DD0D-DC756A4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1019-90EE-10A3-015E-68A800F7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E6A4-7120-771A-6EE9-5A36442F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BED-F1CA-E38E-8AD7-2011C794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BC25-8E56-2599-2A1C-AA4761B93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2793-0991-F0FC-6AD7-707D00E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9419-B93B-1EC0-E1F8-6D1743E5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C3C8-F719-60DB-4AAE-DB4B156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B982-9A45-C0E4-BD94-C05C8BEE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BAE9-2B89-617B-A919-ADACCAB2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A73CF-28BA-3918-66DE-84FA80DD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F798D-FF72-5DD9-5FCF-76842ADF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6039E-6E49-3578-ED70-3B212F15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5A6FE-8C76-9D79-B0E8-26E359A6D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FE0A1-BFE1-0A19-364B-A162ACA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641A1-7DA4-6147-DF93-86BA2C9D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EA2D2-A140-087C-0925-D1AE7F18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A37B-9882-08D1-5D08-257E9F9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1AC2A-ADA2-4B2D-336D-A01608C5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41163-EE15-684D-D4C9-7BCFBA7B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F58A6-DC9E-8DC2-7E5C-73ACAA4A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30C93-77CF-4F3D-AE59-FB923ED6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BEEBF-64B8-B28A-F234-7D2908B8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61C36-0321-E986-FCDF-AF16114D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78B0-9E9A-FB6C-5E5D-32D83BD0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E95A-6C39-ECB1-CD0D-BE9922D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FBC5-C8F1-6C36-9FE8-F2D14154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41B4-6732-D38D-76AE-297288F8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1702-5F49-BF74-8C14-96C25518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69A09-62BB-9DFD-494A-87565ED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8F08-BDC3-67FA-4D1F-D31B1B70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0121A-E49B-E9D0-ADD1-888820CC7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C4A84-E0A5-5450-67E9-FC688D3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782E1-3804-A667-2539-AC05C18D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694F-42DF-AF4E-05E0-2C3012B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9B28-A31F-77D1-631E-BBA285F9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8461D-C654-5B60-D46E-EC160022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4DDA-9ED6-7700-9C00-0022DE8A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1382-B7AF-7BB0-2410-D1E7AC75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8D42-0E56-824F-B633-0F9E1849DA2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4569-8176-098D-1029-9CAA1489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A300-C092-8B7A-6258-9C6AEAAED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1ADF-92E5-E849-9224-7320DC9F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3F205-7D97-D4C3-263A-3816ED4FDAD6}"/>
              </a:ext>
            </a:extLst>
          </p:cNvPr>
          <p:cNvSpPr txBox="1"/>
          <p:nvPr/>
        </p:nvSpPr>
        <p:spPr>
          <a:xfrm>
            <a:off x="3513074" y="812391"/>
            <a:ext cx="8363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FF00"/>
                </a:solidFill>
                <a:latin typeface="Cambria" panose="02040503050406030204" pitchFamily="18" charset="0"/>
              </a:rPr>
              <a:t>Awesome God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5FC09-1F1C-03CB-B66E-A73D5D7E6558}"/>
              </a:ext>
            </a:extLst>
          </p:cNvPr>
          <p:cNvSpPr txBox="1"/>
          <p:nvPr/>
        </p:nvSpPr>
        <p:spPr>
          <a:xfrm>
            <a:off x="3629513" y="2228417"/>
            <a:ext cx="82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Đại</a:t>
            </a:r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quyền</a:t>
            </a:r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đại</a:t>
            </a:r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năng</a:t>
            </a:r>
            <a:endParaRPr lang="en-US" sz="4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CA557A-8C0F-360C-329A-706D91A602E5}"/>
              </a:ext>
            </a:extLst>
          </p:cNvPr>
          <p:cNvCxnSpPr>
            <a:cxnSpLocks/>
          </p:cNvCxnSpPr>
          <p:nvPr/>
        </p:nvCxnSpPr>
        <p:spPr>
          <a:xfrm>
            <a:off x="5520100" y="2135830"/>
            <a:ext cx="4349113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3F205-7D97-D4C3-263A-3816ED4FDAD6}"/>
              </a:ext>
            </a:extLst>
          </p:cNvPr>
          <p:cNvSpPr txBox="1"/>
          <p:nvPr/>
        </p:nvSpPr>
        <p:spPr>
          <a:xfrm>
            <a:off x="3551435" y="165986"/>
            <a:ext cx="8363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  <a:t>Our God is an awesome God</a:t>
            </a:r>
            <a:b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  <a:t>He reigns from heaven above</a:t>
            </a:r>
            <a:b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  <a:t>With wisdom, power, and love</a:t>
            </a:r>
            <a:b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500" b="1" dirty="0">
                <a:solidFill>
                  <a:srgbClr val="FFFF00"/>
                </a:solidFill>
                <a:latin typeface="Cambria" panose="02040503050406030204" pitchFamily="18" charset="0"/>
              </a:rPr>
              <a:t>Our God is an awesome God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5FC09-1F1C-03CB-B66E-A73D5D7E6558}"/>
              </a:ext>
            </a:extLst>
          </p:cNvPr>
          <p:cNvSpPr txBox="1"/>
          <p:nvPr/>
        </p:nvSpPr>
        <p:spPr>
          <a:xfrm>
            <a:off x="3667874" y="3429000"/>
            <a:ext cx="8246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Đại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quyền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Đại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năng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là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Chúa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trên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cao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Vinh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hiển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oai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nghi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thuộc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vua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Khôn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ngoan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quyền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thế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yêu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thương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Chúa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uy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nghi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vô</a:t>
            </a: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cùng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CA557A-8C0F-360C-329A-706D91A602E5}"/>
              </a:ext>
            </a:extLst>
          </p:cNvPr>
          <p:cNvCxnSpPr>
            <a:cxnSpLocks/>
          </p:cNvCxnSpPr>
          <p:nvPr/>
        </p:nvCxnSpPr>
        <p:spPr>
          <a:xfrm>
            <a:off x="4605700" y="3266513"/>
            <a:ext cx="6254631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1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2023-10-21T17:19:01Z</dcterms:created>
  <dcterms:modified xsi:type="dcterms:W3CDTF">2023-10-21T17:27:17Z</dcterms:modified>
</cp:coreProperties>
</file>