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304" r:id="rId3"/>
    <p:sldId id="356" r:id="rId4"/>
    <p:sldId id="308" r:id="rId5"/>
    <p:sldId id="439" r:id="rId6"/>
    <p:sldId id="358" r:id="rId7"/>
    <p:sldId id="359" r:id="rId8"/>
    <p:sldId id="384" r:id="rId9"/>
    <p:sldId id="385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82" r:id="rId19"/>
    <p:sldId id="383" r:id="rId20"/>
    <p:sldId id="372" r:id="rId21"/>
    <p:sldId id="373" r:id="rId22"/>
    <p:sldId id="447" r:id="rId23"/>
    <p:sldId id="448" r:id="rId24"/>
    <p:sldId id="376" r:id="rId25"/>
    <p:sldId id="377" r:id="rId26"/>
    <p:sldId id="380" r:id="rId27"/>
    <p:sldId id="381" r:id="rId28"/>
    <p:sldId id="440" r:id="rId29"/>
    <p:sldId id="441" r:id="rId30"/>
    <p:sldId id="449" r:id="rId31"/>
    <p:sldId id="450" r:id="rId3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94940"/>
  </p:normalViewPr>
  <p:slideViewPr>
    <p:cSldViewPr snapToGrid="0">
      <p:cViewPr varScale="1">
        <p:scale>
          <a:sx n="124" d="100"/>
          <a:sy n="124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157F-AF83-1E4A-9E69-6C65D382A6A4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0165-E206-3844-BAB8-0CB3A8D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BB9-2EE9-C1E3-75ED-441A0155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A3DC0-EB0D-E408-750F-F9998E954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6C1A-1F94-5041-C8C1-7351DD5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362-4169-BD3E-F679-F776B751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684-605F-09E5-ABBB-850AB36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20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240-FE07-E283-9FB1-7EA28E0C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56AA-976A-B5F1-3236-3D00D74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C136-0732-DD42-55C6-ABA921F9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25B9-32BE-D880-5437-0BFBE4A4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C59-03B6-3437-10E7-0E447949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105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0FA6-258D-29D3-7561-8B7D4FDA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5969-4A0D-7254-0B97-F7145A54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9090-A4CB-105D-DE0D-57D3237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837-0176-CEA8-34DF-ED8166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F4D0-7CBD-4A83-159A-B24A4C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209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190B-F529-933D-C184-F44C9834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EA9E-1AA2-2199-427A-1B2D534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447A-CF12-154B-0465-89B2E2AB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3D-05F1-C57B-375A-E8031C9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03B9-8293-8626-2D70-18DA3360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988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117B-2BC6-0853-6ABC-02998CDA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5DC5-4828-1FC1-7137-EB72EBD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31C-D4DB-2B94-90D7-236D4D8C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85E0-E83D-A09F-1A16-0505AB6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9AAC-E281-28C8-B6E1-8C71DCEB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713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58E2-8A63-6967-9AAC-EEBB9824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4C11-A221-43AC-B076-89FF5AB07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68C2-4412-35F9-CE7E-7C778737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CE81-E169-BA12-BEC0-1018E3C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9B21-2186-EADF-54E6-FD98F5C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108BA-BF47-5BBF-9776-68F59B3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52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33FE-42B3-1061-4D96-E1D94F7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1C2F-3274-E2C0-74EE-4B36F236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2D-5E2F-B307-1059-7271021C5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7B9F-6FB0-8AD0-FE61-A0113E1E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7F1A-428D-3484-212F-36975630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1B75A-AC01-FFEB-5BD5-56ADD00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F62A1-9B24-6000-C4E9-F04CA60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B078-4CC8-B6D9-032C-82D8EB2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6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5F55-7CBC-2AAA-14F4-D3FA71A7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88AC-2BBA-C284-B41C-CEDECC9E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4F08D-43EE-F7BB-2E74-F732CEA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9084-D6BE-E1E2-0EA4-2502EAC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922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A72DB-C079-9DE9-F235-39ABA5B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32CE7-A5FF-B7C8-9B54-AA2D0F13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CC97-837C-59D4-DE96-55245FB4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702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C927-8F43-6110-3C11-1A627182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15B1-60C8-5528-2B85-7F15085FC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3832-4362-5D03-6573-4D757A84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6DDC-AC09-D84F-4591-0FF86809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EB10-974B-6CEE-22C1-8C17D5F0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1D6A-E466-A77C-89E0-E93E4B6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81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A32A-823B-097D-0D44-F0DECE6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82D8-CDE5-5AA9-8188-544CDF710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01BD-663A-A5B9-D9BC-66BA3E5F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A043-C1C6-2029-B0EA-0772EDF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3ADB-6681-25C1-F74A-48CF8D1F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57533-668C-3655-3FB9-090BBA20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4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41D4-29A1-14CB-32FA-FF9B6A7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DD19-9472-B987-F069-E9059D3B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31B-5CDF-B953-8CA5-15E1DDA0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4DA-6DF8-1543-8099-35CD382224F6}" type="datetimeFigureOut">
              <a:rPr lang="en-VN" smtClean="0"/>
              <a:t>21/11/2023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B45F-67C9-E53F-1B8B-51531ABB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49C9-A61F-007F-A3B5-6BC9418A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6CF-0F4F-7142-9433-94E2B7AFFEE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10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A479A5-46C1-42BE-0B1E-C1257AC1BE1A}"/>
              </a:ext>
            </a:extLst>
          </p:cNvPr>
          <p:cNvSpPr/>
          <p:nvPr/>
        </p:nvSpPr>
        <p:spPr>
          <a:xfrm>
            <a:off x="1311895" y="1206605"/>
            <a:ext cx="9568206" cy="1458413"/>
          </a:xfrm>
          <a:prstGeom prst="rect">
            <a:avLst/>
          </a:prstGeom>
          <a:noFill/>
        </p:spPr>
        <p:txBody>
          <a:bodyPr wrap="none" lIns="90000" tIns="45720" rIns="91440" bIns="4572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Blessed Be Your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8EA-3E2A-E770-41A1-14CEBC6365AA}"/>
              </a:ext>
            </a:extLst>
          </p:cNvPr>
          <p:cNvSpPr txBox="1"/>
          <p:nvPr/>
        </p:nvSpPr>
        <p:spPr>
          <a:xfrm>
            <a:off x="1311894" y="2665018"/>
            <a:ext cx="9568206" cy="12418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Luôn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ca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ngợi</a:t>
            </a: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 </a:t>
            </a:r>
            <a:r>
              <a:rPr lang="en-U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Chúa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F1B-8688-C664-CC66-AA207CC9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3" r="15112"/>
          <a:stretch/>
        </p:blipFill>
        <p:spPr>
          <a:xfrm>
            <a:off x="4724397" y="3711585"/>
            <a:ext cx="2743200" cy="16466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00B09-6ACE-81B8-2748-F39BFE7F9DEF}"/>
              </a:ext>
            </a:extLst>
          </p:cNvPr>
          <p:cNvCxnSpPr>
            <a:cxnSpLocks/>
          </p:cNvCxnSpPr>
          <p:nvPr/>
        </p:nvCxnSpPr>
        <p:spPr>
          <a:xfrm>
            <a:off x="3756212" y="2778548"/>
            <a:ext cx="467957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6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sun's shining down on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sướng vui chúc tán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Vì mọi điều mà Chúa ban phát xuống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9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world's 'all as it should be'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Đời thuộc Ngài tràn phước ân sức sống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Hát ca chúc tôn Ngài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1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the road marked with suffering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Nhiều lúc con khốn khó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Lòng nguyện cầu và cứ dâng tiếng hát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  <a:t>Though there's pain in the offering</a:t>
            </a:r>
            <a:b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</a:br>
            <a:r>
              <a:rPr lang="en-US" sz="4400" b="1" dirty="0">
                <a:solidFill>
                  <a:prstClr val="white"/>
                </a:solidFill>
                <a:latin typeface="Arial" panose="020B0604020202020204" pitchFamily="34" charset="0"/>
              </a:rPr>
              <a:t>Blessed be Your name</a:t>
            </a:r>
            <a:endParaRPr lang="vi-VN" sz="4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Tụng ngợi Ngài dù có bao thách thức,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luôn quy phục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blessing You pour out, I'll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Turn back to praise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Bao nhiêu ơn lành Ngài ban cho con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Mãi mãi ghi lòng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darkness closes in,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Still I will 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Nay trong cơn hoạn nạn lòng con đây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cứ ca ngợi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59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19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39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Lòng sướng vui chúc tán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Vì mọi điều mà Chúa ban phát xuống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471CA2-4546-3F1E-996F-AA64B9D4C469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</a:t>
            </a: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be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the land that is plentiful</a:t>
            </a:r>
          </a:p>
        </p:txBody>
      </p:sp>
    </p:spTree>
    <p:extLst>
      <p:ext uri="{BB962C8B-B14F-4D97-AF65-F5344CB8AC3E}">
        <p14:creationId xmlns:p14="http://schemas.microsoft.com/office/powerpoint/2010/main" val="339243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1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5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9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83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61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32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srgbClr val="FFFF00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07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7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 Your streams of abundance flow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Đời thuộc Ngài tràn phước ân sức sống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Hát ca chúc tôn Ngài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9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give and take </a:t>
            </a: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give and take away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Dù lúc Chúa xuống ơn thiêng 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hoặc lúc Chúa xuống ơn lành,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96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heart will choose to say</a:t>
            </a:r>
            <a:b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Lord, 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Lòng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vẫn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cứ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hát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ca vang,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nguyện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chúc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tán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Chúa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muôn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latin typeface="Arial" panose="020B0604020202020204" pitchFamily="34" charset="0"/>
              </a:rPr>
              <a:t>đời</a:t>
            </a: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vi-VN" sz="32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7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I'm found in the desert 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Nhiều lúc con khốn khó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Lòng nguyện cầu và cứ dâng tiếng hát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1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Though I walk through the wilderness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4400" b="1" dirty="0">
                <a:solidFill>
                  <a:prstClr val="white"/>
                </a:solidFill>
                <a:latin typeface="Arial" panose="020B0604020202020204" pitchFamily="34" charset="0"/>
              </a:rPr>
              <a:t>Blessed be Your name</a:t>
            </a:r>
            <a:endParaRPr kumimoji="0" lang="vi-V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Tụng ngợi Ngài dù có bao thách thức,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luôn quy phục Ngài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0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Every blessing You pour out, I'll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Turn back to praise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Bao nhiêu ơn lành Ngài ban cho con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Mãi mãi ghi lòng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When the darkness closes in,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Still I will 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Nay trong cơn hoạn nạn lòng con đây</a:t>
            </a:r>
          </a:p>
          <a:p>
            <a:pPr algn="ctr">
              <a:lnSpc>
                <a:spcPct val="150000"/>
              </a:lnSpc>
              <a:defRPr/>
            </a:pPr>
            <a:r>
              <a:rPr lang="vi-VN" sz="3200" b="1" dirty="0">
                <a:solidFill>
                  <a:srgbClr val="FFFF00"/>
                </a:solidFill>
                <a:latin typeface="Arial" panose="020B0604020202020204" pitchFamily="34" charset="0"/>
              </a:rPr>
              <a:t>Vẫn cứ ca ngợi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hoài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336F-2EBF-82BE-49C2-F5DCD6F63FD6}"/>
              </a:ext>
            </a:extLst>
          </p:cNvPr>
          <p:cNvSpPr txBox="1"/>
          <p:nvPr/>
        </p:nvSpPr>
        <p:spPr>
          <a:xfrm>
            <a:off x="0" y="564789"/>
            <a:ext cx="12192000" cy="2520000"/>
          </a:xfrm>
          <a:prstGeom prst="rect">
            <a:avLst/>
          </a:prstGeom>
          <a:noFill/>
        </p:spPr>
        <p:txBody>
          <a:bodyPr wrap="square" tIns="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the name of the Lord</a:t>
            </a:r>
            <a:b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Blessed be Your glorious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C8765-A64C-BB57-0E72-B19B4903077D}"/>
              </a:ext>
            </a:extLst>
          </p:cNvPr>
          <p:cNvSpPr txBox="1"/>
          <p:nvPr/>
        </p:nvSpPr>
        <p:spPr>
          <a:xfrm>
            <a:off x="0" y="3205656"/>
            <a:ext cx="12192000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Chúc tôn danh Ngài hằng con muôn thu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3200" b="1" dirty="0">
                <a:solidFill>
                  <a:schemeClr val="bg1"/>
                </a:solidFill>
                <a:latin typeface="Arial" panose="020B0604020202020204" pitchFamily="34" charset="0"/>
              </a:rPr>
              <a:t>Chúc tôn danh Ngài hiển vinh muôn đời</a:t>
            </a:r>
            <a:endParaRPr kumimoji="0" lang="vi-VN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697344-B1AD-BDA9-8D8B-6A8B61BA3848}"/>
              </a:ext>
            </a:extLst>
          </p:cNvPr>
          <p:cNvCxnSpPr>
            <a:cxnSpLocks/>
          </p:cNvCxnSpPr>
          <p:nvPr/>
        </p:nvCxnSpPr>
        <p:spPr>
          <a:xfrm>
            <a:off x="1749973" y="3145222"/>
            <a:ext cx="869205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2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</TotalTime>
  <Words>778</Words>
  <Application>Microsoft Macintosh PowerPoint</Application>
  <PresentationFormat>Widescreen</PresentationFormat>
  <Paragraphs>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414</cp:revision>
  <dcterms:created xsi:type="dcterms:W3CDTF">2023-06-27T13:08:30Z</dcterms:created>
  <dcterms:modified xsi:type="dcterms:W3CDTF">2023-11-20T23:32:00Z</dcterms:modified>
</cp:coreProperties>
</file>