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2" r:id="rId1"/>
  </p:sldMasterIdLst>
  <p:notesMasterIdLst>
    <p:notesMasterId r:id="rId44"/>
  </p:notesMasterIdLst>
  <p:sldIdLst>
    <p:sldId id="284" r:id="rId2"/>
    <p:sldId id="364" r:id="rId3"/>
    <p:sldId id="365" r:id="rId4"/>
    <p:sldId id="366" r:id="rId5"/>
    <p:sldId id="367" r:id="rId6"/>
    <p:sldId id="368" r:id="rId7"/>
    <p:sldId id="314" r:id="rId8"/>
    <p:sldId id="331" r:id="rId9"/>
    <p:sldId id="332" r:id="rId10"/>
    <p:sldId id="333" r:id="rId11"/>
    <p:sldId id="369" r:id="rId12"/>
    <p:sldId id="370" r:id="rId13"/>
    <p:sldId id="371" r:id="rId14"/>
    <p:sldId id="372" r:id="rId15"/>
    <p:sldId id="373" r:id="rId16"/>
    <p:sldId id="334" r:id="rId17"/>
    <p:sldId id="335" r:id="rId18"/>
    <p:sldId id="336" r:id="rId19"/>
    <p:sldId id="337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</p:sldIdLst>
  <p:sldSz cx="12192000" cy="6858000"/>
  <p:notesSz cx="6858000" cy="9144000"/>
  <p:embeddedFontLst>
    <p:embeddedFont>
      <p:font typeface="#9Slide03 BoosterNextFYBlack" panose="02000A03000000020004" pitchFamily="2" charset="0"/>
      <p:regular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3620" autoAdjust="0"/>
  </p:normalViewPr>
  <p:slideViewPr>
    <p:cSldViewPr showGuides="1">
      <p:cViewPr varScale="1">
        <p:scale>
          <a:sx n="62" d="100"/>
          <a:sy n="62" d="100"/>
        </p:scale>
        <p:origin x="86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CF4C8-0652-468A-91D2-FF590A483DE7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45F82-FA59-4B3D-AFA0-63DDCF3C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54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226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939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899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162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561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878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118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501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758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818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1539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785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821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749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9321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610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36276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345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9" name="Google Shape;499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0132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9" name="Google Shape;499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312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704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0511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1953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9" name="Google Shape;499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9199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9" name="Google Shape;499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9218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9208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9513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6806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0128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7267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1017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646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7492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5980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0338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858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461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146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295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361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42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687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101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5E5C6F4F-6462-A39C-BE80-02B908B95F5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32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673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906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343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842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585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987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754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195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Slide.vn - 2019">
            <a:extLst>
              <a:ext uri="{FF2B5EF4-FFF2-40B4-BE49-F238E27FC236}">
                <a16:creationId xmlns:a16="http://schemas.microsoft.com/office/drawing/2014/main" id="{517022D2-2880-BCCC-F201-B19ECBBDD82A}"/>
              </a:ext>
            </a:extLst>
          </p:cNvPr>
          <p:cNvSpPr txBox="1"/>
          <p:nvPr userDrawn="1"/>
        </p:nvSpPr>
        <p:spPr>
          <a:xfrm>
            <a:off x="0" y="-16046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0968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0"/>
          <p:cNvSpPr txBox="1">
            <a:spLocks noGrp="1"/>
          </p:cNvSpPr>
          <p:nvPr>
            <p:ph type="ctrTitle"/>
          </p:nvPr>
        </p:nvSpPr>
        <p:spPr>
          <a:xfrm>
            <a:off x="415600" y="2732600"/>
            <a:ext cx="11360800" cy="13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8266">
                <a:solidFill>
                  <a:srgbClr val="FFC000"/>
                </a:solidFill>
                <a:latin typeface="#9Slide03 BoosterNextFYBlack" panose="02000A03000000020004" pitchFamily="2" charset="0"/>
              </a:rPr>
              <a:t>Ê-DÍP-TÔ</a:t>
            </a:r>
            <a:endParaRPr sz="8266">
              <a:solidFill>
                <a:srgbClr val="FFC000"/>
              </a:solidFill>
              <a:latin typeface="#9Slide03 BoosterNextFYBlack" panose="02000A03000000020004" pitchFamily="2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4"/>
          <p:cNvSpPr txBox="1">
            <a:spLocks noGrp="1"/>
          </p:cNvSpPr>
          <p:nvPr>
            <p:ph type="ctrTitle"/>
          </p:nvPr>
        </p:nvSpPr>
        <p:spPr>
          <a:xfrm>
            <a:off x="415600" y="2821700"/>
            <a:ext cx="11360800" cy="12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b="1">
                <a:solidFill>
                  <a:schemeClr val="lt1"/>
                </a:solidFill>
              </a:rPr>
              <a:t>Ha-le-lu-ah, Ha-le-lu-ah</a:t>
            </a:r>
            <a:endParaRPr sz="6000" b="1">
              <a:solidFill>
                <a:schemeClr val="lt1"/>
              </a:solidFill>
            </a:endParaRPr>
          </a:p>
          <a:p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" name="Google Shape;441;p74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494813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5"/>
          <p:cNvSpPr txBox="1">
            <a:spLocks noGrp="1"/>
          </p:cNvSpPr>
          <p:nvPr>
            <p:ph type="ctrTitle"/>
          </p:nvPr>
        </p:nvSpPr>
        <p:spPr>
          <a:xfrm>
            <a:off x="863600" y="678684"/>
            <a:ext cx="10464800" cy="32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5733" b="1">
              <a:solidFill>
                <a:schemeClr val="lt1"/>
              </a:solidFill>
            </a:endParaRPr>
          </a:p>
          <a:p>
            <a:pPr algn="l">
              <a:lnSpc>
                <a:spcPct val="109090"/>
              </a:lnSpc>
              <a:spcBef>
                <a:spcPts val="1600"/>
              </a:spcBef>
            </a:pPr>
            <a:endParaRPr sz="5733" b="1">
              <a:solidFill>
                <a:schemeClr val="lt1"/>
              </a:solidFill>
            </a:endParaRPr>
          </a:p>
          <a:p>
            <a:pPr>
              <a:lnSpc>
                <a:spcPct val="109090"/>
              </a:lnSpc>
              <a:spcBef>
                <a:spcPts val="1600"/>
              </a:spcBef>
            </a:pPr>
            <a:r>
              <a:rPr lang="en" sz="5733" b="1">
                <a:solidFill>
                  <a:schemeClr val="lt1"/>
                </a:solidFill>
              </a:rPr>
              <a:t>Ngày với trụ mây</a:t>
            </a:r>
            <a:br>
              <a:rPr lang="en" sz="5733" b="1">
                <a:solidFill>
                  <a:schemeClr val="lt1"/>
                </a:solidFill>
              </a:rPr>
            </a:br>
            <a:r>
              <a:rPr lang="en" sz="5733" b="1">
                <a:solidFill>
                  <a:schemeClr val="lt1"/>
                </a:solidFill>
              </a:rPr>
              <a:t> Là dấu chứng </a:t>
            </a:r>
            <a:br>
              <a:rPr lang="en" sz="5733" b="1">
                <a:solidFill>
                  <a:schemeClr val="lt1"/>
                </a:solidFill>
              </a:rPr>
            </a:br>
            <a:r>
              <a:rPr lang="en" sz="5733" b="1">
                <a:solidFill>
                  <a:schemeClr val="lt1"/>
                </a:solidFill>
              </a:rPr>
              <a:t>Chúa ở cùng con</a:t>
            </a:r>
            <a:endParaRPr lang="vi-VN" sz="5733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8" name="Google Shape;448;p75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Tx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Verse 2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ACBDE936-6E33-00E1-1A68-85E6BD29475B}"/>
              </a:ext>
            </a:extLst>
          </p:cNvPr>
          <p:cNvSpPr txBox="1">
            <a:spLocks/>
          </p:cNvSpPr>
          <p:nvPr/>
        </p:nvSpPr>
        <p:spPr>
          <a:xfrm>
            <a:off x="415600" y="4563567"/>
            <a:ext cx="11360800" cy="169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 cloud by day, is a sign that You are with me</a:t>
            </a:r>
            <a:endParaRPr kumimoji="0" lang="vi-VN" sz="5333" b="1" i="0" u="none" strike="noStrike" kern="0" cap="none" spc="0" normalizeH="0" baseline="0" noProof="0">
              <a:ln>
                <a:noFill/>
              </a:ln>
              <a:solidFill>
                <a:srgbClr val="EEFF41">
                  <a:lumMod val="40000"/>
                  <a:lumOff val="6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7404170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5"/>
          <p:cNvSpPr txBox="1">
            <a:spLocks noGrp="1"/>
          </p:cNvSpPr>
          <p:nvPr>
            <p:ph type="ctrTitle"/>
          </p:nvPr>
        </p:nvSpPr>
        <p:spPr>
          <a:xfrm>
            <a:off x="1016000" y="482600"/>
            <a:ext cx="10160000" cy="324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lnSpc>
                <a:spcPct val="109090"/>
              </a:lnSpc>
              <a:spcBef>
                <a:spcPts val="1600"/>
              </a:spcBef>
            </a:pPr>
            <a:r>
              <a:rPr lang="vi-VN" sz="5733" b="1">
                <a:solidFill>
                  <a:schemeClr val="lt1"/>
                </a:solidFill>
              </a:rPr>
              <a:t>Ngọn lửa ban đêm</a:t>
            </a:r>
            <a:br>
              <a:rPr lang="vi-VN" sz="5733" b="1">
                <a:solidFill>
                  <a:schemeClr val="lt1"/>
                </a:solidFill>
              </a:rPr>
            </a:br>
            <a:r>
              <a:rPr lang="vi-VN" sz="5733" b="1">
                <a:solidFill>
                  <a:schemeClr val="lt1"/>
                </a:solidFill>
              </a:rPr>
              <a:t> Là ánh sáng </a:t>
            </a:r>
            <a:br>
              <a:rPr lang="en-US" sz="5733" b="1">
                <a:solidFill>
                  <a:schemeClr val="lt1"/>
                </a:solidFill>
              </a:rPr>
            </a:br>
            <a:r>
              <a:rPr lang="vi-VN" sz="5733" b="1">
                <a:solidFill>
                  <a:schemeClr val="lt1"/>
                </a:solidFill>
              </a:rPr>
              <a:t>Chiếu soi đường con</a:t>
            </a:r>
          </a:p>
        </p:txBody>
      </p:sp>
      <p:sp>
        <p:nvSpPr>
          <p:cNvPr id="448" name="Google Shape;448;p75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Tx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Verse 2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FEB79F7B-2424-533E-0B6C-E77D8F7DD384}"/>
              </a:ext>
            </a:extLst>
          </p:cNvPr>
          <p:cNvSpPr txBox="1">
            <a:spLocks/>
          </p:cNvSpPr>
          <p:nvPr/>
        </p:nvSpPr>
        <p:spPr>
          <a:xfrm>
            <a:off x="415600" y="4783674"/>
            <a:ext cx="11360800" cy="169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 fire by night, is the guiding light to my feet</a:t>
            </a:r>
            <a:endParaRPr kumimoji="0" lang="vi-VN" sz="5333" b="1" i="0" u="none" strike="noStrike" kern="0" cap="none" spc="0" normalizeH="0" baseline="0" noProof="0">
              <a:ln>
                <a:noFill/>
              </a:ln>
              <a:solidFill>
                <a:srgbClr val="EEFF41">
                  <a:lumMod val="40000"/>
                  <a:lumOff val="6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2557748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ctrTitle"/>
          </p:nvPr>
        </p:nvSpPr>
        <p:spPr>
          <a:xfrm>
            <a:off x="415600" y="1193801"/>
            <a:ext cx="11360800" cy="1304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2000" b="1">
              <a:solidFill>
                <a:schemeClr val="lt1"/>
              </a:solidFill>
            </a:endParaRPr>
          </a:p>
          <a:p>
            <a:endParaRPr sz="2000" b="1">
              <a:solidFill>
                <a:schemeClr val="lt1"/>
              </a:solidFill>
            </a:endParaRPr>
          </a:p>
          <a:p>
            <a:pPr algn="l"/>
            <a:endParaRPr sz="6000" b="1">
              <a:solidFill>
                <a:schemeClr val="lt1"/>
              </a:solidFill>
            </a:endParaRPr>
          </a:p>
          <a:p>
            <a:r>
              <a:rPr lang="en-US" sz="6000" b="1">
                <a:solidFill>
                  <a:schemeClr val="lt1"/>
                </a:solidFill>
              </a:rPr>
              <a:t>Chúa đã tìm, Chúa cứu con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7" name="Google Shape;427;p72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Tx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Pre-Chorus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7FEE4521-7E5A-3133-AC34-9424BA2BE51F}"/>
              </a:ext>
            </a:extLst>
          </p:cNvPr>
          <p:cNvSpPr txBox="1">
            <a:spLocks/>
          </p:cNvSpPr>
          <p:nvPr/>
        </p:nvSpPr>
        <p:spPr>
          <a:xfrm>
            <a:off x="415600" y="4029167"/>
            <a:ext cx="11360800" cy="191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'Cause You found me 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You freed me</a:t>
            </a:r>
            <a:endParaRPr kumimoji="0" lang="vi-VN" sz="5333" b="1" i="0" u="none" strike="noStrike" kern="0" cap="none" spc="0" normalizeH="0" baseline="0" noProof="0">
              <a:ln>
                <a:noFill/>
              </a:ln>
              <a:solidFill>
                <a:srgbClr val="EEFF41">
                  <a:lumMod val="40000"/>
                  <a:lumOff val="60000"/>
                </a:srgbClr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0057137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ctrTitle"/>
          </p:nvPr>
        </p:nvSpPr>
        <p:spPr>
          <a:xfrm>
            <a:off x="415600" y="803367"/>
            <a:ext cx="11360800" cy="202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Nén giữ biển nước </a:t>
            </a:r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Cho con tự do</a:t>
            </a:r>
            <a:endParaRPr sz="5733" b="1">
              <a:solidFill>
                <a:schemeClr val="lt1"/>
              </a:solidFill>
            </a:endParaRPr>
          </a:p>
        </p:txBody>
      </p:sp>
      <p:sp>
        <p:nvSpPr>
          <p:cNvPr id="427" name="Google Shape;427;p72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Tx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Pre-Chorus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19;p71">
            <a:extLst>
              <a:ext uri="{FF2B5EF4-FFF2-40B4-BE49-F238E27FC236}">
                <a16:creationId xmlns:a16="http://schemas.microsoft.com/office/drawing/2014/main" id="{3A679209-215B-8E14-6753-FF67CCDB2D7B}"/>
              </a:ext>
            </a:extLst>
          </p:cNvPr>
          <p:cNvSpPr txBox="1">
            <a:spLocks/>
          </p:cNvSpPr>
          <p:nvPr/>
        </p:nvSpPr>
        <p:spPr>
          <a:xfrm>
            <a:off x="415600" y="4029166"/>
            <a:ext cx="11360800" cy="2447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Held back the waters 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For my release</a:t>
            </a:r>
            <a:endParaRPr kumimoji="0" lang="vi-VN" sz="5333" b="1" i="0" u="none" strike="noStrike" kern="0" cap="none" spc="0" normalizeH="0" baseline="0" noProof="0">
              <a:ln>
                <a:noFill/>
              </a:ln>
              <a:solidFill>
                <a:srgbClr val="EEFF41">
                  <a:lumMod val="40000"/>
                  <a:lumOff val="60000"/>
                </a:srgbClr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4508011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ctrTitle"/>
          </p:nvPr>
        </p:nvSpPr>
        <p:spPr>
          <a:xfrm>
            <a:off x="415600" y="2827384"/>
            <a:ext cx="11360800" cy="1203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5733" b="1">
                <a:solidFill>
                  <a:schemeClr val="lt1"/>
                </a:solidFill>
              </a:rPr>
              <a:t>Oh Yah-weh</a:t>
            </a:r>
            <a:endParaRPr sz="5733" b="1">
              <a:solidFill>
                <a:schemeClr val="lt1"/>
              </a:solidFill>
            </a:endParaRPr>
          </a:p>
        </p:txBody>
      </p:sp>
      <p:sp>
        <p:nvSpPr>
          <p:cNvPr id="427" name="Google Shape;427;p72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Tx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Pre-Chorus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24844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3"/>
          <p:cNvSpPr txBox="1">
            <a:spLocks noGrp="1"/>
          </p:cNvSpPr>
          <p:nvPr>
            <p:ph type="ctrTitle"/>
          </p:nvPr>
        </p:nvSpPr>
        <p:spPr>
          <a:xfrm>
            <a:off x="415600" y="995200"/>
            <a:ext cx="11360800" cy="20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2000" b="1">
              <a:solidFill>
                <a:schemeClr val="lt1"/>
              </a:solidFill>
            </a:endParaRPr>
          </a:p>
          <a:p>
            <a:endParaRPr sz="2000" b="1">
              <a:solidFill>
                <a:schemeClr val="lt1"/>
              </a:solidFill>
            </a:endParaRPr>
          </a:p>
          <a:p>
            <a:pPr algn="l"/>
            <a:endParaRPr sz="6000" b="1">
              <a:solidFill>
                <a:schemeClr val="lt1"/>
              </a:solidFill>
            </a:endParaRPr>
          </a:p>
          <a:p>
            <a:endParaRPr sz="6000" b="1">
              <a:solidFill>
                <a:schemeClr val="lt1"/>
              </a:solidFill>
            </a:endParaRPr>
          </a:p>
          <a:p>
            <a:endParaRPr sz="6000" b="1">
              <a:solidFill>
                <a:schemeClr val="lt1"/>
              </a:solidFill>
            </a:endParaRPr>
          </a:p>
          <a:p>
            <a:endParaRPr sz="6000" b="1">
              <a:solidFill>
                <a:schemeClr val="lt1"/>
              </a:solidFill>
            </a:endParaRPr>
          </a:p>
          <a:p>
            <a:r>
              <a:rPr lang="en" sz="6000" b="1">
                <a:solidFill>
                  <a:schemeClr val="lt1"/>
                </a:solidFill>
              </a:rPr>
              <a:t>Ngài là Chúa </a:t>
            </a:r>
            <a:endParaRPr sz="6000" b="1">
              <a:solidFill>
                <a:schemeClr val="lt1"/>
              </a:solidFill>
            </a:endParaRPr>
          </a:p>
          <a:p>
            <a:r>
              <a:rPr lang="en" sz="6000" b="1">
                <a:solidFill>
                  <a:schemeClr val="lt1"/>
                </a:solidFill>
              </a:rPr>
              <a:t>Đấng đánh thay con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p73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19;p71">
            <a:extLst>
              <a:ext uri="{FF2B5EF4-FFF2-40B4-BE49-F238E27FC236}">
                <a16:creationId xmlns:a16="http://schemas.microsoft.com/office/drawing/2014/main" id="{E00E95D7-7C55-119F-E02F-C20D7B7366E5}"/>
              </a:ext>
            </a:extLst>
          </p:cNvPr>
          <p:cNvSpPr txBox="1">
            <a:spLocks/>
          </p:cNvSpPr>
          <p:nvPr/>
        </p:nvSpPr>
        <p:spPr>
          <a:xfrm>
            <a:off x="415600" y="4029167"/>
            <a:ext cx="11360800" cy="191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You're the God 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Who fights for me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0187011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3"/>
          <p:cNvSpPr txBox="1">
            <a:spLocks noGrp="1"/>
          </p:cNvSpPr>
          <p:nvPr>
            <p:ph type="ctrTitle"/>
          </p:nvPr>
        </p:nvSpPr>
        <p:spPr>
          <a:xfrm>
            <a:off x="415600" y="995200"/>
            <a:ext cx="11360800" cy="2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5733" b="1">
              <a:solidFill>
                <a:schemeClr val="lt1"/>
              </a:solidFill>
            </a:endParaRPr>
          </a:p>
          <a:p>
            <a:endParaRPr sz="5733" b="1">
              <a:solidFill>
                <a:schemeClr val="lt1"/>
              </a:solidFill>
            </a:endParaRPr>
          </a:p>
          <a:p>
            <a:pPr algn="l"/>
            <a:endParaRPr sz="5733" b="1">
              <a:solidFill>
                <a:schemeClr val="lt1"/>
              </a:solidFill>
            </a:endParaRPr>
          </a:p>
          <a:p>
            <a:endParaRPr sz="5733" b="1">
              <a:solidFill>
                <a:schemeClr val="lt1"/>
              </a:solidFill>
            </a:endParaRPr>
          </a:p>
          <a:p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Ngài là Chúa </a:t>
            </a:r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luôn luôn đắc thắng</a:t>
            </a:r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Ha-lê-lu-ah, Ha-lê-lu-ah</a:t>
            </a:r>
            <a:endParaRPr sz="5733" b="1">
              <a:solidFill>
                <a:schemeClr val="lt1"/>
              </a:solidFill>
            </a:endParaRPr>
          </a:p>
        </p:txBody>
      </p:sp>
      <p:sp>
        <p:nvSpPr>
          <p:cNvPr id="434" name="Google Shape;434;p73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703498F9-A809-A875-FC0E-1C9260228B5C}"/>
              </a:ext>
            </a:extLst>
          </p:cNvPr>
          <p:cNvSpPr txBox="1">
            <a:spLocks/>
          </p:cNvSpPr>
          <p:nvPr/>
        </p:nvSpPr>
        <p:spPr>
          <a:xfrm>
            <a:off x="415600" y="4333552"/>
            <a:ext cx="11360800" cy="191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Lord of every victory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Hallelujah! Hallelujah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150915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4"/>
          <p:cNvSpPr txBox="1">
            <a:spLocks noGrp="1"/>
          </p:cNvSpPr>
          <p:nvPr>
            <p:ph type="ctrTitle"/>
          </p:nvPr>
        </p:nvSpPr>
        <p:spPr>
          <a:xfrm>
            <a:off x="415600" y="995200"/>
            <a:ext cx="11360800" cy="21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733" b="1">
                <a:solidFill>
                  <a:schemeClr val="lt1"/>
                </a:solidFill>
              </a:rPr>
              <a:t>Ngài đã xé rách cả biển lớn</a:t>
            </a:r>
            <a:br>
              <a:rPr lang="en" sz="5733" b="1">
                <a:solidFill>
                  <a:schemeClr val="lt1"/>
                </a:solidFill>
              </a:rPr>
            </a:br>
            <a:r>
              <a:rPr lang="en" sz="5733" b="1">
                <a:solidFill>
                  <a:schemeClr val="lt1"/>
                </a:solidFill>
              </a:rPr>
              <a:t> Vực sâu Chúa dắt con đi qua</a:t>
            </a:r>
            <a:endParaRPr sz="5733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" name="Google Shape;441;p74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8839F057-8217-F21A-884E-0A797F6152B7}"/>
              </a:ext>
            </a:extLst>
          </p:cNvPr>
          <p:cNvSpPr txBox="1">
            <a:spLocks/>
          </p:cNvSpPr>
          <p:nvPr/>
        </p:nvSpPr>
        <p:spPr>
          <a:xfrm>
            <a:off x="415600" y="4167255"/>
            <a:ext cx="11360800" cy="169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You have torn apart the sea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  <a:ea typeface="Courier New"/>
                <a:cs typeface="Courier New"/>
                <a:sym typeface="Courier New"/>
              </a:rPr>
              <a:t>You have led me through the deep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Times New Roman" panose="02020603050405020304" pitchFamily="18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357942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4"/>
          <p:cNvSpPr txBox="1">
            <a:spLocks noGrp="1"/>
          </p:cNvSpPr>
          <p:nvPr>
            <p:ph type="ctrTitle"/>
          </p:nvPr>
        </p:nvSpPr>
        <p:spPr>
          <a:xfrm>
            <a:off x="415600" y="2821700"/>
            <a:ext cx="11360800" cy="12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b="1">
                <a:solidFill>
                  <a:schemeClr val="lt1"/>
                </a:solidFill>
              </a:rPr>
              <a:t>Ha-le-lu-ah, Ha-le-lu-ah</a:t>
            </a:r>
            <a:endParaRPr sz="6000" b="1">
              <a:solidFill>
                <a:schemeClr val="lt1"/>
              </a:solidFill>
            </a:endParaRPr>
          </a:p>
          <a:p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" name="Google Shape;441;p74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960748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1"/>
          <p:cNvSpPr txBox="1">
            <a:spLocks noGrp="1"/>
          </p:cNvSpPr>
          <p:nvPr>
            <p:ph type="ctrTitle"/>
          </p:nvPr>
        </p:nvSpPr>
        <p:spPr>
          <a:xfrm>
            <a:off x="415600" y="780158"/>
            <a:ext cx="11360800" cy="216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5733" b="1">
                <a:solidFill>
                  <a:schemeClr val="lt1"/>
                </a:solidFill>
              </a:rPr>
              <a:t>Con sẽ không quên</a:t>
            </a:r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Việc lớn lao xưa Ngài làm nên</a:t>
            </a:r>
            <a:endParaRPr sz="5733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0" name="Google Shape;420;p71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Tx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Verse 1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5F5758A0-8103-3E71-2420-F697320D20F8}"/>
              </a:ext>
            </a:extLst>
          </p:cNvPr>
          <p:cNvSpPr txBox="1">
            <a:spLocks/>
          </p:cNvSpPr>
          <p:nvPr/>
        </p:nvSpPr>
        <p:spPr>
          <a:xfrm>
            <a:off x="415600" y="3784323"/>
            <a:ext cx="11360800" cy="216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 won't forget, 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 wonder of how You brought</a:t>
            </a:r>
            <a:endParaRPr kumimoji="0" lang="vi-VN" sz="5333" b="1" i="0" u="none" strike="noStrike" kern="0" cap="none" spc="0" normalizeH="0" baseline="0" noProof="0">
              <a:ln>
                <a:noFill/>
              </a:ln>
              <a:solidFill>
                <a:srgbClr val="EEFF41">
                  <a:lumMod val="40000"/>
                  <a:lumOff val="60000"/>
                </a:srgbClr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6656226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3"/>
          <p:cNvSpPr txBox="1">
            <a:spLocks noGrp="1"/>
          </p:cNvSpPr>
          <p:nvPr>
            <p:ph type="ctrTitle"/>
          </p:nvPr>
        </p:nvSpPr>
        <p:spPr>
          <a:xfrm>
            <a:off x="415600" y="995200"/>
            <a:ext cx="11360800" cy="20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2000" b="1">
              <a:solidFill>
                <a:schemeClr val="lt1"/>
              </a:solidFill>
            </a:endParaRPr>
          </a:p>
          <a:p>
            <a:endParaRPr sz="2000" b="1">
              <a:solidFill>
                <a:schemeClr val="lt1"/>
              </a:solidFill>
            </a:endParaRPr>
          </a:p>
          <a:p>
            <a:pPr algn="l"/>
            <a:endParaRPr sz="6000" b="1">
              <a:solidFill>
                <a:schemeClr val="lt1"/>
              </a:solidFill>
            </a:endParaRPr>
          </a:p>
          <a:p>
            <a:endParaRPr sz="6000" b="1">
              <a:solidFill>
                <a:schemeClr val="lt1"/>
              </a:solidFill>
            </a:endParaRPr>
          </a:p>
          <a:p>
            <a:endParaRPr sz="6000" b="1">
              <a:solidFill>
                <a:schemeClr val="lt1"/>
              </a:solidFill>
            </a:endParaRPr>
          </a:p>
          <a:p>
            <a:endParaRPr sz="6000" b="1">
              <a:solidFill>
                <a:schemeClr val="lt1"/>
              </a:solidFill>
            </a:endParaRPr>
          </a:p>
          <a:p>
            <a:r>
              <a:rPr lang="en" sz="6000" b="1">
                <a:solidFill>
                  <a:schemeClr val="lt1"/>
                </a:solidFill>
              </a:rPr>
              <a:t>Ngài là Chúa </a:t>
            </a:r>
            <a:endParaRPr sz="6000" b="1">
              <a:solidFill>
                <a:schemeClr val="lt1"/>
              </a:solidFill>
            </a:endParaRPr>
          </a:p>
          <a:p>
            <a:r>
              <a:rPr lang="en" sz="6000" b="1">
                <a:solidFill>
                  <a:schemeClr val="lt1"/>
                </a:solidFill>
              </a:rPr>
              <a:t>Đấng đánh thay con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p73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19;p71">
            <a:extLst>
              <a:ext uri="{FF2B5EF4-FFF2-40B4-BE49-F238E27FC236}">
                <a16:creationId xmlns:a16="http://schemas.microsoft.com/office/drawing/2014/main" id="{E00E95D7-7C55-119F-E02F-C20D7B7366E5}"/>
              </a:ext>
            </a:extLst>
          </p:cNvPr>
          <p:cNvSpPr txBox="1">
            <a:spLocks/>
          </p:cNvSpPr>
          <p:nvPr/>
        </p:nvSpPr>
        <p:spPr>
          <a:xfrm>
            <a:off x="415600" y="4029167"/>
            <a:ext cx="11360800" cy="191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You're the God 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Who fights for me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147730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3"/>
          <p:cNvSpPr txBox="1">
            <a:spLocks noGrp="1"/>
          </p:cNvSpPr>
          <p:nvPr>
            <p:ph type="ctrTitle"/>
          </p:nvPr>
        </p:nvSpPr>
        <p:spPr>
          <a:xfrm>
            <a:off x="415600" y="995200"/>
            <a:ext cx="11360800" cy="2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5733" b="1">
              <a:solidFill>
                <a:schemeClr val="lt1"/>
              </a:solidFill>
            </a:endParaRPr>
          </a:p>
          <a:p>
            <a:endParaRPr sz="5733" b="1">
              <a:solidFill>
                <a:schemeClr val="lt1"/>
              </a:solidFill>
            </a:endParaRPr>
          </a:p>
          <a:p>
            <a:pPr algn="l"/>
            <a:endParaRPr sz="5733" b="1">
              <a:solidFill>
                <a:schemeClr val="lt1"/>
              </a:solidFill>
            </a:endParaRPr>
          </a:p>
          <a:p>
            <a:endParaRPr sz="5733" b="1">
              <a:solidFill>
                <a:schemeClr val="lt1"/>
              </a:solidFill>
            </a:endParaRPr>
          </a:p>
          <a:p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Ngài là Chúa </a:t>
            </a:r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luôn luôn đắc thắng</a:t>
            </a:r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Ha-lê-lu-ah, Ha-lê-lu-ah</a:t>
            </a:r>
            <a:endParaRPr sz="5733" b="1">
              <a:solidFill>
                <a:schemeClr val="lt1"/>
              </a:solidFill>
            </a:endParaRPr>
          </a:p>
        </p:txBody>
      </p:sp>
      <p:sp>
        <p:nvSpPr>
          <p:cNvPr id="434" name="Google Shape;434;p73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703498F9-A809-A875-FC0E-1C9260228B5C}"/>
              </a:ext>
            </a:extLst>
          </p:cNvPr>
          <p:cNvSpPr txBox="1">
            <a:spLocks/>
          </p:cNvSpPr>
          <p:nvPr/>
        </p:nvSpPr>
        <p:spPr>
          <a:xfrm>
            <a:off x="415600" y="4333552"/>
            <a:ext cx="11360800" cy="191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Lord of every victory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Hallelujah! Hallelujah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1393557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4"/>
          <p:cNvSpPr txBox="1">
            <a:spLocks noGrp="1"/>
          </p:cNvSpPr>
          <p:nvPr>
            <p:ph type="ctrTitle"/>
          </p:nvPr>
        </p:nvSpPr>
        <p:spPr>
          <a:xfrm>
            <a:off x="415600" y="995200"/>
            <a:ext cx="11360800" cy="21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733" b="1">
                <a:solidFill>
                  <a:schemeClr val="lt1"/>
                </a:solidFill>
              </a:rPr>
              <a:t>Ngài đã xé rách cả biển lớn</a:t>
            </a:r>
            <a:br>
              <a:rPr lang="en" sz="5733" b="1">
                <a:solidFill>
                  <a:schemeClr val="lt1"/>
                </a:solidFill>
              </a:rPr>
            </a:br>
            <a:r>
              <a:rPr lang="en" sz="5733" b="1">
                <a:solidFill>
                  <a:schemeClr val="lt1"/>
                </a:solidFill>
              </a:rPr>
              <a:t> Vực sâu Chúa dắt con đi qua</a:t>
            </a:r>
            <a:endParaRPr sz="5733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" name="Google Shape;441;p74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8839F057-8217-F21A-884E-0A797F6152B7}"/>
              </a:ext>
            </a:extLst>
          </p:cNvPr>
          <p:cNvSpPr txBox="1">
            <a:spLocks/>
          </p:cNvSpPr>
          <p:nvPr/>
        </p:nvSpPr>
        <p:spPr>
          <a:xfrm>
            <a:off x="415600" y="4167255"/>
            <a:ext cx="11360800" cy="169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You have torn apart the sea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  <a:ea typeface="Courier New"/>
                <a:cs typeface="Courier New"/>
                <a:sym typeface="Courier New"/>
              </a:rPr>
              <a:t>You have led me through the deep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Times New Roman" panose="02020603050405020304" pitchFamily="18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3640917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4"/>
          <p:cNvSpPr txBox="1">
            <a:spLocks noGrp="1"/>
          </p:cNvSpPr>
          <p:nvPr>
            <p:ph type="ctrTitle"/>
          </p:nvPr>
        </p:nvSpPr>
        <p:spPr>
          <a:xfrm>
            <a:off x="415600" y="2821700"/>
            <a:ext cx="11360800" cy="12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b="1">
                <a:solidFill>
                  <a:schemeClr val="lt1"/>
                </a:solidFill>
              </a:rPr>
              <a:t>Ha-le-lu-ah, Ha-le-lu-ah</a:t>
            </a:r>
            <a:endParaRPr sz="6000" b="1">
              <a:solidFill>
                <a:schemeClr val="lt1"/>
              </a:solidFill>
            </a:endParaRPr>
          </a:p>
          <a:p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" name="Google Shape;441;p74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223406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0"/>
          <p:cNvSpPr txBox="1">
            <a:spLocks noGrp="1"/>
          </p:cNvSpPr>
          <p:nvPr>
            <p:ph type="ctrTitle"/>
          </p:nvPr>
        </p:nvSpPr>
        <p:spPr>
          <a:xfrm>
            <a:off x="415600" y="2732600"/>
            <a:ext cx="11360800" cy="13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8266">
                <a:solidFill>
                  <a:srgbClr val="FFC000"/>
                </a:solidFill>
                <a:latin typeface="#9Slide03 BoosterNextFYBlack" panose="02000A03000000020004" pitchFamily="2" charset="0"/>
              </a:rPr>
              <a:t>Ê-DÍP-TÔ</a:t>
            </a:r>
            <a:endParaRPr sz="8266">
              <a:solidFill>
                <a:srgbClr val="FFC000"/>
              </a:solidFill>
              <a:latin typeface="#9Slide03 BoosterNextFYBlack" panose="02000A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05588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2"/>
          <p:cNvSpPr txBox="1">
            <a:spLocks noGrp="1"/>
          </p:cNvSpPr>
          <p:nvPr>
            <p:ph type="ctrTitle"/>
          </p:nvPr>
        </p:nvSpPr>
        <p:spPr>
          <a:xfrm>
            <a:off x="56000" y="995200"/>
            <a:ext cx="12192000" cy="2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733" b="1">
                <a:solidFill>
                  <a:schemeClr val="lt1"/>
                </a:solidFill>
              </a:rPr>
              <a:t>Chúa bước vô trong Ê-díp-tô</a:t>
            </a:r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Chúa nắm lấy con trong tay</a:t>
            </a:r>
            <a:endParaRPr sz="5733" b="1">
              <a:solidFill>
                <a:schemeClr val="lt1"/>
              </a:solidFill>
            </a:endParaRPr>
          </a:p>
        </p:txBody>
      </p:sp>
      <p:sp>
        <p:nvSpPr>
          <p:cNvPr id="496" name="Google Shape;496;p82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Tx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Bridge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36B0732A-17A1-5F5E-612E-045EDA2FDB08}"/>
              </a:ext>
            </a:extLst>
          </p:cNvPr>
          <p:cNvSpPr txBox="1">
            <a:spLocks/>
          </p:cNvSpPr>
          <p:nvPr/>
        </p:nvSpPr>
        <p:spPr>
          <a:xfrm>
            <a:off x="415600" y="4444789"/>
            <a:ext cx="11360800" cy="169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You stepped into my Egypt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And You took me by the hand</a:t>
            </a:r>
            <a:endParaRPr kumimoji="0" lang="vi-VN" sz="5333" b="1" i="0" u="none" strike="noStrike" kern="0" cap="none" spc="0" normalizeH="0" baseline="0" noProof="0">
              <a:ln>
                <a:noFill/>
              </a:ln>
              <a:solidFill>
                <a:srgbClr val="EEFF41">
                  <a:lumMod val="40000"/>
                  <a:lumOff val="6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1289276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2"/>
          <p:cNvSpPr txBox="1">
            <a:spLocks noGrp="1"/>
          </p:cNvSpPr>
          <p:nvPr>
            <p:ph type="ctrTitle" idx="4294967295"/>
          </p:nvPr>
        </p:nvSpPr>
        <p:spPr>
          <a:xfrm>
            <a:off x="0" y="482601"/>
            <a:ext cx="12192000" cy="3145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5200"/>
            </a:pPr>
            <a:r>
              <a:rPr lang="en" sz="5733" b="1">
                <a:solidFill>
                  <a:schemeClr val="lt1"/>
                </a:solidFill>
              </a:rPr>
              <a:t>Chúa dẫn con ra </a:t>
            </a:r>
            <a:endParaRPr sz="5733" b="1">
              <a:solidFill>
                <a:schemeClr val="lt1"/>
              </a:solidFill>
            </a:endParaRPr>
          </a:p>
          <a:p>
            <a:pPr algn="ctr">
              <a:buSzPts val="5200"/>
            </a:pPr>
            <a:r>
              <a:rPr lang="en" sz="5733" b="1">
                <a:solidFill>
                  <a:schemeClr val="lt1"/>
                </a:solidFill>
              </a:rPr>
              <a:t>Trong năng quyền</a:t>
            </a:r>
            <a:endParaRPr sz="5733" b="1">
              <a:solidFill>
                <a:schemeClr val="lt1"/>
              </a:solidFill>
            </a:endParaRPr>
          </a:p>
          <a:p>
            <a:pPr algn="ctr">
              <a:buSzPts val="5200"/>
            </a:pPr>
            <a:r>
              <a:rPr lang="en" sz="5733" b="1">
                <a:solidFill>
                  <a:schemeClr val="lt1"/>
                </a:solidFill>
              </a:rPr>
              <a:t>Vào trong đất hứa Ngài ban</a:t>
            </a:r>
            <a:endParaRPr sz="5733" b="1">
              <a:solidFill>
                <a:schemeClr val="lt1"/>
              </a:solidFill>
            </a:endParaRPr>
          </a:p>
        </p:txBody>
      </p:sp>
      <p:sp>
        <p:nvSpPr>
          <p:cNvPr id="496" name="Google Shape;496;p82"/>
          <p:cNvSpPr txBox="1"/>
          <p:nvPr/>
        </p:nvSpPr>
        <p:spPr>
          <a:xfrm>
            <a:off x="4145939" y="29300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Tx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Bridge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41581A66-D7C5-B382-FD42-E80996473312}"/>
              </a:ext>
            </a:extLst>
          </p:cNvPr>
          <p:cNvSpPr txBox="1">
            <a:spLocks/>
          </p:cNvSpPr>
          <p:nvPr/>
        </p:nvSpPr>
        <p:spPr>
          <a:xfrm>
            <a:off x="609600" y="4038600"/>
            <a:ext cx="11360800" cy="25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And You marched me 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out in freedom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Into the promised land</a:t>
            </a:r>
            <a:endParaRPr kumimoji="0" lang="vi-VN" sz="5333" b="1" i="0" u="none" strike="noStrike" kern="0" cap="none" spc="0" normalizeH="0" baseline="0" noProof="0">
              <a:ln>
                <a:noFill/>
              </a:ln>
              <a:solidFill>
                <a:srgbClr val="EEFF41">
                  <a:lumMod val="40000"/>
                  <a:lumOff val="6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4619285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3"/>
          <p:cNvSpPr txBox="1">
            <a:spLocks noGrp="1"/>
          </p:cNvSpPr>
          <p:nvPr>
            <p:ph type="ctrTitle" idx="4294967295"/>
          </p:nvPr>
        </p:nvSpPr>
        <p:spPr>
          <a:xfrm>
            <a:off x="0" y="685801"/>
            <a:ext cx="12192000" cy="294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5200"/>
            </a:pPr>
            <a:r>
              <a:rPr lang="en" sz="5733" b="1">
                <a:solidFill>
                  <a:schemeClr val="lt1"/>
                </a:solidFill>
              </a:rPr>
              <a:t>Giờ đây con sẽ không quên Ngài</a:t>
            </a:r>
            <a:endParaRPr sz="5733" b="1">
              <a:solidFill>
                <a:schemeClr val="lt1"/>
              </a:solidFill>
            </a:endParaRPr>
          </a:p>
          <a:p>
            <a:pPr algn="ctr">
              <a:buSzPts val="5200"/>
            </a:pPr>
            <a:r>
              <a:rPr lang="en" sz="5733" b="1">
                <a:solidFill>
                  <a:schemeClr val="lt1"/>
                </a:solidFill>
              </a:rPr>
              <a:t>Và hát xướng </a:t>
            </a:r>
            <a:endParaRPr sz="5733" b="1">
              <a:solidFill>
                <a:schemeClr val="lt1"/>
              </a:solidFill>
            </a:endParaRPr>
          </a:p>
          <a:p>
            <a:pPr algn="ctr">
              <a:buSzPts val="5200"/>
            </a:pPr>
            <a:r>
              <a:rPr lang="en" sz="5733" b="1">
                <a:solidFill>
                  <a:schemeClr val="lt1"/>
                </a:solidFill>
              </a:rPr>
              <a:t>Những công việc Ngài</a:t>
            </a:r>
            <a:endParaRPr sz="5733" b="1">
              <a:solidFill>
                <a:schemeClr val="lt1"/>
              </a:solidFill>
            </a:endParaRPr>
          </a:p>
        </p:txBody>
      </p:sp>
      <p:sp>
        <p:nvSpPr>
          <p:cNvPr id="503" name="Google Shape;503;p83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Tx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Bridge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7B0446F8-20F8-E421-D428-B8BF0F56F26F}"/>
              </a:ext>
            </a:extLst>
          </p:cNvPr>
          <p:cNvSpPr txBox="1">
            <a:spLocks/>
          </p:cNvSpPr>
          <p:nvPr/>
        </p:nvSpPr>
        <p:spPr>
          <a:xfrm>
            <a:off x="609600" y="4343400"/>
            <a:ext cx="11360800" cy="199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And now I will not forget You, no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I'll sing of all You've done</a:t>
            </a:r>
            <a:endParaRPr kumimoji="0" lang="vi-VN" sz="5333" b="1" i="0" u="none" strike="noStrike" kern="0" cap="none" spc="0" normalizeH="0" baseline="0" noProof="0">
              <a:ln>
                <a:noFill/>
              </a:ln>
              <a:solidFill>
                <a:srgbClr val="EEFF41">
                  <a:lumMod val="40000"/>
                  <a:lumOff val="6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8950305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3"/>
          <p:cNvSpPr txBox="1">
            <a:spLocks noGrp="1"/>
          </p:cNvSpPr>
          <p:nvPr>
            <p:ph type="ctrTitle"/>
          </p:nvPr>
        </p:nvSpPr>
        <p:spPr>
          <a:xfrm>
            <a:off x="70000" y="995200"/>
            <a:ext cx="12122000" cy="19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vi-VN" sz="5333" b="1">
                <a:solidFill>
                  <a:schemeClr val="lt1"/>
                </a:solidFill>
              </a:rPr>
              <a:t>Sự chết nay đã mãi chôn vùi</a:t>
            </a:r>
          </a:p>
          <a:p>
            <a:r>
              <a:rPr lang="vi-VN" sz="5333" b="1">
                <a:solidFill>
                  <a:schemeClr val="lt1"/>
                </a:solidFill>
              </a:rPr>
              <a:t>Bởi tình yêu thương Chúa bao la</a:t>
            </a:r>
          </a:p>
        </p:txBody>
      </p:sp>
      <p:sp>
        <p:nvSpPr>
          <p:cNvPr id="503" name="Google Shape;503;p83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Tx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Bridge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A96DED7B-7ADD-66DD-6AE0-B531A2BFF5B2}"/>
              </a:ext>
            </a:extLst>
          </p:cNvPr>
          <p:cNvSpPr txBox="1">
            <a:spLocks/>
          </p:cNvSpPr>
          <p:nvPr/>
        </p:nvSpPr>
        <p:spPr>
          <a:xfrm>
            <a:off x="415600" y="4140200"/>
            <a:ext cx="11360800" cy="199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Death is swallowed up forever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By the fury of Your love</a:t>
            </a:r>
            <a:endParaRPr kumimoji="0" lang="vi-VN" sz="5333" b="1" i="0" u="none" strike="noStrike" kern="0" cap="none" spc="0" normalizeH="0" baseline="0" noProof="0">
              <a:ln>
                <a:noFill/>
              </a:ln>
              <a:solidFill>
                <a:srgbClr val="EEFF41">
                  <a:lumMod val="40000"/>
                  <a:lumOff val="6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9545711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2"/>
          <p:cNvSpPr txBox="1">
            <a:spLocks noGrp="1"/>
          </p:cNvSpPr>
          <p:nvPr>
            <p:ph type="ctrTitle"/>
          </p:nvPr>
        </p:nvSpPr>
        <p:spPr>
          <a:xfrm>
            <a:off x="56000" y="995200"/>
            <a:ext cx="12192000" cy="2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733" b="1">
                <a:solidFill>
                  <a:schemeClr val="lt1"/>
                </a:solidFill>
              </a:rPr>
              <a:t>Chúa bước vô trong Ê-díp-tô</a:t>
            </a:r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Chúa nắm lấy con trong tay</a:t>
            </a:r>
            <a:endParaRPr sz="5733" b="1">
              <a:solidFill>
                <a:schemeClr val="lt1"/>
              </a:solidFill>
            </a:endParaRPr>
          </a:p>
        </p:txBody>
      </p:sp>
      <p:sp>
        <p:nvSpPr>
          <p:cNvPr id="496" name="Google Shape;496;p82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Tx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Bridge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36B0732A-17A1-5F5E-612E-045EDA2FDB08}"/>
              </a:ext>
            </a:extLst>
          </p:cNvPr>
          <p:cNvSpPr txBox="1">
            <a:spLocks/>
          </p:cNvSpPr>
          <p:nvPr/>
        </p:nvSpPr>
        <p:spPr>
          <a:xfrm>
            <a:off x="415600" y="4444789"/>
            <a:ext cx="11360800" cy="169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You stepped into my Egypt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And You took me by the hand</a:t>
            </a:r>
            <a:endParaRPr kumimoji="0" lang="vi-VN" sz="5333" b="1" i="0" u="none" strike="noStrike" kern="0" cap="none" spc="0" normalizeH="0" baseline="0" noProof="0">
              <a:ln>
                <a:noFill/>
              </a:ln>
              <a:solidFill>
                <a:srgbClr val="EEFF41">
                  <a:lumMod val="40000"/>
                  <a:lumOff val="6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2509602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1"/>
          <p:cNvSpPr txBox="1">
            <a:spLocks noGrp="1"/>
          </p:cNvSpPr>
          <p:nvPr>
            <p:ph type="ctrTitle"/>
          </p:nvPr>
        </p:nvSpPr>
        <p:spPr>
          <a:xfrm>
            <a:off x="415600" y="998584"/>
            <a:ext cx="11360800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5733" b="1">
                <a:solidFill>
                  <a:schemeClr val="lt1"/>
                </a:solidFill>
              </a:rPr>
              <a:t>Là để giải cứu</a:t>
            </a:r>
            <a:br>
              <a:rPr lang="en" sz="5733" b="1">
                <a:solidFill>
                  <a:schemeClr val="lt1"/>
                </a:solidFill>
              </a:rPr>
            </a:br>
            <a:r>
              <a:rPr lang="en" sz="5733" b="1">
                <a:solidFill>
                  <a:schemeClr val="lt1"/>
                </a:solidFill>
              </a:rPr>
              <a:t> Từ Ê-díp-tô của lòng con</a:t>
            </a:r>
            <a:endParaRPr sz="5733" b="1">
              <a:solidFill>
                <a:schemeClr val="lt1"/>
              </a:solidFill>
            </a:endParaRPr>
          </a:p>
        </p:txBody>
      </p:sp>
      <p:sp>
        <p:nvSpPr>
          <p:cNvPr id="420" name="Google Shape;420;p71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Tx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Verse 1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C0FC3BC8-1F85-ABEE-EF54-2814D7B98D63}"/>
              </a:ext>
            </a:extLst>
          </p:cNvPr>
          <p:cNvSpPr txBox="1">
            <a:spLocks/>
          </p:cNvSpPr>
          <p:nvPr/>
        </p:nvSpPr>
        <p:spPr>
          <a:xfrm>
            <a:off x="415600" y="4029167"/>
            <a:ext cx="11360800" cy="191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Deliverance, 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 exodus of my heart</a:t>
            </a:r>
            <a:endParaRPr kumimoji="0" lang="vi-VN" sz="5333" b="1" i="0" u="none" strike="noStrike" kern="0" cap="none" spc="0" normalizeH="0" baseline="0" noProof="0">
              <a:ln>
                <a:noFill/>
              </a:ln>
              <a:solidFill>
                <a:srgbClr val="EEFF41">
                  <a:lumMod val="40000"/>
                  <a:lumOff val="60000"/>
                </a:srgbClr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4055986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2"/>
          <p:cNvSpPr txBox="1">
            <a:spLocks noGrp="1"/>
          </p:cNvSpPr>
          <p:nvPr>
            <p:ph type="ctrTitle" idx="4294967295"/>
          </p:nvPr>
        </p:nvSpPr>
        <p:spPr>
          <a:xfrm>
            <a:off x="0" y="482601"/>
            <a:ext cx="12192000" cy="3145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5200"/>
            </a:pPr>
            <a:r>
              <a:rPr lang="en" sz="5733" b="1">
                <a:solidFill>
                  <a:schemeClr val="lt1"/>
                </a:solidFill>
              </a:rPr>
              <a:t>Chúa dẫn con ra </a:t>
            </a:r>
            <a:endParaRPr sz="5733" b="1">
              <a:solidFill>
                <a:schemeClr val="lt1"/>
              </a:solidFill>
            </a:endParaRPr>
          </a:p>
          <a:p>
            <a:pPr algn="ctr">
              <a:buSzPts val="5200"/>
            </a:pPr>
            <a:r>
              <a:rPr lang="en" sz="5733" b="1">
                <a:solidFill>
                  <a:schemeClr val="lt1"/>
                </a:solidFill>
              </a:rPr>
              <a:t>Trong năng quyền</a:t>
            </a:r>
            <a:endParaRPr sz="5733" b="1">
              <a:solidFill>
                <a:schemeClr val="lt1"/>
              </a:solidFill>
            </a:endParaRPr>
          </a:p>
          <a:p>
            <a:pPr algn="ctr">
              <a:buSzPts val="5200"/>
            </a:pPr>
            <a:r>
              <a:rPr lang="en" sz="5733" b="1">
                <a:solidFill>
                  <a:schemeClr val="lt1"/>
                </a:solidFill>
              </a:rPr>
              <a:t>Vào trong đất hứa Ngài ban</a:t>
            </a:r>
            <a:endParaRPr sz="5733" b="1">
              <a:solidFill>
                <a:schemeClr val="lt1"/>
              </a:solidFill>
            </a:endParaRPr>
          </a:p>
        </p:txBody>
      </p:sp>
      <p:sp>
        <p:nvSpPr>
          <p:cNvPr id="496" name="Google Shape;496;p82"/>
          <p:cNvSpPr txBox="1"/>
          <p:nvPr/>
        </p:nvSpPr>
        <p:spPr>
          <a:xfrm>
            <a:off x="4145939" y="29300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Tx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Bridge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41581A66-D7C5-B382-FD42-E80996473312}"/>
              </a:ext>
            </a:extLst>
          </p:cNvPr>
          <p:cNvSpPr txBox="1">
            <a:spLocks/>
          </p:cNvSpPr>
          <p:nvPr/>
        </p:nvSpPr>
        <p:spPr>
          <a:xfrm>
            <a:off x="609600" y="4038600"/>
            <a:ext cx="11360800" cy="25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And You marched me 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out in freedom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Into the promised land</a:t>
            </a:r>
            <a:endParaRPr kumimoji="0" lang="vi-VN" sz="5333" b="1" i="0" u="none" strike="noStrike" kern="0" cap="none" spc="0" normalizeH="0" baseline="0" noProof="0">
              <a:ln>
                <a:noFill/>
              </a:ln>
              <a:solidFill>
                <a:srgbClr val="EEFF41">
                  <a:lumMod val="40000"/>
                  <a:lumOff val="6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6780921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3"/>
          <p:cNvSpPr txBox="1">
            <a:spLocks noGrp="1"/>
          </p:cNvSpPr>
          <p:nvPr>
            <p:ph type="ctrTitle" idx="4294967295"/>
          </p:nvPr>
        </p:nvSpPr>
        <p:spPr>
          <a:xfrm>
            <a:off x="0" y="685801"/>
            <a:ext cx="12192000" cy="294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5200"/>
            </a:pPr>
            <a:r>
              <a:rPr lang="en" sz="5733" b="1">
                <a:solidFill>
                  <a:schemeClr val="lt1"/>
                </a:solidFill>
              </a:rPr>
              <a:t>Giờ đây con sẽ không quên Ngài</a:t>
            </a:r>
            <a:endParaRPr sz="5733" b="1">
              <a:solidFill>
                <a:schemeClr val="lt1"/>
              </a:solidFill>
            </a:endParaRPr>
          </a:p>
          <a:p>
            <a:pPr algn="ctr">
              <a:buSzPts val="5200"/>
            </a:pPr>
            <a:r>
              <a:rPr lang="en" sz="5733" b="1">
                <a:solidFill>
                  <a:schemeClr val="lt1"/>
                </a:solidFill>
              </a:rPr>
              <a:t>Và hát xướng </a:t>
            </a:r>
            <a:endParaRPr sz="5733" b="1">
              <a:solidFill>
                <a:schemeClr val="lt1"/>
              </a:solidFill>
            </a:endParaRPr>
          </a:p>
          <a:p>
            <a:pPr algn="ctr">
              <a:buSzPts val="5200"/>
            </a:pPr>
            <a:r>
              <a:rPr lang="en" sz="5733" b="1">
                <a:solidFill>
                  <a:schemeClr val="lt1"/>
                </a:solidFill>
              </a:rPr>
              <a:t>Những công việc Ngài</a:t>
            </a:r>
            <a:endParaRPr sz="5733" b="1">
              <a:solidFill>
                <a:schemeClr val="lt1"/>
              </a:solidFill>
            </a:endParaRPr>
          </a:p>
        </p:txBody>
      </p:sp>
      <p:sp>
        <p:nvSpPr>
          <p:cNvPr id="503" name="Google Shape;503;p83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Tx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Bridge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7B0446F8-20F8-E421-D428-B8BF0F56F26F}"/>
              </a:ext>
            </a:extLst>
          </p:cNvPr>
          <p:cNvSpPr txBox="1">
            <a:spLocks/>
          </p:cNvSpPr>
          <p:nvPr/>
        </p:nvSpPr>
        <p:spPr>
          <a:xfrm>
            <a:off x="609600" y="4343400"/>
            <a:ext cx="11360800" cy="199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And now I will not forget You, no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I'll sing of all You've done</a:t>
            </a:r>
            <a:endParaRPr kumimoji="0" lang="vi-VN" sz="5333" b="1" i="0" u="none" strike="noStrike" kern="0" cap="none" spc="0" normalizeH="0" baseline="0" noProof="0">
              <a:ln>
                <a:noFill/>
              </a:ln>
              <a:solidFill>
                <a:srgbClr val="EEFF41">
                  <a:lumMod val="40000"/>
                  <a:lumOff val="6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3522538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3"/>
          <p:cNvSpPr txBox="1">
            <a:spLocks noGrp="1"/>
          </p:cNvSpPr>
          <p:nvPr>
            <p:ph type="ctrTitle"/>
          </p:nvPr>
        </p:nvSpPr>
        <p:spPr>
          <a:xfrm>
            <a:off x="70000" y="995200"/>
            <a:ext cx="12122000" cy="19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vi-VN" sz="5333" b="1">
                <a:solidFill>
                  <a:schemeClr val="lt1"/>
                </a:solidFill>
              </a:rPr>
              <a:t>Sự chết nay đã mãi chôn vùi</a:t>
            </a:r>
          </a:p>
          <a:p>
            <a:r>
              <a:rPr lang="vi-VN" sz="5333" b="1">
                <a:solidFill>
                  <a:schemeClr val="lt1"/>
                </a:solidFill>
              </a:rPr>
              <a:t>Bởi tình yêu thương Chúa bao la</a:t>
            </a:r>
          </a:p>
        </p:txBody>
      </p:sp>
      <p:sp>
        <p:nvSpPr>
          <p:cNvPr id="503" name="Google Shape;503;p83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Tx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Bridge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A96DED7B-7ADD-66DD-6AE0-B531A2BFF5B2}"/>
              </a:ext>
            </a:extLst>
          </p:cNvPr>
          <p:cNvSpPr txBox="1">
            <a:spLocks/>
          </p:cNvSpPr>
          <p:nvPr/>
        </p:nvSpPr>
        <p:spPr>
          <a:xfrm>
            <a:off x="415600" y="4140200"/>
            <a:ext cx="11360800" cy="199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Death is swallowed up forever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By the fury of Your love</a:t>
            </a:r>
            <a:endParaRPr kumimoji="0" lang="vi-VN" sz="5333" b="1" i="0" u="none" strike="noStrike" kern="0" cap="none" spc="0" normalizeH="0" baseline="0" noProof="0">
              <a:ln>
                <a:noFill/>
              </a:ln>
              <a:solidFill>
                <a:srgbClr val="EEFF41">
                  <a:lumMod val="40000"/>
                  <a:lumOff val="6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6402295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3"/>
          <p:cNvSpPr txBox="1">
            <a:spLocks noGrp="1"/>
          </p:cNvSpPr>
          <p:nvPr>
            <p:ph type="ctrTitle"/>
          </p:nvPr>
        </p:nvSpPr>
        <p:spPr>
          <a:xfrm>
            <a:off x="415600" y="995200"/>
            <a:ext cx="11360800" cy="20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2000" b="1">
              <a:solidFill>
                <a:schemeClr val="lt1"/>
              </a:solidFill>
            </a:endParaRPr>
          </a:p>
          <a:p>
            <a:endParaRPr sz="2000" b="1">
              <a:solidFill>
                <a:schemeClr val="lt1"/>
              </a:solidFill>
            </a:endParaRPr>
          </a:p>
          <a:p>
            <a:pPr algn="l"/>
            <a:endParaRPr sz="6000" b="1">
              <a:solidFill>
                <a:schemeClr val="lt1"/>
              </a:solidFill>
            </a:endParaRPr>
          </a:p>
          <a:p>
            <a:endParaRPr sz="6000" b="1">
              <a:solidFill>
                <a:schemeClr val="lt1"/>
              </a:solidFill>
            </a:endParaRPr>
          </a:p>
          <a:p>
            <a:endParaRPr sz="6000" b="1">
              <a:solidFill>
                <a:schemeClr val="lt1"/>
              </a:solidFill>
            </a:endParaRPr>
          </a:p>
          <a:p>
            <a:endParaRPr sz="6000" b="1">
              <a:solidFill>
                <a:schemeClr val="lt1"/>
              </a:solidFill>
            </a:endParaRPr>
          </a:p>
          <a:p>
            <a:r>
              <a:rPr lang="en" sz="6000" b="1">
                <a:solidFill>
                  <a:schemeClr val="lt1"/>
                </a:solidFill>
              </a:rPr>
              <a:t>Ngài là Chúa </a:t>
            </a:r>
            <a:endParaRPr sz="6000" b="1">
              <a:solidFill>
                <a:schemeClr val="lt1"/>
              </a:solidFill>
            </a:endParaRPr>
          </a:p>
          <a:p>
            <a:r>
              <a:rPr lang="en" sz="6000" b="1">
                <a:solidFill>
                  <a:schemeClr val="lt1"/>
                </a:solidFill>
              </a:rPr>
              <a:t>Đấng đánh thay con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p73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Tx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Chorus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19;p71">
            <a:extLst>
              <a:ext uri="{FF2B5EF4-FFF2-40B4-BE49-F238E27FC236}">
                <a16:creationId xmlns:a16="http://schemas.microsoft.com/office/drawing/2014/main" id="{E00E95D7-7C55-119F-E02F-C20D7B7366E5}"/>
              </a:ext>
            </a:extLst>
          </p:cNvPr>
          <p:cNvSpPr txBox="1">
            <a:spLocks/>
          </p:cNvSpPr>
          <p:nvPr/>
        </p:nvSpPr>
        <p:spPr>
          <a:xfrm>
            <a:off x="415600" y="4029167"/>
            <a:ext cx="11360800" cy="191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You're the God 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Who fights for me</a:t>
            </a:r>
            <a:endParaRPr kumimoji="0" lang="vi-VN" sz="5333" b="1" i="0" u="none" strike="noStrike" kern="0" cap="none" spc="0" normalizeH="0" baseline="0" noProof="0">
              <a:ln>
                <a:noFill/>
              </a:ln>
              <a:solidFill>
                <a:srgbClr val="EEFF41">
                  <a:lumMod val="40000"/>
                  <a:lumOff val="60000"/>
                </a:srgbClr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89073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3"/>
          <p:cNvSpPr txBox="1">
            <a:spLocks noGrp="1"/>
          </p:cNvSpPr>
          <p:nvPr>
            <p:ph type="ctrTitle"/>
          </p:nvPr>
        </p:nvSpPr>
        <p:spPr>
          <a:xfrm>
            <a:off x="415600" y="995200"/>
            <a:ext cx="11360800" cy="2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5733" b="1">
              <a:solidFill>
                <a:schemeClr val="lt1"/>
              </a:solidFill>
            </a:endParaRPr>
          </a:p>
          <a:p>
            <a:endParaRPr sz="5733" b="1">
              <a:solidFill>
                <a:schemeClr val="lt1"/>
              </a:solidFill>
            </a:endParaRPr>
          </a:p>
          <a:p>
            <a:pPr algn="l"/>
            <a:endParaRPr sz="5733" b="1">
              <a:solidFill>
                <a:schemeClr val="lt1"/>
              </a:solidFill>
            </a:endParaRPr>
          </a:p>
          <a:p>
            <a:endParaRPr sz="5733" b="1">
              <a:solidFill>
                <a:schemeClr val="lt1"/>
              </a:solidFill>
            </a:endParaRPr>
          </a:p>
          <a:p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Ngài là Chúa </a:t>
            </a:r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luôn luôn đắc thắng</a:t>
            </a:r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Ha-lê-lu-ah, Ha-lê-lu-ah</a:t>
            </a:r>
            <a:endParaRPr sz="5733" b="1">
              <a:solidFill>
                <a:schemeClr val="lt1"/>
              </a:solidFill>
            </a:endParaRPr>
          </a:p>
        </p:txBody>
      </p:sp>
      <p:sp>
        <p:nvSpPr>
          <p:cNvPr id="434" name="Google Shape;434;p73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Tx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Chorus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703498F9-A809-A875-FC0E-1C9260228B5C}"/>
              </a:ext>
            </a:extLst>
          </p:cNvPr>
          <p:cNvSpPr txBox="1">
            <a:spLocks/>
          </p:cNvSpPr>
          <p:nvPr/>
        </p:nvSpPr>
        <p:spPr>
          <a:xfrm>
            <a:off x="415600" y="4333552"/>
            <a:ext cx="11360800" cy="191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Lord of every victory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Hallelujah! Hallelujah</a:t>
            </a:r>
            <a:endParaRPr kumimoji="0" lang="vi-VN" sz="5333" b="1" i="0" u="none" strike="noStrike" kern="0" cap="none" spc="0" normalizeH="0" baseline="0" noProof="0">
              <a:ln>
                <a:noFill/>
              </a:ln>
              <a:solidFill>
                <a:srgbClr val="EEFF41">
                  <a:lumMod val="40000"/>
                  <a:lumOff val="60000"/>
                </a:srgbClr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1716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4"/>
          <p:cNvSpPr txBox="1">
            <a:spLocks noGrp="1"/>
          </p:cNvSpPr>
          <p:nvPr>
            <p:ph type="ctrTitle"/>
          </p:nvPr>
        </p:nvSpPr>
        <p:spPr>
          <a:xfrm>
            <a:off x="415600" y="995200"/>
            <a:ext cx="11360800" cy="21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733" b="1">
                <a:solidFill>
                  <a:schemeClr val="lt1"/>
                </a:solidFill>
              </a:rPr>
              <a:t>Ngài đã xé rách cả biển lớn</a:t>
            </a:r>
            <a:br>
              <a:rPr lang="en" sz="5733" b="1">
                <a:solidFill>
                  <a:schemeClr val="lt1"/>
                </a:solidFill>
              </a:rPr>
            </a:br>
            <a:r>
              <a:rPr lang="en" sz="5733" b="1">
                <a:solidFill>
                  <a:schemeClr val="lt1"/>
                </a:solidFill>
              </a:rPr>
              <a:t> Vực sâu Chúa dắt con đi qua</a:t>
            </a:r>
            <a:endParaRPr sz="5733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" name="Google Shape;441;p74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Tx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Chorus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8839F057-8217-F21A-884E-0A797F6152B7}"/>
              </a:ext>
            </a:extLst>
          </p:cNvPr>
          <p:cNvSpPr txBox="1">
            <a:spLocks/>
          </p:cNvSpPr>
          <p:nvPr/>
        </p:nvSpPr>
        <p:spPr>
          <a:xfrm>
            <a:off x="415600" y="4167255"/>
            <a:ext cx="11360800" cy="169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You have torn apart the sea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ea typeface="Courier New"/>
                <a:cs typeface="Courier New"/>
                <a:sym typeface="Courier New"/>
              </a:rPr>
              <a:t>You have led me through the deep</a:t>
            </a:r>
            <a:endParaRPr kumimoji="0" lang="vi-VN" sz="5333" b="1" i="0" u="none" strike="noStrike" kern="0" cap="none" spc="0" normalizeH="0" baseline="0" noProof="0">
              <a:ln>
                <a:noFill/>
              </a:ln>
              <a:solidFill>
                <a:srgbClr val="EEFF41">
                  <a:lumMod val="40000"/>
                  <a:lumOff val="6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095635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4"/>
          <p:cNvSpPr txBox="1">
            <a:spLocks noGrp="1"/>
          </p:cNvSpPr>
          <p:nvPr>
            <p:ph type="ctrTitle"/>
          </p:nvPr>
        </p:nvSpPr>
        <p:spPr>
          <a:xfrm>
            <a:off x="415600" y="2821700"/>
            <a:ext cx="11360800" cy="12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b="1">
                <a:solidFill>
                  <a:schemeClr val="lt1"/>
                </a:solidFill>
              </a:rPr>
              <a:t>Ha-le-lu-ah, Ha-le-lu-ah</a:t>
            </a:r>
            <a:endParaRPr sz="6000" b="1">
              <a:solidFill>
                <a:schemeClr val="lt1"/>
              </a:solidFill>
            </a:endParaRPr>
          </a:p>
          <a:p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" name="Google Shape;441;p74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Tx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Chorus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1865417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3"/>
          <p:cNvSpPr txBox="1">
            <a:spLocks noGrp="1"/>
          </p:cNvSpPr>
          <p:nvPr>
            <p:ph type="ctrTitle"/>
          </p:nvPr>
        </p:nvSpPr>
        <p:spPr>
          <a:xfrm>
            <a:off x="415600" y="995200"/>
            <a:ext cx="11360800" cy="20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2000" b="1">
              <a:solidFill>
                <a:schemeClr val="lt1"/>
              </a:solidFill>
            </a:endParaRPr>
          </a:p>
          <a:p>
            <a:endParaRPr sz="2000" b="1">
              <a:solidFill>
                <a:schemeClr val="lt1"/>
              </a:solidFill>
            </a:endParaRPr>
          </a:p>
          <a:p>
            <a:pPr algn="l"/>
            <a:endParaRPr sz="6000" b="1">
              <a:solidFill>
                <a:schemeClr val="lt1"/>
              </a:solidFill>
            </a:endParaRPr>
          </a:p>
          <a:p>
            <a:endParaRPr sz="6000" b="1">
              <a:solidFill>
                <a:schemeClr val="lt1"/>
              </a:solidFill>
            </a:endParaRPr>
          </a:p>
          <a:p>
            <a:endParaRPr sz="6000" b="1">
              <a:solidFill>
                <a:schemeClr val="lt1"/>
              </a:solidFill>
            </a:endParaRPr>
          </a:p>
          <a:p>
            <a:endParaRPr sz="6000" b="1">
              <a:solidFill>
                <a:schemeClr val="lt1"/>
              </a:solidFill>
            </a:endParaRPr>
          </a:p>
          <a:p>
            <a:r>
              <a:rPr lang="en" sz="6000" b="1">
                <a:solidFill>
                  <a:schemeClr val="lt1"/>
                </a:solidFill>
              </a:rPr>
              <a:t>Ngài là Chúa </a:t>
            </a:r>
            <a:endParaRPr sz="6000" b="1">
              <a:solidFill>
                <a:schemeClr val="lt1"/>
              </a:solidFill>
            </a:endParaRPr>
          </a:p>
          <a:p>
            <a:r>
              <a:rPr lang="en" sz="6000" b="1">
                <a:solidFill>
                  <a:schemeClr val="lt1"/>
                </a:solidFill>
              </a:rPr>
              <a:t>Đấng đánh thay con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p73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Tx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Chorus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19;p71">
            <a:extLst>
              <a:ext uri="{FF2B5EF4-FFF2-40B4-BE49-F238E27FC236}">
                <a16:creationId xmlns:a16="http://schemas.microsoft.com/office/drawing/2014/main" id="{E00E95D7-7C55-119F-E02F-C20D7B7366E5}"/>
              </a:ext>
            </a:extLst>
          </p:cNvPr>
          <p:cNvSpPr txBox="1">
            <a:spLocks/>
          </p:cNvSpPr>
          <p:nvPr/>
        </p:nvSpPr>
        <p:spPr>
          <a:xfrm>
            <a:off x="415600" y="4029167"/>
            <a:ext cx="11360800" cy="191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You're the God 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Who fights for me</a:t>
            </a:r>
            <a:endParaRPr kumimoji="0" lang="vi-VN" sz="5333" b="1" i="0" u="none" strike="noStrike" kern="0" cap="none" spc="0" normalizeH="0" baseline="0" noProof="0">
              <a:ln>
                <a:noFill/>
              </a:ln>
              <a:solidFill>
                <a:srgbClr val="EEFF41">
                  <a:lumMod val="40000"/>
                  <a:lumOff val="60000"/>
                </a:srgbClr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5123135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3"/>
          <p:cNvSpPr txBox="1">
            <a:spLocks noGrp="1"/>
          </p:cNvSpPr>
          <p:nvPr>
            <p:ph type="ctrTitle"/>
          </p:nvPr>
        </p:nvSpPr>
        <p:spPr>
          <a:xfrm>
            <a:off x="415600" y="995200"/>
            <a:ext cx="11360800" cy="2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5733" b="1">
              <a:solidFill>
                <a:schemeClr val="lt1"/>
              </a:solidFill>
            </a:endParaRPr>
          </a:p>
          <a:p>
            <a:endParaRPr sz="5733" b="1">
              <a:solidFill>
                <a:schemeClr val="lt1"/>
              </a:solidFill>
            </a:endParaRPr>
          </a:p>
          <a:p>
            <a:pPr algn="l"/>
            <a:endParaRPr sz="5733" b="1">
              <a:solidFill>
                <a:schemeClr val="lt1"/>
              </a:solidFill>
            </a:endParaRPr>
          </a:p>
          <a:p>
            <a:endParaRPr sz="5733" b="1">
              <a:solidFill>
                <a:schemeClr val="lt1"/>
              </a:solidFill>
            </a:endParaRPr>
          </a:p>
          <a:p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Ngài là Chúa </a:t>
            </a:r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luôn luôn đắc thắng</a:t>
            </a:r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Ha-lê-lu-ah, Ha-lê-lu-ah</a:t>
            </a:r>
            <a:endParaRPr sz="5733" b="1">
              <a:solidFill>
                <a:schemeClr val="lt1"/>
              </a:solidFill>
            </a:endParaRPr>
          </a:p>
        </p:txBody>
      </p:sp>
      <p:sp>
        <p:nvSpPr>
          <p:cNvPr id="434" name="Google Shape;434;p73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Tx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Chorus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703498F9-A809-A875-FC0E-1C9260228B5C}"/>
              </a:ext>
            </a:extLst>
          </p:cNvPr>
          <p:cNvSpPr txBox="1">
            <a:spLocks/>
          </p:cNvSpPr>
          <p:nvPr/>
        </p:nvSpPr>
        <p:spPr>
          <a:xfrm>
            <a:off x="415600" y="4333552"/>
            <a:ext cx="11360800" cy="191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Lord of every victory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Hallelujah! Hallelujah</a:t>
            </a:r>
            <a:endParaRPr kumimoji="0" lang="vi-VN" sz="5333" b="1" i="0" u="none" strike="noStrike" kern="0" cap="none" spc="0" normalizeH="0" baseline="0" noProof="0">
              <a:ln>
                <a:noFill/>
              </a:ln>
              <a:solidFill>
                <a:srgbClr val="EEFF41">
                  <a:lumMod val="40000"/>
                  <a:lumOff val="60000"/>
                </a:srgbClr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2866025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4"/>
          <p:cNvSpPr txBox="1">
            <a:spLocks noGrp="1"/>
          </p:cNvSpPr>
          <p:nvPr>
            <p:ph type="ctrTitle"/>
          </p:nvPr>
        </p:nvSpPr>
        <p:spPr>
          <a:xfrm>
            <a:off x="415600" y="995200"/>
            <a:ext cx="11360800" cy="21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733" b="1">
                <a:solidFill>
                  <a:schemeClr val="lt1"/>
                </a:solidFill>
              </a:rPr>
              <a:t>Ngài đã xé rách cả biển lớn</a:t>
            </a:r>
            <a:br>
              <a:rPr lang="en" sz="5733" b="1">
                <a:solidFill>
                  <a:schemeClr val="lt1"/>
                </a:solidFill>
              </a:rPr>
            </a:br>
            <a:r>
              <a:rPr lang="en" sz="5733" b="1">
                <a:solidFill>
                  <a:schemeClr val="lt1"/>
                </a:solidFill>
              </a:rPr>
              <a:t> Vực sâu Chúa dắt con đi qua</a:t>
            </a:r>
            <a:endParaRPr sz="5733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" name="Google Shape;441;p74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Tx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Chorus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8839F057-8217-F21A-884E-0A797F6152B7}"/>
              </a:ext>
            </a:extLst>
          </p:cNvPr>
          <p:cNvSpPr txBox="1">
            <a:spLocks/>
          </p:cNvSpPr>
          <p:nvPr/>
        </p:nvSpPr>
        <p:spPr>
          <a:xfrm>
            <a:off x="415600" y="4167255"/>
            <a:ext cx="11360800" cy="169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You have torn apart the sea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ea typeface="Courier New"/>
                <a:cs typeface="Courier New"/>
                <a:sym typeface="Courier New"/>
              </a:rPr>
              <a:t>You have led me through the deep</a:t>
            </a:r>
            <a:endParaRPr kumimoji="0" lang="vi-VN" sz="5333" b="1" i="0" u="none" strike="noStrike" kern="0" cap="none" spc="0" normalizeH="0" baseline="0" noProof="0">
              <a:ln>
                <a:noFill/>
              </a:ln>
              <a:solidFill>
                <a:srgbClr val="EEFF41">
                  <a:lumMod val="40000"/>
                  <a:lumOff val="6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8724438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ctrTitle"/>
          </p:nvPr>
        </p:nvSpPr>
        <p:spPr>
          <a:xfrm>
            <a:off x="415600" y="1193801"/>
            <a:ext cx="11360800" cy="1304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2000" b="1">
              <a:solidFill>
                <a:schemeClr val="lt1"/>
              </a:solidFill>
            </a:endParaRPr>
          </a:p>
          <a:p>
            <a:endParaRPr sz="2000" b="1">
              <a:solidFill>
                <a:schemeClr val="lt1"/>
              </a:solidFill>
            </a:endParaRPr>
          </a:p>
          <a:p>
            <a:pPr algn="l"/>
            <a:endParaRPr sz="6000" b="1">
              <a:solidFill>
                <a:schemeClr val="lt1"/>
              </a:solidFill>
            </a:endParaRPr>
          </a:p>
          <a:p>
            <a:r>
              <a:rPr lang="en-US" sz="6000" b="1">
                <a:solidFill>
                  <a:schemeClr val="lt1"/>
                </a:solidFill>
              </a:rPr>
              <a:t>Chúa đã tìm, Chúa cứu con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7" name="Google Shape;427;p72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Tx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Pre-Chorus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7FEE4521-7E5A-3133-AC34-9424BA2BE51F}"/>
              </a:ext>
            </a:extLst>
          </p:cNvPr>
          <p:cNvSpPr txBox="1">
            <a:spLocks/>
          </p:cNvSpPr>
          <p:nvPr/>
        </p:nvSpPr>
        <p:spPr>
          <a:xfrm>
            <a:off x="415600" y="4029167"/>
            <a:ext cx="11360800" cy="191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'Cause You found me 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You freed me</a:t>
            </a:r>
            <a:endParaRPr kumimoji="0" lang="vi-VN" sz="5333" b="1" i="0" u="none" strike="noStrike" kern="0" cap="none" spc="0" normalizeH="0" baseline="0" noProof="0">
              <a:ln>
                <a:noFill/>
              </a:ln>
              <a:solidFill>
                <a:srgbClr val="EEFF41">
                  <a:lumMod val="40000"/>
                  <a:lumOff val="60000"/>
                </a:srgbClr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2992581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4"/>
          <p:cNvSpPr txBox="1">
            <a:spLocks noGrp="1"/>
          </p:cNvSpPr>
          <p:nvPr>
            <p:ph type="ctrTitle"/>
          </p:nvPr>
        </p:nvSpPr>
        <p:spPr>
          <a:xfrm>
            <a:off x="415600" y="2821700"/>
            <a:ext cx="11360800" cy="12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b="1">
                <a:solidFill>
                  <a:schemeClr val="lt1"/>
                </a:solidFill>
              </a:rPr>
              <a:t>Ha-le-lu-ah, Ha-le-lu-ah</a:t>
            </a:r>
            <a:endParaRPr sz="6000" b="1">
              <a:solidFill>
                <a:schemeClr val="lt1"/>
              </a:solidFill>
            </a:endParaRPr>
          </a:p>
          <a:p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" name="Google Shape;441;p74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Tx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Chorus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835971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ctrTitle"/>
          </p:nvPr>
        </p:nvSpPr>
        <p:spPr>
          <a:xfrm>
            <a:off x="415600" y="1193801"/>
            <a:ext cx="11360800" cy="1304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2000" b="1">
              <a:solidFill>
                <a:schemeClr val="lt1"/>
              </a:solidFill>
            </a:endParaRPr>
          </a:p>
          <a:p>
            <a:endParaRPr sz="2000" b="1">
              <a:solidFill>
                <a:schemeClr val="lt1"/>
              </a:solidFill>
            </a:endParaRPr>
          </a:p>
          <a:p>
            <a:pPr algn="l"/>
            <a:endParaRPr sz="6000" b="1">
              <a:solidFill>
                <a:schemeClr val="lt1"/>
              </a:solidFill>
            </a:endParaRPr>
          </a:p>
          <a:p>
            <a:r>
              <a:rPr lang="en-US" sz="6000" b="1">
                <a:solidFill>
                  <a:schemeClr val="lt1"/>
                </a:solidFill>
              </a:rPr>
              <a:t>Chúa đã tìm, Chúa cứu con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7" name="Google Shape;427;p72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Tx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Pre-Chorus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7FEE4521-7E5A-3133-AC34-9424BA2BE51F}"/>
              </a:ext>
            </a:extLst>
          </p:cNvPr>
          <p:cNvSpPr txBox="1">
            <a:spLocks/>
          </p:cNvSpPr>
          <p:nvPr/>
        </p:nvSpPr>
        <p:spPr>
          <a:xfrm>
            <a:off x="415600" y="4029167"/>
            <a:ext cx="11360800" cy="191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'Cause You found me 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You freed me</a:t>
            </a:r>
            <a:endParaRPr kumimoji="0" lang="vi-VN" sz="5333" b="1" i="0" u="none" strike="noStrike" kern="0" cap="none" spc="0" normalizeH="0" baseline="0" noProof="0">
              <a:ln>
                <a:noFill/>
              </a:ln>
              <a:solidFill>
                <a:srgbClr val="EEFF41">
                  <a:lumMod val="40000"/>
                  <a:lumOff val="60000"/>
                </a:srgbClr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43164563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ctrTitle"/>
          </p:nvPr>
        </p:nvSpPr>
        <p:spPr>
          <a:xfrm>
            <a:off x="415600" y="803367"/>
            <a:ext cx="11360800" cy="202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Nén giữ biển nước </a:t>
            </a:r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Cho con tự do</a:t>
            </a:r>
            <a:endParaRPr sz="5733" b="1">
              <a:solidFill>
                <a:schemeClr val="lt1"/>
              </a:solidFill>
            </a:endParaRPr>
          </a:p>
        </p:txBody>
      </p:sp>
      <p:sp>
        <p:nvSpPr>
          <p:cNvPr id="427" name="Google Shape;427;p72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Tx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Pre-Chorus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19;p71">
            <a:extLst>
              <a:ext uri="{FF2B5EF4-FFF2-40B4-BE49-F238E27FC236}">
                <a16:creationId xmlns:a16="http://schemas.microsoft.com/office/drawing/2014/main" id="{3A679209-215B-8E14-6753-FF67CCDB2D7B}"/>
              </a:ext>
            </a:extLst>
          </p:cNvPr>
          <p:cNvSpPr txBox="1">
            <a:spLocks/>
          </p:cNvSpPr>
          <p:nvPr/>
        </p:nvSpPr>
        <p:spPr>
          <a:xfrm>
            <a:off x="415600" y="4029166"/>
            <a:ext cx="11360800" cy="2447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Held back the waters 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For my release</a:t>
            </a:r>
            <a:endParaRPr kumimoji="0" lang="vi-VN" sz="5333" b="1" i="0" u="none" strike="noStrike" kern="0" cap="none" spc="0" normalizeH="0" baseline="0" noProof="0">
              <a:ln>
                <a:noFill/>
              </a:ln>
              <a:solidFill>
                <a:srgbClr val="EEFF41">
                  <a:lumMod val="40000"/>
                  <a:lumOff val="60000"/>
                </a:srgbClr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4168070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ctrTitle"/>
          </p:nvPr>
        </p:nvSpPr>
        <p:spPr>
          <a:xfrm>
            <a:off x="415600" y="803367"/>
            <a:ext cx="11360800" cy="202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Nén giữ biển nước </a:t>
            </a:r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Cho con tự do</a:t>
            </a:r>
            <a:endParaRPr sz="5733" b="1">
              <a:solidFill>
                <a:schemeClr val="lt1"/>
              </a:solidFill>
            </a:endParaRPr>
          </a:p>
        </p:txBody>
      </p:sp>
      <p:sp>
        <p:nvSpPr>
          <p:cNvPr id="427" name="Google Shape;427;p72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Tx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Pre-Chorus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19;p71">
            <a:extLst>
              <a:ext uri="{FF2B5EF4-FFF2-40B4-BE49-F238E27FC236}">
                <a16:creationId xmlns:a16="http://schemas.microsoft.com/office/drawing/2014/main" id="{3A679209-215B-8E14-6753-FF67CCDB2D7B}"/>
              </a:ext>
            </a:extLst>
          </p:cNvPr>
          <p:cNvSpPr txBox="1">
            <a:spLocks/>
          </p:cNvSpPr>
          <p:nvPr/>
        </p:nvSpPr>
        <p:spPr>
          <a:xfrm>
            <a:off x="415600" y="4029166"/>
            <a:ext cx="11360800" cy="2447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Held back the waters 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333" b="1" i="0" u="none" strike="noStrike" kern="0" cap="none" spc="0" normalizeH="0" baseline="0" noProof="0">
                <a:ln>
                  <a:noFill/>
                </a:ln>
                <a:solidFill>
                  <a:srgbClr val="EEFF4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For my release</a:t>
            </a:r>
            <a:endParaRPr kumimoji="0" lang="vi-VN" sz="5333" b="1" i="0" u="none" strike="noStrike" kern="0" cap="none" spc="0" normalizeH="0" baseline="0" noProof="0">
              <a:ln>
                <a:noFill/>
              </a:ln>
              <a:solidFill>
                <a:srgbClr val="EEFF41">
                  <a:lumMod val="40000"/>
                  <a:lumOff val="60000"/>
                </a:srgbClr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5198326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ctrTitle"/>
          </p:nvPr>
        </p:nvSpPr>
        <p:spPr>
          <a:xfrm>
            <a:off x="415600" y="2827384"/>
            <a:ext cx="11360800" cy="1203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5733" b="1">
                <a:solidFill>
                  <a:schemeClr val="lt1"/>
                </a:solidFill>
              </a:rPr>
              <a:t>Oh Yah-weh</a:t>
            </a:r>
            <a:endParaRPr sz="5733" b="1">
              <a:solidFill>
                <a:schemeClr val="lt1"/>
              </a:solidFill>
            </a:endParaRPr>
          </a:p>
        </p:txBody>
      </p:sp>
      <p:sp>
        <p:nvSpPr>
          <p:cNvPr id="427" name="Google Shape;427;p72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Tx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Pre-Chorus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837900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3"/>
          <p:cNvSpPr txBox="1">
            <a:spLocks noGrp="1"/>
          </p:cNvSpPr>
          <p:nvPr>
            <p:ph type="ctrTitle"/>
          </p:nvPr>
        </p:nvSpPr>
        <p:spPr>
          <a:xfrm>
            <a:off x="415600" y="995200"/>
            <a:ext cx="11360800" cy="20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2000" b="1">
              <a:solidFill>
                <a:schemeClr val="lt1"/>
              </a:solidFill>
            </a:endParaRPr>
          </a:p>
          <a:p>
            <a:endParaRPr sz="2000" b="1">
              <a:solidFill>
                <a:schemeClr val="lt1"/>
              </a:solidFill>
            </a:endParaRPr>
          </a:p>
          <a:p>
            <a:pPr algn="l"/>
            <a:endParaRPr sz="6000" b="1">
              <a:solidFill>
                <a:schemeClr val="lt1"/>
              </a:solidFill>
            </a:endParaRPr>
          </a:p>
          <a:p>
            <a:endParaRPr sz="6000" b="1">
              <a:solidFill>
                <a:schemeClr val="lt1"/>
              </a:solidFill>
            </a:endParaRPr>
          </a:p>
          <a:p>
            <a:endParaRPr sz="6000" b="1">
              <a:solidFill>
                <a:schemeClr val="lt1"/>
              </a:solidFill>
            </a:endParaRPr>
          </a:p>
          <a:p>
            <a:endParaRPr sz="6000" b="1">
              <a:solidFill>
                <a:schemeClr val="lt1"/>
              </a:solidFill>
            </a:endParaRPr>
          </a:p>
          <a:p>
            <a:r>
              <a:rPr lang="en" sz="6000" b="1">
                <a:solidFill>
                  <a:schemeClr val="lt1"/>
                </a:solidFill>
              </a:rPr>
              <a:t>Ngài là Chúa </a:t>
            </a:r>
            <a:endParaRPr sz="6000" b="1">
              <a:solidFill>
                <a:schemeClr val="lt1"/>
              </a:solidFill>
            </a:endParaRPr>
          </a:p>
          <a:p>
            <a:r>
              <a:rPr lang="en" sz="6000" b="1">
                <a:solidFill>
                  <a:schemeClr val="lt1"/>
                </a:solidFill>
              </a:rPr>
              <a:t>Đấng đánh thay con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p73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19;p71">
            <a:extLst>
              <a:ext uri="{FF2B5EF4-FFF2-40B4-BE49-F238E27FC236}">
                <a16:creationId xmlns:a16="http://schemas.microsoft.com/office/drawing/2014/main" id="{E00E95D7-7C55-119F-E02F-C20D7B7366E5}"/>
              </a:ext>
            </a:extLst>
          </p:cNvPr>
          <p:cNvSpPr txBox="1">
            <a:spLocks/>
          </p:cNvSpPr>
          <p:nvPr/>
        </p:nvSpPr>
        <p:spPr>
          <a:xfrm>
            <a:off x="415600" y="4029167"/>
            <a:ext cx="11360800" cy="191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You're the God 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Who fights for me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Courier New"/>
              <a:ea typeface="Roboto" panose="02000000000000000000" pitchFamily="2" charset="0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530019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3"/>
          <p:cNvSpPr txBox="1">
            <a:spLocks noGrp="1"/>
          </p:cNvSpPr>
          <p:nvPr>
            <p:ph type="ctrTitle"/>
          </p:nvPr>
        </p:nvSpPr>
        <p:spPr>
          <a:xfrm>
            <a:off x="415600" y="995200"/>
            <a:ext cx="11360800" cy="2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5733" b="1">
              <a:solidFill>
                <a:schemeClr val="lt1"/>
              </a:solidFill>
            </a:endParaRPr>
          </a:p>
          <a:p>
            <a:endParaRPr sz="5733" b="1">
              <a:solidFill>
                <a:schemeClr val="lt1"/>
              </a:solidFill>
            </a:endParaRPr>
          </a:p>
          <a:p>
            <a:pPr algn="l"/>
            <a:endParaRPr sz="5733" b="1">
              <a:solidFill>
                <a:schemeClr val="lt1"/>
              </a:solidFill>
            </a:endParaRPr>
          </a:p>
          <a:p>
            <a:endParaRPr sz="5733" b="1">
              <a:solidFill>
                <a:schemeClr val="lt1"/>
              </a:solidFill>
            </a:endParaRPr>
          </a:p>
          <a:p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Ngài là Chúa </a:t>
            </a:r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luôn luôn đắc thắng</a:t>
            </a:r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Ha-lê-lu-ah, Ha-lê-lu-ah</a:t>
            </a:r>
            <a:endParaRPr sz="5733" b="1">
              <a:solidFill>
                <a:schemeClr val="lt1"/>
              </a:solidFill>
            </a:endParaRPr>
          </a:p>
        </p:txBody>
      </p:sp>
      <p:sp>
        <p:nvSpPr>
          <p:cNvPr id="434" name="Google Shape;434;p73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703498F9-A809-A875-FC0E-1C9260228B5C}"/>
              </a:ext>
            </a:extLst>
          </p:cNvPr>
          <p:cNvSpPr txBox="1">
            <a:spLocks/>
          </p:cNvSpPr>
          <p:nvPr/>
        </p:nvSpPr>
        <p:spPr>
          <a:xfrm>
            <a:off x="415600" y="4333552"/>
            <a:ext cx="11360800" cy="191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Lord of every victory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Hallelujah! Hallelujah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41417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4"/>
          <p:cNvSpPr txBox="1">
            <a:spLocks noGrp="1"/>
          </p:cNvSpPr>
          <p:nvPr>
            <p:ph type="ctrTitle"/>
          </p:nvPr>
        </p:nvSpPr>
        <p:spPr>
          <a:xfrm>
            <a:off x="415600" y="995200"/>
            <a:ext cx="11360800" cy="21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733" b="1">
                <a:solidFill>
                  <a:schemeClr val="lt1"/>
                </a:solidFill>
              </a:rPr>
              <a:t>Ngài đã xé rách cả biển lớn</a:t>
            </a:r>
            <a:br>
              <a:rPr lang="en" sz="5733" b="1">
                <a:solidFill>
                  <a:schemeClr val="lt1"/>
                </a:solidFill>
              </a:rPr>
            </a:br>
            <a:r>
              <a:rPr lang="en" sz="5733" b="1">
                <a:solidFill>
                  <a:schemeClr val="lt1"/>
                </a:solidFill>
              </a:rPr>
              <a:t> Vực sâu Chúa dắt con đi qua</a:t>
            </a:r>
            <a:endParaRPr sz="5733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" name="Google Shape;441;p74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8839F057-8217-F21A-884E-0A797F6152B7}"/>
              </a:ext>
            </a:extLst>
          </p:cNvPr>
          <p:cNvSpPr txBox="1">
            <a:spLocks/>
          </p:cNvSpPr>
          <p:nvPr/>
        </p:nvSpPr>
        <p:spPr>
          <a:xfrm>
            <a:off x="415600" y="4167255"/>
            <a:ext cx="11360800" cy="169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You have torn apart the sea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  <a:ea typeface="Courier New"/>
                <a:cs typeface="Courier New"/>
                <a:sym typeface="Courier New"/>
              </a:rPr>
              <a:t>You have led me through the deep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Times New Roman" panose="02020603050405020304" pitchFamily="18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395999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132</TotalTime>
  <Words>746</Words>
  <Application>Microsoft Office PowerPoint</Application>
  <PresentationFormat>Màn hình rộng</PresentationFormat>
  <Paragraphs>248</Paragraphs>
  <Slides>42</Slides>
  <Notes>42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42</vt:i4>
      </vt:variant>
    </vt:vector>
  </HeadingPairs>
  <TitlesOfParts>
    <vt:vector size="48" baseType="lpstr">
      <vt:lpstr>Times New Roman</vt:lpstr>
      <vt:lpstr>Arial</vt:lpstr>
      <vt:lpstr>#9Slide03 BoosterNextFYBlack</vt:lpstr>
      <vt:lpstr>Courier New</vt:lpstr>
      <vt:lpstr>Calibri</vt:lpstr>
      <vt:lpstr>Simple Light</vt:lpstr>
      <vt:lpstr>Ê-DÍP-TÔ</vt:lpstr>
      <vt:lpstr>Con sẽ không quên Việc lớn lao xưa Ngài làm nên</vt:lpstr>
      <vt:lpstr>Là để giải cứu  Từ Ê-díp-tô của lòng con</vt:lpstr>
      <vt:lpstr>   Chúa đã tìm, Chúa cứu con</vt:lpstr>
      <vt:lpstr> Nén giữ biển nước  Cho con tự do</vt:lpstr>
      <vt:lpstr>Oh Yah-weh</vt:lpstr>
      <vt:lpstr>      Ngài là Chúa  Đấng đánh thay con</vt:lpstr>
      <vt:lpstr>     Ngài là Chúa  luôn luôn đắc thắng Ha-lê-lu-ah, Ha-lê-lu-ah</vt:lpstr>
      <vt:lpstr>Ngài đã xé rách cả biển lớn  Vực sâu Chúa dắt con đi qua</vt:lpstr>
      <vt:lpstr>Ha-le-lu-ah, Ha-le-lu-ah </vt:lpstr>
      <vt:lpstr>  Ngày với trụ mây  Là dấu chứng  Chúa ở cùng con</vt:lpstr>
      <vt:lpstr>Ngọn lửa ban đêm  Là ánh sáng  Chiếu soi đường con</vt:lpstr>
      <vt:lpstr>   Chúa đã tìm, Chúa cứu con</vt:lpstr>
      <vt:lpstr> Nén giữ biển nước  Cho con tự do</vt:lpstr>
      <vt:lpstr>Oh Yah-weh</vt:lpstr>
      <vt:lpstr>      Ngài là Chúa  Đấng đánh thay con</vt:lpstr>
      <vt:lpstr>     Ngài là Chúa  luôn luôn đắc thắng Ha-lê-lu-ah, Ha-lê-lu-ah</vt:lpstr>
      <vt:lpstr>Ngài đã xé rách cả biển lớn  Vực sâu Chúa dắt con đi qua</vt:lpstr>
      <vt:lpstr>Ha-le-lu-ah, Ha-le-lu-ah </vt:lpstr>
      <vt:lpstr>      Ngài là Chúa  Đấng đánh thay con</vt:lpstr>
      <vt:lpstr>     Ngài là Chúa  luôn luôn đắc thắng Ha-lê-lu-ah, Ha-lê-lu-ah</vt:lpstr>
      <vt:lpstr>Ngài đã xé rách cả biển lớn  Vực sâu Chúa dắt con đi qua</vt:lpstr>
      <vt:lpstr>Ha-le-lu-ah, Ha-le-lu-ah </vt:lpstr>
      <vt:lpstr>Ê-DÍP-TÔ</vt:lpstr>
      <vt:lpstr>Chúa bước vô trong Ê-díp-tô Chúa nắm lấy con trong tay</vt:lpstr>
      <vt:lpstr>Chúa dẫn con ra  Trong năng quyền Vào trong đất hứa Ngài ban</vt:lpstr>
      <vt:lpstr>Giờ đây con sẽ không quên Ngài Và hát xướng  Những công việc Ngài</vt:lpstr>
      <vt:lpstr>Sự chết nay đã mãi chôn vùi Bởi tình yêu thương Chúa bao la</vt:lpstr>
      <vt:lpstr>Chúa bước vô trong Ê-díp-tô Chúa nắm lấy con trong tay</vt:lpstr>
      <vt:lpstr>Chúa dẫn con ra  Trong năng quyền Vào trong đất hứa Ngài ban</vt:lpstr>
      <vt:lpstr>Giờ đây con sẽ không quên Ngài Và hát xướng  Những công việc Ngài</vt:lpstr>
      <vt:lpstr>Sự chết nay đã mãi chôn vùi Bởi tình yêu thương Chúa bao la</vt:lpstr>
      <vt:lpstr>      Ngài là Chúa  Đấng đánh thay con</vt:lpstr>
      <vt:lpstr>     Ngài là Chúa  luôn luôn đắc thắng Ha-lê-lu-ah, Ha-lê-lu-ah</vt:lpstr>
      <vt:lpstr>Ngài đã xé rách cả biển lớn  Vực sâu Chúa dắt con đi qua</vt:lpstr>
      <vt:lpstr>Ha-le-lu-ah, Ha-le-lu-ah </vt:lpstr>
      <vt:lpstr>      Ngài là Chúa  Đấng đánh thay con</vt:lpstr>
      <vt:lpstr>     Ngài là Chúa  luôn luôn đắc thắng Ha-lê-lu-ah, Ha-lê-lu-ah</vt:lpstr>
      <vt:lpstr>Ngài đã xé rách cả biển lớn  Vực sâu Chúa dắt con đi qua</vt:lpstr>
      <vt:lpstr>Ha-le-lu-ah, Ha-le-lu-ah </vt:lpstr>
      <vt:lpstr>   Chúa đã tìm, Chúa cứu con</vt:lpstr>
      <vt:lpstr> Nén giữ biển nước  Cho con tự do</vt:lpstr>
    </vt:vector>
  </TitlesOfParts>
  <Manager>9Slide.vn</Manager>
  <Company>9Slide.vn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ASUS</dc:creator>
  <cp:keywords>9Slide</cp:keywords>
  <dc:description>9Slide.vn</dc:description>
  <cp:lastModifiedBy>Asia Nguyen</cp:lastModifiedBy>
  <cp:revision>7</cp:revision>
  <dcterms:created xsi:type="dcterms:W3CDTF">2023-09-08T04:09:14Z</dcterms:created>
  <dcterms:modified xsi:type="dcterms:W3CDTF">2023-12-17T06:21:27Z</dcterms:modified>
  <cp:category>9Slide.vn</cp:category>
  <cp:contentStatus>9Slide</cp:contentStatus>
</cp:coreProperties>
</file>