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28" r:id="rId3"/>
    <p:sldId id="354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45" r:id="rId12"/>
    <p:sldId id="339" r:id="rId13"/>
    <p:sldId id="346" r:id="rId14"/>
    <p:sldId id="347" r:id="rId15"/>
    <p:sldId id="348" r:id="rId16"/>
    <p:sldId id="349" r:id="rId17"/>
    <p:sldId id="350" r:id="rId18"/>
    <p:sldId id="351" r:id="rId19"/>
    <p:sldId id="352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91" d="100"/>
          <a:sy n="91" d="100"/>
        </p:scale>
        <p:origin x="192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02BE-9E14-8EB4-19DB-20AF5436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C630-16C0-54D5-FA32-3E4D12F0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0E13-3F94-5382-7D4D-94380C9C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C007-CF14-30BE-01EC-6E40A139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9EA0-2689-4B5A-607C-3647C849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613D-45F9-5CD7-89DB-F61BA89C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233A0-E5A1-A64F-B82D-5189D7CD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55F0-5653-A813-4F51-CD6CDFDB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EA7-C6CC-74FF-8797-EDFD395B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20FA-8E8F-71FC-05B0-BF275147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36FE9-14DA-5369-6EF0-2D98A52F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24215-D4C1-E682-ADB8-8D6DC72E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0192-0102-A8C2-5E22-82C883A9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AED7-F234-FB4C-DA82-8E8097B8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790B-AC21-4C49-C0AE-6B8DF714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786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440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375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261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36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7526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318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95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5E66-BD70-0FBA-7613-72402FD3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3A4E-066A-A7B0-8C5A-E822FD7A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69D0-AAA2-E99D-F90C-BBEA2D71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55F9-E63E-973E-E3AB-149648BB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0627-41DC-91C9-A4A4-B329395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9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0358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228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514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22E-6FA4-F987-C88A-AAC472A7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7786-8610-E5DF-FD86-FDE3BEE01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BE4C-7FE3-465B-CA93-BA249DB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DF89-1483-4EE0-8A17-42E9CA5A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C137-7841-6AA9-B46C-17E90317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5625-3097-5192-FDB4-323FB57C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4A7D-30EE-A3CB-52EA-466670C0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F023-C88A-9110-F02C-190D21D5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0B12-B54C-C2A4-6C07-BD0447E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7E34-AFD1-5C53-74CF-FD12F6D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16DB-ECD4-6274-1B80-B057B927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C7F4-93FA-5457-B4C0-113CC957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60802-4CF9-3288-61BA-C8960F3B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C9DB-24A7-C02F-398F-0A4B1FE5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DCB00-3793-11AB-350E-5C1387B8F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45889-C9C4-9227-2B24-FC2DDE549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5162E-A01F-8E1D-FB25-187A892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50267-B638-D814-9B74-0BC36EA5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71B21-AF7A-B2DD-A2C0-9F708EB8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9B7-A316-41E0-44E0-A87C4A03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FD829-6207-8A3B-1BC3-B2B4BEE4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1C107-5984-7B81-554C-940CBA06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65DF-DBA2-AF4A-26EA-0290660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AD486-EFC1-71CD-8E32-93B577BB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E6AB-D9F7-FA7E-4E2F-19DFBF9D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1D13A-C508-41C2-4477-30217349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DF36-38D8-E071-598A-9993342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AB61-78EB-BE2F-1200-C1AD15F9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E66D-FEF5-3BDC-16F0-BBE013B0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F526-6525-14BD-A932-F5F62610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FD95-CEFB-A4A8-314F-E536A4E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10450-475C-8D27-A8F0-50BDBD73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7DB-993F-CCC1-063F-96A1C76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C4D20-F5B7-A65B-0D07-D88169A84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551A4-AE7B-D666-1B1C-A4255BAE8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8E0A-9C62-C62D-4579-1EFC4C9D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06A9-AF0A-8410-FBB5-50553969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8669-616C-C355-6449-3DDC79CB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DBE07-046B-613D-86A6-9F2D54D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45BE-C7AF-D10C-DB48-E2E1B04C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81C1-4E0D-FF64-B2C8-AC62E77B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5438-2A44-3E4D-8917-E075B6749FB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9726-43B9-1B66-144A-092B2ED4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BC31-9C20-FC42-34E2-E85FFA4A9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9BE-E931-4D41-B129-B52B7A34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74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3488909" y="1206605"/>
            <a:ext cx="5214184" cy="142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mbria" panose="02040503050406030204" pitchFamily="18" charset="0"/>
              </a:rPr>
              <a:t>Holy Forever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97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Đấng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Thánh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đời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đời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676454" y="2589550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5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the angels cry,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creation cries,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are lifted high,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Kìa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4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Hear your people sing,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 the King of kings,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will always be,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Kìa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dân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các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highest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greatest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nhất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that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đại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trỗi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hơn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thrones and dominions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powers and positions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thống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trị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người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Chẳng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đứng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3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highest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greatest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nhất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đại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trỗi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hơn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3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thrones and dominions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powers and positions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thống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trị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người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Chẳng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đứng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the angels cry,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creation cries,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are lifted high,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Kìa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4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Hear your people sing,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 the King of Kings,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will always be,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Kìa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dân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các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3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will always be, Holy, Holy forever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will always be,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 thousand generations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falling down in worship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 sing the song of ages to the Lamb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Cùng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tiếp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nối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biết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bao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hệ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cuối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xuống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nơi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chân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Nguyện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dâng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qua bao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đại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all who've gone before us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all who will believe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Will sing the song of ages to the Lamb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xưa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các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hết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thảy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ai tin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tiếng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vinh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highest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is the greatest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nhất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đại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trỗi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hơn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3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thrones and dominions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powers and positions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name stands above them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thống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trị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uy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người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Chẳng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đứng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trước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6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the angels cry,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All creation cries, Holy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 are lifted high, Holy, Holy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Kìa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muôn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nước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Tôn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quý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thánh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nay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sau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8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you've been forgiven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and if you've been redeemed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Sing the song forever to the Lamb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thứ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rồi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cứu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Bao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khen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xin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dâng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3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walk in freedom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bear His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thoát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mừng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Nguyện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nắm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lấy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dang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Sing the song forever to the Lamb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We'll sing the song forever and amen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Cất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tiếng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dâng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Chiên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Con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Nguyện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hát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tán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không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dứt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Vua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đời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4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691</Words>
  <Application>Microsoft Macintosh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2023-10-21T23:41:34Z</dcterms:created>
  <dcterms:modified xsi:type="dcterms:W3CDTF">2023-10-21T23:45:31Z</dcterms:modified>
</cp:coreProperties>
</file>