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>
      <p:cViewPr varScale="1">
        <p:scale>
          <a:sx n="104" d="100"/>
          <a:sy n="104" d="100"/>
        </p:scale>
        <p:origin x="2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034A4-D6EC-A93B-4D59-2E54978C3A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101F58-B9A0-91A3-5CFD-185CB3C00E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BA2C7-EE6E-3DBA-36E6-C68F20C4B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908CE-22A9-2B41-B420-23BF5F2528F1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342F2C-53A6-92F0-F562-B177CCB9A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C423F-D2A8-6983-BBBD-D0F88B223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037C6-1597-494A-9DD4-7EDDBBA2B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319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219B3-8593-3DB3-C1E7-5D0478971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1AF74D-E6DD-D7D9-6667-DF284F36AE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729BF6-DDD4-5C48-97CA-E7D3A0E29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908CE-22A9-2B41-B420-23BF5F2528F1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8E8575-E01A-00D8-922B-362102C53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E836E2-86DE-DE44-FC92-F61CA0BB6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037C6-1597-494A-9DD4-7EDDBBA2B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924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C14900-8E43-BC3C-E6B9-1460D949DF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939D6A-F94A-0DB6-9E1B-38F64A9C55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599AF9-5E47-4B7A-D5DC-6460B1A8B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908CE-22A9-2B41-B420-23BF5F2528F1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132C2-D7A6-9817-0BC5-C0C182E6C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0B338-AF8D-F4B7-7C68-C9A124581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037C6-1597-494A-9DD4-7EDDBBA2B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883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193E1-236A-5B8C-A6E2-C9DFFCACB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3C069-F814-DC35-3007-EE38DDCAC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1F08F-AE49-6128-73FC-F23E7D53A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908CE-22A9-2B41-B420-23BF5F2528F1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07BFB-E62C-FBC0-03F4-5C29AC0F4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43435-70B4-DAA2-9BA0-11370D18B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037C6-1597-494A-9DD4-7EDDBBA2B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999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2BD94-86CF-5982-5B48-EA9458CD0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DB7382-B781-3D52-FF11-7E62930911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FA3E3-589D-4D85-CA31-C244FFB19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908CE-22A9-2B41-B420-23BF5F2528F1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85B48-AF4E-5D8B-9744-5841077C1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10B98-0ADE-2CB7-5FAA-CD2D6F364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037C6-1597-494A-9DD4-7EDDBBA2B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139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FD1C6-3863-F41F-54AF-C6A5FF45E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BEE29-D876-2A12-5355-A989F17623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F0AA92-DD1D-9C11-FBC3-3296A41C17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6696D7-3B15-6DA2-E3C7-DA04E8F41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908CE-22A9-2B41-B420-23BF5F2528F1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CD9568-32D3-502A-497E-63436FBEF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221E6-E9C2-54DE-3C46-5EB634CB8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037C6-1597-494A-9DD4-7EDDBBA2B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326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F28B8-A911-85EB-D9A8-EF7DA5CA0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58ED2F-0FF6-1FE5-0C99-6DCED5F86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78A64-D75F-D7FE-F20E-41164B41B5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BB2770-6569-501B-146A-B50554314D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6EA6F4-CBDE-36AF-9620-3E4DCBF7E6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EDBA33-E802-F8BC-5AB7-28D1CDCF7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908CE-22A9-2B41-B420-23BF5F2528F1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92F3E0-9438-B326-DD67-67C91F437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0B0B13-7D28-3D79-D793-822487C9B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037C6-1597-494A-9DD4-7EDDBBA2B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022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2D0C9-FB28-90E5-4D09-C1F13094F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927217-2769-57E5-013B-2710E37FB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908CE-22A9-2B41-B420-23BF5F2528F1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3BD816-F887-AC0E-5BAA-07AEF7015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F9C79E-C218-8EBF-A711-FB5780893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037C6-1597-494A-9DD4-7EDDBBA2B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192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A2A9E0-0C6D-D373-4ED2-B49589C7D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908CE-22A9-2B41-B420-23BF5F2528F1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CC3998-93F2-00A2-772A-90E65039E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524C45-0F0A-1C6F-85CC-E13C3142B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037C6-1597-494A-9DD4-7EDDBBA2B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411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85BA7-46AE-2C35-70FF-7E2FDD49B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98AA2-F650-381B-E215-D5F1F191EA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4286D1-34E0-68DC-7E19-CA6434AF88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D12AA9-E8E9-23D5-C990-55CDE2A3F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908CE-22A9-2B41-B420-23BF5F2528F1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28A256-FA69-F5B0-5072-8A1F82EF4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F5FA70-89DC-62F5-9264-16D9A9CA7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037C6-1597-494A-9DD4-7EDDBBA2B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27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0E867-CF8E-CD89-4772-3A504B5F1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4A3A19-3406-922D-719B-52207D87E5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41CCA9-DC70-1DE0-4B00-EFA141EDCF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12F4B2-A16F-CAD7-3319-74A77ED7D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908CE-22A9-2B41-B420-23BF5F2528F1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5E6DAF-EF56-72F6-9B58-DD9E799CF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C72A27-516F-AE5C-9EF8-F8790CCCA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037C6-1597-494A-9DD4-7EDDBBA2B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844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DD777B-27F2-262B-5A4C-559107C3F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4F94CB-7F16-1B25-C926-C2ADF95307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D776D-B659-1A73-77BA-157AF015D9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8908CE-22A9-2B41-B420-23BF5F2528F1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8C51B7-8E26-F8FD-AFC8-ABDCBC4E55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93B336-0EBD-D66F-2689-BF38E3EAFF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037C6-1597-494A-9DD4-7EDDBBA2B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622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31AF08-3757-9882-CC0A-0CD8F35C8605}"/>
              </a:ext>
            </a:extLst>
          </p:cNvPr>
          <p:cNvSpPr txBox="1"/>
          <p:nvPr/>
        </p:nvSpPr>
        <p:spPr>
          <a:xfrm>
            <a:off x="2294562" y="1654139"/>
            <a:ext cx="760287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b="1" dirty="0">
                <a:solidFill>
                  <a:srgbClr val="FFFF00"/>
                </a:solidFill>
                <a:latin typeface="Cambria" panose="02040503050406030204" pitchFamily="18" charset="0"/>
              </a:rPr>
              <a:t>I Surrender All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F5ABBE-A5AF-5910-0417-A365DA2A3947}"/>
              </a:ext>
            </a:extLst>
          </p:cNvPr>
          <p:cNvSpPr txBox="1"/>
          <p:nvPr/>
        </p:nvSpPr>
        <p:spPr>
          <a:xfrm>
            <a:off x="2294562" y="3013501"/>
            <a:ext cx="76028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solidFill>
                  <a:schemeClr val="bg1"/>
                </a:solidFill>
                <a:latin typeface="Cambria" panose="02040503050406030204" pitchFamily="18" charset="0"/>
              </a:rPr>
              <a:t>Hiến</a:t>
            </a:r>
            <a:r>
              <a:rPr lang="en-US" sz="4800" b="1" dirty="0">
                <a:solidFill>
                  <a:schemeClr val="bg1"/>
                </a:solidFill>
                <a:latin typeface="Cambria" panose="02040503050406030204" pitchFamily="18" charset="0"/>
              </a:rPr>
              <a:t> </a:t>
            </a:r>
            <a:r>
              <a:rPr lang="en-US" sz="4800" b="1" dirty="0" err="1">
                <a:solidFill>
                  <a:schemeClr val="bg1"/>
                </a:solidFill>
                <a:latin typeface="Cambria" panose="02040503050406030204" pitchFamily="18" charset="0"/>
              </a:rPr>
              <a:t>cả</a:t>
            </a:r>
            <a:r>
              <a:rPr lang="en-US" sz="4800" b="1" dirty="0">
                <a:solidFill>
                  <a:schemeClr val="bg1"/>
                </a:solidFill>
                <a:latin typeface="Cambria" panose="02040503050406030204" pitchFamily="18" charset="0"/>
              </a:rPr>
              <a:t> </a:t>
            </a:r>
            <a:r>
              <a:rPr lang="en-US" sz="4800" b="1" dirty="0" err="1">
                <a:solidFill>
                  <a:schemeClr val="bg1"/>
                </a:solidFill>
                <a:latin typeface="Cambria" panose="02040503050406030204" pitchFamily="18" charset="0"/>
              </a:rPr>
              <a:t>thảy</a:t>
            </a:r>
            <a:r>
              <a:rPr lang="en-US" sz="4800" b="1" dirty="0">
                <a:solidFill>
                  <a:schemeClr val="bg1"/>
                </a:solidFill>
                <a:latin typeface="Cambria" panose="02040503050406030204" pitchFamily="18" charset="0"/>
              </a:rPr>
              <a:t> </a:t>
            </a:r>
            <a:r>
              <a:rPr lang="en-US" sz="4800" b="1" dirty="0" err="1">
                <a:solidFill>
                  <a:schemeClr val="bg1"/>
                </a:solidFill>
                <a:latin typeface="Cambria" panose="02040503050406030204" pitchFamily="18" charset="0"/>
              </a:rPr>
              <a:t>cho</a:t>
            </a:r>
            <a:r>
              <a:rPr lang="en-US" sz="4800" b="1" dirty="0">
                <a:solidFill>
                  <a:schemeClr val="bg1"/>
                </a:solidFill>
                <a:latin typeface="Cambria" panose="02040503050406030204" pitchFamily="18" charset="0"/>
              </a:rPr>
              <a:t> </a:t>
            </a:r>
            <a:r>
              <a:rPr lang="en-US" sz="4800" b="1" dirty="0" err="1">
                <a:solidFill>
                  <a:schemeClr val="bg1"/>
                </a:solidFill>
                <a:latin typeface="Cambria" panose="02040503050406030204" pitchFamily="18" charset="0"/>
              </a:rPr>
              <a:t>Ngài</a:t>
            </a:r>
            <a:endParaRPr lang="en-US" sz="48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53443F-29BF-7C9C-3F0E-81DCB2B93F64}"/>
              </a:ext>
            </a:extLst>
          </p:cNvPr>
          <p:cNvCxnSpPr/>
          <p:nvPr/>
        </p:nvCxnSpPr>
        <p:spPr>
          <a:xfrm>
            <a:off x="3753492" y="2823690"/>
            <a:ext cx="4685016" cy="0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3074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31AF08-3757-9882-CC0A-0CD8F35C8605}"/>
              </a:ext>
            </a:extLst>
          </p:cNvPr>
          <p:cNvSpPr txBox="1"/>
          <p:nvPr/>
        </p:nvSpPr>
        <p:spPr>
          <a:xfrm>
            <a:off x="887002" y="382012"/>
            <a:ext cx="1041799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FFFF00"/>
                </a:solidFill>
                <a:latin typeface="Cambria" panose="02040503050406030204" pitchFamily="18" charset="0"/>
              </a:rPr>
              <a:t>All to Jesus I surrender,</a:t>
            </a:r>
            <a:br>
              <a:rPr lang="en-US" sz="4800" b="1" dirty="0">
                <a:solidFill>
                  <a:srgbClr val="FFFF00"/>
                </a:solidFill>
                <a:latin typeface="Cambria" panose="02040503050406030204" pitchFamily="18" charset="0"/>
              </a:rPr>
            </a:br>
            <a:r>
              <a:rPr lang="en-US" sz="4800" b="1" dirty="0">
                <a:solidFill>
                  <a:srgbClr val="FFFF00"/>
                </a:solidFill>
                <a:latin typeface="Cambria" panose="02040503050406030204" pitchFamily="18" charset="0"/>
              </a:rPr>
              <a:t>All to Him I freely give;</a:t>
            </a:r>
            <a:br>
              <a:rPr lang="en-US" sz="4800" b="1" dirty="0">
                <a:solidFill>
                  <a:srgbClr val="FFFF00"/>
                </a:solidFill>
                <a:latin typeface="Cambria" panose="02040503050406030204" pitchFamily="18" charset="0"/>
              </a:rPr>
            </a:br>
            <a:r>
              <a:rPr lang="en-US" sz="4800" b="1" dirty="0">
                <a:solidFill>
                  <a:srgbClr val="FFFF00"/>
                </a:solidFill>
                <a:latin typeface="Cambria" panose="02040503050406030204" pitchFamily="18" charset="0"/>
              </a:rPr>
              <a:t>I will ever love and trust Him, </a:t>
            </a:r>
          </a:p>
          <a:p>
            <a:pPr algn="ctr"/>
            <a:r>
              <a:rPr lang="en-US" sz="4800" b="1" dirty="0">
                <a:solidFill>
                  <a:srgbClr val="FFFF00"/>
                </a:solidFill>
                <a:latin typeface="Cambria" panose="02040503050406030204" pitchFamily="18" charset="0"/>
              </a:rPr>
              <a:t>In His presence daily live.</a:t>
            </a:r>
            <a:endParaRPr lang="en-US" sz="8000" b="1" dirty="0">
              <a:solidFill>
                <a:srgbClr val="FFFF00"/>
              </a:solidFill>
              <a:latin typeface="Cambria" panose="020405030504060302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F5ABBE-A5AF-5910-0417-A365DA2A3947}"/>
              </a:ext>
            </a:extLst>
          </p:cNvPr>
          <p:cNvSpPr txBox="1"/>
          <p:nvPr/>
        </p:nvSpPr>
        <p:spPr>
          <a:xfrm>
            <a:off x="887002" y="3818819"/>
            <a:ext cx="1041799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3500" b="1" dirty="0">
                <a:solidFill>
                  <a:schemeClr val="bg1"/>
                </a:solidFill>
                <a:latin typeface="Cambria" panose="02040503050406030204" pitchFamily="18" charset="0"/>
              </a:rPr>
              <a:t>Xin dâng hết thảy cho Jê-sus tôi,</a:t>
            </a:r>
          </a:p>
          <a:p>
            <a:pPr algn="ctr"/>
            <a:r>
              <a:rPr lang="vi-VN" sz="3500" b="1" dirty="0">
                <a:solidFill>
                  <a:schemeClr val="bg1"/>
                </a:solidFill>
                <a:latin typeface="Cambria" panose="02040503050406030204" pitchFamily="18" charset="0"/>
              </a:rPr>
              <a:t>Tình nguyện hiến chính thân thể nầy;</a:t>
            </a:r>
          </a:p>
          <a:p>
            <a:pPr algn="ctr"/>
            <a:r>
              <a:rPr lang="vi-VN" sz="3500" b="1" dirty="0">
                <a:solidFill>
                  <a:schemeClr val="bg1"/>
                </a:solidFill>
                <a:latin typeface="Cambria" panose="02040503050406030204" pitchFamily="18" charset="0"/>
              </a:rPr>
              <a:t>Luôn yêu mến, trông mong nơi Chúa thôi,</a:t>
            </a:r>
          </a:p>
          <a:p>
            <a:pPr algn="ctr"/>
            <a:r>
              <a:rPr lang="vi-VN" sz="3500" b="1" dirty="0">
                <a:solidFill>
                  <a:schemeClr val="bg1"/>
                </a:solidFill>
                <a:latin typeface="Cambria" panose="02040503050406030204" pitchFamily="18" charset="0"/>
              </a:rPr>
              <a:t>Hằng ngày sống dưới ân điển Ngài.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61FB31A-740F-1712-3D27-9CC6FD36BC6B}"/>
              </a:ext>
            </a:extLst>
          </p:cNvPr>
          <p:cNvCxnSpPr/>
          <p:nvPr/>
        </p:nvCxnSpPr>
        <p:spPr>
          <a:xfrm>
            <a:off x="3494000" y="3623909"/>
            <a:ext cx="4685016" cy="0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7162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31AF08-3757-9882-CC0A-0CD8F35C8605}"/>
              </a:ext>
            </a:extLst>
          </p:cNvPr>
          <p:cNvSpPr txBox="1"/>
          <p:nvPr/>
        </p:nvSpPr>
        <p:spPr>
          <a:xfrm>
            <a:off x="0" y="382012"/>
            <a:ext cx="12192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FFFF00"/>
                </a:solidFill>
                <a:latin typeface="Cambria" panose="02040503050406030204" pitchFamily="18" charset="0"/>
              </a:rPr>
              <a:t>I surrender all, </a:t>
            </a:r>
          </a:p>
          <a:p>
            <a:pPr algn="ctr"/>
            <a:r>
              <a:rPr lang="en-US" sz="4800" b="1" dirty="0">
                <a:solidFill>
                  <a:srgbClr val="FFFF00"/>
                </a:solidFill>
                <a:latin typeface="Cambria" panose="02040503050406030204" pitchFamily="18" charset="0"/>
              </a:rPr>
              <a:t>I surrender all;</a:t>
            </a:r>
            <a:br>
              <a:rPr lang="en-US" sz="4800" b="1" dirty="0">
                <a:solidFill>
                  <a:srgbClr val="FFFF00"/>
                </a:solidFill>
                <a:latin typeface="Cambria" panose="02040503050406030204" pitchFamily="18" charset="0"/>
              </a:rPr>
            </a:br>
            <a:r>
              <a:rPr lang="en-US" sz="4800" b="1" dirty="0">
                <a:solidFill>
                  <a:srgbClr val="FFFF00"/>
                </a:solidFill>
                <a:latin typeface="Cambria" panose="02040503050406030204" pitchFamily="18" charset="0"/>
              </a:rPr>
              <a:t>All to Thee, my blessed Savior,</a:t>
            </a:r>
            <a:br>
              <a:rPr lang="en-US" sz="4800" b="1" dirty="0">
                <a:solidFill>
                  <a:srgbClr val="FFFF00"/>
                </a:solidFill>
                <a:latin typeface="Cambria" panose="02040503050406030204" pitchFamily="18" charset="0"/>
              </a:rPr>
            </a:br>
            <a:r>
              <a:rPr lang="en-US" sz="4800" b="1" dirty="0">
                <a:solidFill>
                  <a:srgbClr val="FFFF00"/>
                </a:solidFill>
                <a:latin typeface="Cambria" panose="02040503050406030204" pitchFamily="18" charset="0"/>
              </a:rPr>
              <a:t>I surrender all.</a:t>
            </a:r>
            <a:endParaRPr lang="en-US" sz="8000" b="1" dirty="0">
              <a:solidFill>
                <a:srgbClr val="FFFF00"/>
              </a:solidFill>
              <a:latin typeface="Cambria" panose="020405030504060302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F5ABBE-A5AF-5910-0417-A365DA2A3947}"/>
              </a:ext>
            </a:extLst>
          </p:cNvPr>
          <p:cNvSpPr txBox="1"/>
          <p:nvPr/>
        </p:nvSpPr>
        <p:spPr>
          <a:xfrm>
            <a:off x="887002" y="3818819"/>
            <a:ext cx="1041799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 err="1">
                <a:solidFill>
                  <a:schemeClr val="bg1"/>
                </a:solidFill>
                <a:latin typeface="Cambria" panose="02040503050406030204" pitchFamily="18" charset="0"/>
              </a:rPr>
              <a:t>Hiến</a:t>
            </a:r>
            <a:r>
              <a:rPr lang="en-US" sz="3500" b="1" dirty="0">
                <a:solidFill>
                  <a:schemeClr val="bg1"/>
                </a:solidFill>
                <a:latin typeface="Cambria" panose="02040503050406030204" pitchFamily="18" charset="0"/>
              </a:rPr>
              <a:t> </a:t>
            </a:r>
            <a:r>
              <a:rPr lang="en-US" sz="3500" b="1" dirty="0" err="1">
                <a:solidFill>
                  <a:schemeClr val="bg1"/>
                </a:solidFill>
                <a:latin typeface="Cambria" panose="02040503050406030204" pitchFamily="18" charset="0"/>
              </a:rPr>
              <a:t>cả</a:t>
            </a:r>
            <a:r>
              <a:rPr lang="en-US" sz="3500" b="1" dirty="0">
                <a:solidFill>
                  <a:schemeClr val="bg1"/>
                </a:solidFill>
                <a:latin typeface="Cambria" panose="02040503050406030204" pitchFamily="18" charset="0"/>
              </a:rPr>
              <a:t> </a:t>
            </a:r>
            <a:r>
              <a:rPr lang="en-US" sz="3500" b="1" dirty="0" err="1">
                <a:solidFill>
                  <a:schemeClr val="bg1"/>
                </a:solidFill>
                <a:latin typeface="Cambria" panose="02040503050406030204" pitchFamily="18" charset="0"/>
              </a:rPr>
              <a:t>thảy</a:t>
            </a:r>
            <a:r>
              <a:rPr lang="en-US" sz="3500" b="1" dirty="0">
                <a:solidFill>
                  <a:schemeClr val="bg1"/>
                </a:solidFill>
                <a:latin typeface="Cambria" panose="02040503050406030204" pitchFamily="18" charset="0"/>
              </a:rPr>
              <a:t> </a:t>
            </a:r>
            <a:r>
              <a:rPr lang="en-US" sz="3500" b="1" dirty="0" err="1">
                <a:solidFill>
                  <a:schemeClr val="bg1"/>
                </a:solidFill>
                <a:latin typeface="Cambria" panose="02040503050406030204" pitchFamily="18" charset="0"/>
              </a:rPr>
              <a:t>cho</a:t>
            </a:r>
            <a:r>
              <a:rPr lang="en-US" sz="3500" b="1" dirty="0">
                <a:solidFill>
                  <a:schemeClr val="bg1"/>
                </a:solidFill>
                <a:latin typeface="Cambria" panose="02040503050406030204" pitchFamily="18" charset="0"/>
              </a:rPr>
              <a:t> </a:t>
            </a:r>
            <a:r>
              <a:rPr lang="en-US" sz="3500" b="1" dirty="0" err="1">
                <a:solidFill>
                  <a:schemeClr val="bg1"/>
                </a:solidFill>
                <a:latin typeface="Cambria" panose="02040503050406030204" pitchFamily="18" charset="0"/>
              </a:rPr>
              <a:t>Ngài</a:t>
            </a:r>
            <a:r>
              <a:rPr lang="en-US" sz="3500" b="1" dirty="0">
                <a:solidFill>
                  <a:schemeClr val="bg1"/>
                </a:solidFill>
                <a:latin typeface="Cambria" panose="02040503050406030204" pitchFamily="18" charset="0"/>
              </a:rPr>
              <a:t>,</a:t>
            </a:r>
          </a:p>
          <a:p>
            <a:pPr algn="ctr"/>
            <a:r>
              <a:rPr lang="en-US" sz="3500" b="1" dirty="0" err="1">
                <a:solidFill>
                  <a:schemeClr val="bg1"/>
                </a:solidFill>
                <a:latin typeface="Cambria" panose="02040503050406030204" pitchFamily="18" charset="0"/>
              </a:rPr>
              <a:t>Hiến</a:t>
            </a:r>
            <a:r>
              <a:rPr lang="en-US" sz="3500" b="1" dirty="0">
                <a:solidFill>
                  <a:schemeClr val="bg1"/>
                </a:solidFill>
                <a:latin typeface="Cambria" panose="02040503050406030204" pitchFamily="18" charset="0"/>
              </a:rPr>
              <a:t> </a:t>
            </a:r>
            <a:r>
              <a:rPr lang="en-US" sz="3500" b="1" dirty="0" err="1">
                <a:solidFill>
                  <a:schemeClr val="bg1"/>
                </a:solidFill>
                <a:latin typeface="Cambria" panose="02040503050406030204" pitchFamily="18" charset="0"/>
              </a:rPr>
              <a:t>cả</a:t>
            </a:r>
            <a:r>
              <a:rPr lang="en-US" sz="3500" b="1" dirty="0">
                <a:solidFill>
                  <a:schemeClr val="bg1"/>
                </a:solidFill>
                <a:latin typeface="Cambria" panose="02040503050406030204" pitchFamily="18" charset="0"/>
              </a:rPr>
              <a:t> </a:t>
            </a:r>
            <a:r>
              <a:rPr lang="en-US" sz="3500" b="1" dirty="0" err="1">
                <a:solidFill>
                  <a:schemeClr val="bg1"/>
                </a:solidFill>
                <a:latin typeface="Cambria" panose="02040503050406030204" pitchFamily="18" charset="0"/>
              </a:rPr>
              <a:t>thảy</a:t>
            </a:r>
            <a:r>
              <a:rPr lang="en-US" sz="3500" b="1" dirty="0">
                <a:solidFill>
                  <a:schemeClr val="bg1"/>
                </a:solidFill>
                <a:latin typeface="Cambria" panose="02040503050406030204" pitchFamily="18" charset="0"/>
              </a:rPr>
              <a:t> </a:t>
            </a:r>
            <a:r>
              <a:rPr lang="en-US" sz="3500" b="1" dirty="0" err="1">
                <a:solidFill>
                  <a:schemeClr val="bg1"/>
                </a:solidFill>
                <a:latin typeface="Cambria" panose="02040503050406030204" pitchFamily="18" charset="0"/>
              </a:rPr>
              <a:t>cho</a:t>
            </a:r>
            <a:r>
              <a:rPr lang="en-US" sz="3500" b="1" dirty="0">
                <a:solidFill>
                  <a:schemeClr val="bg1"/>
                </a:solidFill>
                <a:latin typeface="Cambria" panose="02040503050406030204" pitchFamily="18" charset="0"/>
              </a:rPr>
              <a:t> </a:t>
            </a:r>
            <a:r>
              <a:rPr lang="en-US" sz="3500" b="1" dirty="0" err="1">
                <a:solidFill>
                  <a:schemeClr val="bg1"/>
                </a:solidFill>
                <a:latin typeface="Cambria" panose="02040503050406030204" pitchFamily="18" charset="0"/>
              </a:rPr>
              <a:t>Ngài</a:t>
            </a:r>
            <a:r>
              <a:rPr lang="en-US" sz="3500" b="1" dirty="0">
                <a:solidFill>
                  <a:schemeClr val="bg1"/>
                </a:solidFill>
                <a:latin typeface="Cambria" panose="02040503050406030204" pitchFamily="18" charset="0"/>
              </a:rPr>
              <a:t>,</a:t>
            </a:r>
          </a:p>
          <a:p>
            <a:pPr algn="ctr"/>
            <a:r>
              <a:rPr lang="en-US" sz="3500" b="1" dirty="0" err="1">
                <a:solidFill>
                  <a:schemeClr val="bg1"/>
                </a:solidFill>
                <a:latin typeface="Cambria" panose="02040503050406030204" pitchFamily="18" charset="0"/>
              </a:rPr>
              <a:t>Lạy</a:t>
            </a:r>
            <a:r>
              <a:rPr lang="en-US" sz="3500" b="1" dirty="0">
                <a:solidFill>
                  <a:schemeClr val="bg1"/>
                </a:solidFill>
                <a:latin typeface="Cambria" panose="02040503050406030204" pitchFamily="18" charset="0"/>
              </a:rPr>
              <a:t> </a:t>
            </a:r>
            <a:r>
              <a:rPr lang="en-US" sz="3500" b="1" dirty="0" err="1">
                <a:solidFill>
                  <a:schemeClr val="bg1"/>
                </a:solidFill>
                <a:latin typeface="Cambria" panose="02040503050406030204" pitchFamily="18" charset="0"/>
              </a:rPr>
              <a:t>Jê</a:t>
            </a:r>
            <a:r>
              <a:rPr lang="en-US" sz="3500" b="1" dirty="0">
                <a:solidFill>
                  <a:schemeClr val="bg1"/>
                </a:solidFill>
                <a:latin typeface="Cambria" panose="02040503050406030204" pitchFamily="18" charset="0"/>
              </a:rPr>
              <a:t>-sus, </a:t>
            </a:r>
            <a:r>
              <a:rPr lang="en-US" sz="3500" b="1" dirty="0" err="1">
                <a:solidFill>
                  <a:schemeClr val="bg1"/>
                </a:solidFill>
                <a:latin typeface="Cambria" panose="02040503050406030204" pitchFamily="18" charset="0"/>
              </a:rPr>
              <a:t>tôi</a:t>
            </a:r>
            <a:r>
              <a:rPr lang="en-US" sz="3500" b="1" dirty="0">
                <a:solidFill>
                  <a:schemeClr val="bg1"/>
                </a:solidFill>
                <a:latin typeface="Cambria" panose="02040503050406030204" pitchFamily="18" charset="0"/>
              </a:rPr>
              <a:t> </a:t>
            </a:r>
            <a:r>
              <a:rPr lang="en-US" sz="3500" b="1" dirty="0" err="1">
                <a:solidFill>
                  <a:schemeClr val="bg1"/>
                </a:solidFill>
                <a:latin typeface="Cambria" panose="02040503050406030204" pitchFamily="18" charset="0"/>
              </a:rPr>
              <a:t>hiến</a:t>
            </a:r>
            <a:r>
              <a:rPr lang="en-US" sz="3500" b="1" dirty="0">
                <a:solidFill>
                  <a:schemeClr val="bg1"/>
                </a:solidFill>
                <a:latin typeface="Cambria" panose="02040503050406030204" pitchFamily="18" charset="0"/>
              </a:rPr>
              <a:t> </a:t>
            </a:r>
            <a:r>
              <a:rPr lang="en-US" sz="3500" b="1" dirty="0" err="1">
                <a:solidFill>
                  <a:schemeClr val="bg1"/>
                </a:solidFill>
                <a:latin typeface="Cambria" panose="02040503050406030204" pitchFamily="18" charset="0"/>
              </a:rPr>
              <a:t>cả</a:t>
            </a:r>
            <a:r>
              <a:rPr lang="en-US" sz="3500" b="1" dirty="0">
                <a:solidFill>
                  <a:schemeClr val="bg1"/>
                </a:solidFill>
                <a:latin typeface="Cambria" panose="02040503050406030204" pitchFamily="18" charset="0"/>
              </a:rPr>
              <a:t> </a:t>
            </a:r>
            <a:r>
              <a:rPr lang="en-US" sz="3500" b="1" dirty="0" err="1">
                <a:solidFill>
                  <a:schemeClr val="bg1"/>
                </a:solidFill>
                <a:latin typeface="Cambria" panose="02040503050406030204" pitchFamily="18" charset="0"/>
              </a:rPr>
              <a:t>thảy</a:t>
            </a:r>
            <a:r>
              <a:rPr lang="en-US" sz="3500" b="1" dirty="0">
                <a:solidFill>
                  <a:schemeClr val="bg1"/>
                </a:solidFill>
                <a:latin typeface="Cambria" panose="02040503050406030204" pitchFamily="18" charset="0"/>
              </a:rPr>
              <a:t> </a:t>
            </a:r>
            <a:r>
              <a:rPr lang="en-US" sz="3500" b="1" dirty="0" err="1">
                <a:solidFill>
                  <a:schemeClr val="bg1"/>
                </a:solidFill>
                <a:latin typeface="Cambria" panose="02040503050406030204" pitchFamily="18" charset="0"/>
              </a:rPr>
              <a:t>đây</a:t>
            </a:r>
            <a:r>
              <a:rPr lang="en-US" sz="3500" b="1" dirty="0">
                <a:solidFill>
                  <a:schemeClr val="bg1"/>
                </a:solidFill>
                <a:latin typeface="Cambria" panose="02040503050406030204" pitchFamily="18" charset="0"/>
              </a:rPr>
              <a:t>,</a:t>
            </a:r>
          </a:p>
          <a:p>
            <a:pPr algn="ctr"/>
            <a:r>
              <a:rPr lang="en-US" sz="3500" b="1" dirty="0" err="1">
                <a:solidFill>
                  <a:schemeClr val="bg1"/>
                </a:solidFill>
                <a:latin typeface="Cambria" panose="02040503050406030204" pitchFamily="18" charset="0"/>
              </a:rPr>
              <a:t>Hiến</a:t>
            </a:r>
            <a:r>
              <a:rPr lang="en-US" sz="3500" b="1" dirty="0">
                <a:solidFill>
                  <a:schemeClr val="bg1"/>
                </a:solidFill>
                <a:latin typeface="Cambria" panose="02040503050406030204" pitchFamily="18" charset="0"/>
              </a:rPr>
              <a:t> </a:t>
            </a:r>
            <a:r>
              <a:rPr lang="en-US" sz="3500" b="1" dirty="0" err="1">
                <a:solidFill>
                  <a:schemeClr val="bg1"/>
                </a:solidFill>
                <a:latin typeface="Cambria" panose="02040503050406030204" pitchFamily="18" charset="0"/>
              </a:rPr>
              <a:t>cả</a:t>
            </a:r>
            <a:r>
              <a:rPr lang="en-US" sz="3500" b="1" dirty="0">
                <a:solidFill>
                  <a:schemeClr val="bg1"/>
                </a:solidFill>
                <a:latin typeface="Cambria" panose="02040503050406030204" pitchFamily="18" charset="0"/>
              </a:rPr>
              <a:t> </a:t>
            </a:r>
            <a:r>
              <a:rPr lang="en-US" sz="3500" b="1" dirty="0" err="1">
                <a:solidFill>
                  <a:schemeClr val="bg1"/>
                </a:solidFill>
                <a:latin typeface="Cambria" panose="02040503050406030204" pitchFamily="18" charset="0"/>
              </a:rPr>
              <a:t>thảy</a:t>
            </a:r>
            <a:r>
              <a:rPr lang="en-US" sz="3500" b="1" dirty="0">
                <a:solidFill>
                  <a:schemeClr val="bg1"/>
                </a:solidFill>
                <a:latin typeface="Cambria" panose="02040503050406030204" pitchFamily="18" charset="0"/>
              </a:rPr>
              <a:t> </a:t>
            </a:r>
            <a:r>
              <a:rPr lang="en-US" sz="3500" b="1" dirty="0" err="1">
                <a:solidFill>
                  <a:schemeClr val="bg1"/>
                </a:solidFill>
                <a:latin typeface="Cambria" panose="02040503050406030204" pitchFamily="18" charset="0"/>
              </a:rPr>
              <a:t>cho</a:t>
            </a:r>
            <a:r>
              <a:rPr lang="en-US" sz="3500" b="1" dirty="0">
                <a:solidFill>
                  <a:schemeClr val="bg1"/>
                </a:solidFill>
                <a:latin typeface="Cambria" panose="02040503050406030204" pitchFamily="18" charset="0"/>
              </a:rPr>
              <a:t> </a:t>
            </a:r>
            <a:r>
              <a:rPr lang="en-US" sz="3500" b="1" dirty="0" err="1">
                <a:solidFill>
                  <a:schemeClr val="bg1"/>
                </a:solidFill>
                <a:latin typeface="Cambria" panose="02040503050406030204" pitchFamily="18" charset="0"/>
              </a:rPr>
              <a:t>Ngài</a:t>
            </a:r>
            <a:r>
              <a:rPr lang="en-US" sz="3500" b="1" dirty="0">
                <a:solidFill>
                  <a:schemeClr val="bg1"/>
                </a:solidFill>
                <a:latin typeface="Cambria" panose="02040503050406030204" pitchFamily="18" charset="0"/>
              </a:rPr>
              <a:t>.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61FB31A-740F-1712-3D27-9CC6FD36BC6B}"/>
              </a:ext>
            </a:extLst>
          </p:cNvPr>
          <p:cNvCxnSpPr/>
          <p:nvPr/>
        </p:nvCxnSpPr>
        <p:spPr>
          <a:xfrm>
            <a:off x="3494000" y="3623909"/>
            <a:ext cx="4685016" cy="0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7527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31AF08-3757-9882-CC0A-0CD8F35C8605}"/>
              </a:ext>
            </a:extLst>
          </p:cNvPr>
          <p:cNvSpPr txBox="1"/>
          <p:nvPr/>
        </p:nvSpPr>
        <p:spPr>
          <a:xfrm>
            <a:off x="0" y="382012"/>
            <a:ext cx="12192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FFFF00"/>
                </a:solidFill>
                <a:latin typeface="Cambria" panose="02040503050406030204" pitchFamily="18" charset="0"/>
              </a:rPr>
              <a:t>All to Jesus I surrender,</a:t>
            </a:r>
            <a:br>
              <a:rPr lang="en-US" sz="4800" b="1" dirty="0">
                <a:solidFill>
                  <a:srgbClr val="FFFF00"/>
                </a:solidFill>
                <a:latin typeface="Cambria" panose="02040503050406030204" pitchFamily="18" charset="0"/>
              </a:rPr>
            </a:br>
            <a:r>
              <a:rPr lang="en-US" sz="4800" b="1" dirty="0">
                <a:solidFill>
                  <a:srgbClr val="FFFF00"/>
                </a:solidFill>
                <a:latin typeface="Cambria" panose="02040503050406030204" pitchFamily="18" charset="0"/>
              </a:rPr>
              <a:t>Make me, Savior, wholly Thine;</a:t>
            </a:r>
            <a:br>
              <a:rPr lang="en-US" sz="4800" b="1" dirty="0">
                <a:solidFill>
                  <a:srgbClr val="FFFF00"/>
                </a:solidFill>
                <a:latin typeface="Cambria" panose="02040503050406030204" pitchFamily="18" charset="0"/>
              </a:rPr>
            </a:br>
            <a:r>
              <a:rPr lang="en-US" sz="4800" b="1" dirty="0">
                <a:solidFill>
                  <a:srgbClr val="FFFF00"/>
                </a:solidFill>
                <a:latin typeface="Cambria" panose="02040503050406030204" pitchFamily="18" charset="0"/>
              </a:rPr>
              <a:t>Let me feel Thy Holy Spirit,</a:t>
            </a:r>
            <a:br>
              <a:rPr lang="en-US" sz="4800" b="1" dirty="0">
                <a:solidFill>
                  <a:srgbClr val="FFFF00"/>
                </a:solidFill>
                <a:latin typeface="Cambria" panose="02040503050406030204" pitchFamily="18" charset="0"/>
              </a:rPr>
            </a:br>
            <a:r>
              <a:rPr lang="en-US" sz="4800" b="1" dirty="0">
                <a:solidFill>
                  <a:srgbClr val="FFFF00"/>
                </a:solidFill>
                <a:latin typeface="Cambria" panose="02040503050406030204" pitchFamily="18" charset="0"/>
              </a:rPr>
              <a:t>Truly know that Thou art mine.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F5ABBE-A5AF-5910-0417-A365DA2A3947}"/>
              </a:ext>
            </a:extLst>
          </p:cNvPr>
          <p:cNvSpPr txBox="1"/>
          <p:nvPr/>
        </p:nvSpPr>
        <p:spPr>
          <a:xfrm>
            <a:off x="887002" y="3818819"/>
            <a:ext cx="1041799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3500" b="1" dirty="0">
                <a:solidFill>
                  <a:schemeClr val="bg1"/>
                </a:solidFill>
                <a:latin typeface="Cambria" panose="02040503050406030204" pitchFamily="18" charset="0"/>
              </a:rPr>
              <a:t>Xin dâng hết thảy cho Jê-sus tôi,</a:t>
            </a:r>
          </a:p>
          <a:p>
            <a:pPr algn="ctr"/>
            <a:r>
              <a:rPr lang="vi-VN" sz="3500" b="1" dirty="0">
                <a:solidFill>
                  <a:schemeClr val="bg1"/>
                </a:solidFill>
                <a:latin typeface="Cambria" panose="02040503050406030204" pitchFamily="18" charset="0"/>
              </a:rPr>
              <a:t>Nguyện quỳ gối khiêm nhu trước Ngài,</a:t>
            </a:r>
          </a:p>
          <a:p>
            <a:pPr algn="ctr"/>
            <a:r>
              <a:rPr lang="vi-VN" sz="3500" b="1" dirty="0">
                <a:solidFill>
                  <a:schemeClr val="bg1"/>
                </a:solidFill>
                <a:latin typeface="Cambria" panose="02040503050406030204" pitchFamily="18" charset="0"/>
              </a:rPr>
              <a:t>Coi vui thú thế gian rơm rác thôi,</a:t>
            </a:r>
          </a:p>
          <a:p>
            <a:pPr algn="ctr"/>
            <a:r>
              <a:rPr lang="vi-VN" sz="3500" b="1" dirty="0">
                <a:solidFill>
                  <a:schemeClr val="bg1"/>
                </a:solidFill>
                <a:latin typeface="Cambria" panose="02040503050406030204" pitchFamily="18" charset="0"/>
              </a:rPr>
              <a:t>Nguyện được Chúa tiếp tôi phút nầy.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61FB31A-740F-1712-3D27-9CC6FD36BC6B}"/>
              </a:ext>
            </a:extLst>
          </p:cNvPr>
          <p:cNvCxnSpPr/>
          <p:nvPr/>
        </p:nvCxnSpPr>
        <p:spPr>
          <a:xfrm>
            <a:off x="3494000" y="3623909"/>
            <a:ext cx="4685016" cy="0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8364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31AF08-3757-9882-CC0A-0CD8F35C8605}"/>
              </a:ext>
            </a:extLst>
          </p:cNvPr>
          <p:cNvSpPr txBox="1"/>
          <p:nvPr/>
        </p:nvSpPr>
        <p:spPr>
          <a:xfrm>
            <a:off x="0" y="382012"/>
            <a:ext cx="12192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I surrender all,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I surrender all;</a:t>
            </a:r>
            <a:b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</a:b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All to Thee, my blessed Savior,</a:t>
            </a:r>
            <a:b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</a:b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I surrender all.</a:t>
            </a:r>
            <a:endParaRPr kumimoji="0" lang="en-US" sz="80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F5ABBE-A5AF-5910-0417-A365DA2A3947}"/>
              </a:ext>
            </a:extLst>
          </p:cNvPr>
          <p:cNvSpPr txBox="1"/>
          <p:nvPr/>
        </p:nvSpPr>
        <p:spPr>
          <a:xfrm>
            <a:off x="887002" y="3818819"/>
            <a:ext cx="1041799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Hiến</a:t>
            </a:r>
            <a:r>
              <a:rPr kumimoji="0" lang="en-US" sz="3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 </a:t>
            </a:r>
            <a:r>
              <a:rPr kumimoji="0" lang="en-US" sz="35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cả</a:t>
            </a:r>
            <a:r>
              <a:rPr kumimoji="0" lang="en-US" sz="3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 </a:t>
            </a:r>
            <a:r>
              <a:rPr kumimoji="0" lang="en-US" sz="35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thảy</a:t>
            </a:r>
            <a:r>
              <a:rPr kumimoji="0" lang="en-US" sz="3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 </a:t>
            </a:r>
            <a:r>
              <a:rPr kumimoji="0" lang="en-US" sz="35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cho</a:t>
            </a:r>
            <a:r>
              <a:rPr kumimoji="0" lang="en-US" sz="3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 </a:t>
            </a:r>
            <a:r>
              <a:rPr kumimoji="0" lang="en-US" sz="35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Ngài</a:t>
            </a:r>
            <a:r>
              <a:rPr kumimoji="0" lang="en-US" sz="3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,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Hiến</a:t>
            </a:r>
            <a:r>
              <a:rPr kumimoji="0" lang="en-US" sz="3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 </a:t>
            </a:r>
            <a:r>
              <a:rPr kumimoji="0" lang="en-US" sz="35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cả</a:t>
            </a:r>
            <a:r>
              <a:rPr kumimoji="0" lang="en-US" sz="3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 </a:t>
            </a:r>
            <a:r>
              <a:rPr kumimoji="0" lang="en-US" sz="35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thảy</a:t>
            </a:r>
            <a:r>
              <a:rPr kumimoji="0" lang="en-US" sz="3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 </a:t>
            </a:r>
            <a:r>
              <a:rPr kumimoji="0" lang="en-US" sz="35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cho</a:t>
            </a:r>
            <a:r>
              <a:rPr kumimoji="0" lang="en-US" sz="3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 </a:t>
            </a:r>
            <a:r>
              <a:rPr kumimoji="0" lang="en-US" sz="35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Ngài</a:t>
            </a:r>
            <a:r>
              <a:rPr kumimoji="0" lang="en-US" sz="3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,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Lạy</a:t>
            </a:r>
            <a:r>
              <a:rPr kumimoji="0" lang="en-US" sz="3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 </a:t>
            </a:r>
            <a:r>
              <a:rPr kumimoji="0" lang="en-US" sz="35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Jê</a:t>
            </a:r>
            <a:r>
              <a:rPr kumimoji="0" lang="en-US" sz="3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-sus, </a:t>
            </a:r>
            <a:r>
              <a:rPr kumimoji="0" lang="en-US" sz="35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tôi</a:t>
            </a:r>
            <a:r>
              <a:rPr kumimoji="0" lang="en-US" sz="3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 </a:t>
            </a:r>
            <a:r>
              <a:rPr kumimoji="0" lang="en-US" sz="35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hiến</a:t>
            </a:r>
            <a:r>
              <a:rPr kumimoji="0" lang="en-US" sz="3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 </a:t>
            </a:r>
            <a:r>
              <a:rPr kumimoji="0" lang="en-US" sz="35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cả</a:t>
            </a:r>
            <a:r>
              <a:rPr kumimoji="0" lang="en-US" sz="3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 </a:t>
            </a:r>
            <a:r>
              <a:rPr kumimoji="0" lang="en-US" sz="35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thảy</a:t>
            </a:r>
            <a:r>
              <a:rPr kumimoji="0" lang="en-US" sz="3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 </a:t>
            </a:r>
            <a:r>
              <a:rPr kumimoji="0" lang="en-US" sz="35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đây</a:t>
            </a:r>
            <a:r>
              <a:rPr kumimoji="0" lang="en-US" sz="3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,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Hiến</a:t>
            </a:r>
            <a:r>
              <a:rPr kumimoji="0" lang="en-US" sz="3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 </a:t>
            </a:r>
            <a:r>
              <a:rPr kumimoji="0" lang="en-US" sz="35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cả</a:t>
            </a:r>
            <a:r>
              <a:rPr kumimoji="0" lang="en-US" sz="3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 </a:t>
            </a:r>
            <a:r>
              <a:rPr kumimoji="0" lang="en-US" sz="35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thảy</a:t>
            </a:r>
            <a:r>
              <a:rPr kumimoji="0" lang="en-US" sz="3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 </a:t>
            </a:r>
            <a:r>
              <a:rPr kumimoji="0" lang="en-US" sz="35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cho</a:t>
            </a:r>
            <a:r>
              <a:rPr kumimoji="0" lang="en-US" sz="3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 </a:t>
            </a:r>
            <a:r>
              <a:rPr kumimoji="0" lang="en-US" sz="35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Ngài</a:t>
            </a:r>
            <a:r>
              <a:rPr kumimoji="0" lang="en-US" sz="3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.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61FB31A-740F-1712-3D27-9CC6FD36BC6B}"/>
              </a:ext>
            </a:extLst>
          </p:cNvPr>
          <p:cNvCxnSpPr/>
          <p:nvPr/>
        </p:nvCxnSpPr>
        <p:spPr>
          <a:xfrm>
            <a:off x="3494000" y="3623909"/>
            <a:ext cx="4685016" cy="0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8798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31AF08-3757-9882-CC0A-0CD8F35C8605}"/>
              </a:ext>
            </a:extLst>
          </p:cNvPr>
          <p:cNvSpPr txBox="1"/>
          <p:nvPr/>
        </p:nvSpPr>
        <p:spPr>
          <a:xfrm>
            <a:off x="0" y="382012"/>
            <a:ext cx="12192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b="1" dirty="0">
                <a:solidFill>
                  <a:srgbClr val="FFFF00"/>
                </a:solidFill>
                <a:latin typeface="Cambria" panose="02040503050406030204" pitchFamily="18" charset="0"/>
              </a:rPr>
              <a:t>All to Jesus I surrender,</a:t>
            </a:r>
            <a:br>
              <a:rPr lang="en-US" sz="4800" b="1" dirty="0">
                <a:solidFill>
                  <a:srgbClr val="FFFF00"/>
                </a:solidFill>
                <a:latin typeface="Cambria" panose="02040503050406030204" pitchFamily="18" charset="0"/>
              </a:rPr>
            </a:br>
            <a:r>
              <a:rPr lang="en-US" sz="4800" b="1" dirty="0">
                <a:solidFill>
                  <a:srgbClr val="FFFF00"/>
                </a:solidFill>
                <a:latin typeface="Cambria" panose="02040503050406030204" pitchFamily="18" charset="0"/>
              </a:rPr>
              <a:t>Lord, I give myself to Thee;</a:t>
            </a:r>
            <a:br>
              <a:rPr lang="en-US" sz="4800" b="1" dirty="0">
                <a:solidFill>
                  <a:srgbClr val="FFFF00"/>
                </a:solidFill>
                <a:latin typeface="Cambria" panose="02040503050406030204" pitchFamily="18" charset="0"/>
              </a:rPr>
            </a:br>
            <a:r>
              <a:rPr lang="en-US" sz="4800" b="1" dirty="0">
                <a:solidFill>
                  <a:srgbClr val="FFFF00"/>
                </a:solidFill>
                <a:latin typeface="Cambria" panose="02040503050406030204" pitchFamily="18" charset="0"/>
              </a:rPr>
              <a:t>Fill me with Thy love and power,</a:t>
            </a:r>
            <a:br>
              <a:rPr lang="en-US" sz="4800" b="1" dirty="0">
                <a:solidFill>
                  <a:srgbClr val="FFFF00"/>
                </a:solidFill>
                <a:latin typeface="Cambria" panose="02040503050406030204" pitchFamily="18" charset="0"/>
              </a:rPr>
            </a:br>
            <a:r>
              <a:rPr lang="en-US" sz="4800" b="1" dirty="0">
                <a:solidFill>
                  <a:srgbClr val="FFFF00"/>
                </a:solidFill>
                <a:latin typeface="Cambria" panose="02040503050406030204" pitchFamily="18" charset="0"/>
              </a:rPr>
              <a:t>Let Thy blessing fall on me</a:t>
            </a: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F5ABBE-A5AF-5910-0417-A365DA2A3947}"/>
              </a:ext>
            </a:extLst>
          </p:cNvPr>
          <p:cNvSpPr txBox="1"/>
          <p:nvPr/>
        </p:nvSpPr>
        <p:spPr>
          <a:xfrm>
            <a:off x="887002" y="3818819"/>
            <a:ext cx="1041799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3500" b="1" dirty="0">
                <a:solidFill>
                  <a:prstClr val="white"/>
                </a:solidFill>
                <a:latin typeface="Cambria" panose="02040503050406030204" pitchFamily="18" charset="0"/>
              </a:rPr>
              <a:t>Xin dâng hết thảy cho Jê-sus tôi,</a:t>
            </a:r>
          </a:p>
          <a:p>
            <a:pPr algn="ctr"/>
            <a:r>
              <a:rPr lang="vi-VN" sz="3500" b="1" dirty="0">
                <a:solidFill>
                  <a:prstClr val="white"/>
                </a:solidFill>
                <a:latin typeface="Cambria" panose="02040503050406030204" pitchFamily="18" charset="0"/>
              </a:rPr>
              <a:t>Được thuộc ở trong tay Chúa hoài,</a:t>
            </a:r>
          </a:p>
          <a:p>
            <a:pPr algn="ctr"/>
            <a:r>
              <a:rPr lang="vi-VN" sz="3500" b="1" dirty="0">
                <a:solidFill>
                  <a:prstClr val="white"/>
                </a:solidFill>
                <a:latin typeface="Cambria" panose="02040503050406030204" pitchFamily="18" charset="0"/>
              </a:rPr>
              <a:t>Xin ban Thánh Linh luôn luôn sáng soi,</a:t>
            </a:r>
          </a:p>
          <a:p>
            <a:pPr algn="ctr"/>
            <a:r>
              <a:rPr lang="vi-VN" sz="3500" b="1" dirty="0">
                <a:solidFill>
                  <a:prstClr val="white"/>
                </a:solidFill>
                <a:latin typeface="Cambria" panose="02040503050406030204" pitchFamily="18" charset="0"/>
              </a:rPr>
              <a:t>Hầu được rõ tôi nay có Ngài.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61FB31A-740F-1712-3D27-9CC6FD36BC6B}"/>
              </a:ext>
            </a:extLst>
          </p:cNvPr>
          <p:cNvCxnSpPr/>
          <p:nvPr/>
        </p:nvCxnSpPr>
        <p:spPr>
          <a:xfrm>
            <a:off x="3494000" y="3623909"/>
            <a:ext cx="4685016" cy="0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6269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298</Words>
  <Application>Microsoft Macintosh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dcterms:created xsi:type="dcterms:W3CDTF">2023-10-21T17:33:23Z</dcterms:created>
  <dcterms:modified xsi:type="dcterms:W3CDTF">2023-10-21T17:52:53Z</dcterms:modified>
</cp:coreProperties>
</file>