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303" r:id="rId3"/>
    <p:sldId id="287" r:id="rId4"/>
    <p:sldId id="288" r:id="rId5"/>
    <p:sldId id="289" r:id="rId6"/>
    <p:sldId id="290" r:id="rId7"/>
    <p:sldId id="291" r:id="rId8"/>
    <p:sldId id="275" r:id="rId9"/>
    <p:sldId id="283" r:id="rId10"/>
    <p:sldId id="284" r:id="rId11"/>
    <p:sldId id="285" r:id="rId12"/>
    <p:sldId id="294" r:id="rId13"/>
    <p:sldId id="286" r:id="rId14"/>
    <p:sldId id="292" r:id="rId15"/>
    <p:sldId id="293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29" r:id="rId2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C72F-3D43-1D0C-50A4-3CDB8F8A0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D8835-18C4-3990-15ED-530B23475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8DB8-7221-9FD2-055E-6A7903A2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F06-480E-EE41-8FAC-5FCD370978C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A1E54-FB99-D305-17B3-BAB83CC9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133FC-FC14-9F51-8F7E-F27A496F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0E89-5E19-1D4F-8D6F-279D4189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3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6F13-E3D9-D61F-7DB3-71BE01BB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8FE2E-9149-DD23-B514-175FF080E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DBFAC-4CD2-E361-1A4F-D0EA0B14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F06-480E-EE41-8FAC-5FCD370978C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6E0D5-A3CC-4213-558D-B7F16327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8059C-95F0-511F-112F-B5427ACD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0E89-5E19-1D4F-8D6F-279D4189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74F87-0607-6F05-BD88-8BF1AB319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E2629-390C-E1E5-B4B0-EE230FB1F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F8C37-BA62-93B4-2429-5A70A7AE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F06-480E-EE41-8FAC-5FCD370978C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8F112-6392-9996-57DE-4E981BDB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3F0FA-0E5C-EB84-DC83-A7AF05D7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0E89-5E19-1D4F-8D6F-279D4189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13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0BB9-2EE9-C1E3-75ED-441A01550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A3DC0-EB0D-E408-750F-F9998E954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6C1A-1F94-5041-C8C1-7351DD5A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1A362-4169-BD3E-F679-F776B751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F684-605F-09E5-ABBB-850AB361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53553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190B-F529-933D-C184-F44C9834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EA9E-1AA2-2199-427A-1B2D534C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9447A-CF12-154B-0465-89B2E2AB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26A3D-05F1-C57B-375A-E8031C93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03B9-8293-8626-2D70-18DA3360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47609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117B-2BC6-0853-6ABC-02998CDA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35DC5-4828-1FC1-7137-EB72EBDAD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4E31C-D4DB-2B94-90D7-236D4D8C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85E0-E83D-A09F-1A16-0505AB66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9AAC-E281-28C8-B6E1-8C71DCEB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48099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58E2-8A63-6967-9AAC-EEBB9824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4C11-A221-43AC-B076-89FF5AB07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268C2-4412-35F9-CE7E-7C778737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CCE81-E169-BA12-BEC0-1018E3C6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69B21-2186-EADF-54E6-FD98F5CA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108BA-BF47-5BBF-9776-68F59B31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47307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33FE-42B3-1061-4D96-E1D94F79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11C2F-3274-E2C0-74EE-4B36F2363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1002D-5E2F-B307-1059-7271021C5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A7B9F-6FB0-8AD0-FE61-A0113E1E3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A7F1A-428D-3484-212F-369756306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1B75A-AC01-FFEB-5BD5-56ADD003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F62A1-9B24-6000-C4E9-F04CA605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4B078-4CC8-B6D9-032C-82D8EB26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96755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5F55-7CBC-2AAA-14F4-D3FA71A7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B88AC-2BBA-C284-B41C-CEDECC9E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4F08D-43EE-F7BB-2E74-F732CEAF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C9084-D6BE-E1E2-0EA4-2502EACB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86705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A72DB-C079-9DE9-F235-39ABA5B8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32CE7-A5FF-B7C8-9B54-AA2D0F13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CCC97-837C-59D4-DE96-55245FB4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03790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C927-8F43-6110-3C11-1A627182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15B1-60C8-5528-2B85-7F15085FC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43832-4362-5D03-6573-4D757A842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C6DDC-AC09-D84F-4591-0FF86809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5EB10-974B-6CEE-22C1-8C17D5F0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91D6A-E466-A77C-89E0-E93E4B63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423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1BEB-1C37-EC80-1AA5-D5C68C85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0453-B879-C08E-DA81-1B89939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2C9E1-3A9D-A86A-92DD-9F0C70C8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F06-480E-EE41-8FAC-5FCD370978C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B9313-DC9F-9AC6-35F9-EEA83B25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81F2E-8A99-5262-EC74-D93CC6D7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0E89-5E19-1D4F-8D6F-279D4189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71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A32A-823B-097D-0D44-F0DECE6B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D82D8-CDE5-5AA9-8188-544CDF710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901BD-663A-A5B9-D9BC-66BA3E5FC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A043-C1C6-2029-B0EA-0772EDFB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83ADB-6681-25C1-F74A-48CF8D1F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57533-668C-3655-3FB9-090BBA20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2071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F240-FE07-E283-9FB1-7EA28E0C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C56AA-976A-B5F1-3236-3D00D74C8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CC136-0732-DD42-55C6-ABA921F9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25B9-32BE-D880-5437-0BFBE4A4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9C59-03B6-3437-10E7-0E447949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46156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0FA6-258D-29D3-7561-8B7D4FDA0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85969-4A0D-7254-0B97-F7145A54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69090-A4CB-105D-DE0D-57D3237F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4C837-0176-CEA8-34DF-ED81660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3F4D0-7CBD-4A83-159A-B24A4C29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1832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343E-D7AD-D959-AF97-DF3D5E6A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79EDA-94A0-E20D-786C-4FD3E5B6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4EC2-E478-B55B-146C-584B1C96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F06-480E-EE41-8FAC-5FCD370978C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0F30-764E-467B-F888-452C6062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E2719-B11A-DA27-14E7-DBC523F1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0E89-5E19-1D4F-8D6F-279D4189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6074-533F-09CB-B205-1A6E1B76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DE8E-C1F9-3B4B-22C2-E90B355F7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45AA-DF8D-A58E-5F48-2A220B8FB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96795-0E0D-5AB6-C49D-1C424DA6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F06-480E-EE41-8FAC-5FCD370978C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E1DA8-1A66-58C3-8337-8ECD9BF8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F6EC7-17E0-EAAB-8CAE-844BF5A5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0E89-5E19-1D4F-8D6F-279D4189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1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3516-4815-F02B-5F18-960F4B7C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63065-83F3-537F-3563-349F1DDBC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78136-388B-8394-17AC-99BC80BD3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5A4C2-DDD7-12DB-1328-62A1041E9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15935-3E1B-66A4-DF41-82E29F63E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299F4-B6CE-AF05-4ACA-ECCB1E1E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F06-480E-EE41-8FAC-5FCD370978C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FCABE-0D23-054C-5A11-6BA57954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2B9B3-0D47-8D89-E6D0-007ACFE0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0E89-5E19-1D4F-8D6F-279D4189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6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FD7F-4B85-EE0F-EDB9-FB1C1876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111ED-3E11-8854-E9B3-AB418474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F06-480E-EE41-8FAC-5FCD370978C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A5A66-DA2B-0A8C-9867-D5990EF4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1AF83-85A4-1DAB-3F66-4C339D43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0E89-5E19-1D4F-8D6F-279D4189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9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A5EE6-F6A0-A9E4-0088-79F3C9A4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F06-480E-EE41-8FAC-5FCD370978C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F0BB1-F62E-2AF5-2A6D-FF3ED7E9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D7355-DF15-4229-C408-40B76B84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0E89-5E19-1D4F-8D6F-279D4189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0EBB-7AF7-383C-9564-CE7C763D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25A0-1ADE-D468-773A-EFD1CBFBD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1AE15-8F60-6F47-2BF1-4356AA775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FFE59-E792-6FEB-8D72-E0BC2DAA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F06-480E-EE41-8FAC-5FCD370978C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3CE9B-C299-3442-E6DE-7F190706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7C942-026B-356A-840C-18EF102E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0E89-5E19-1D4F-8D6F-279D4189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9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B3CC-E623-EC41-6D2C-C1BACA13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0176E-F660-8896-495A-B0467D80E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D7E71-FAD7-9CBE-4D7F-860E65A17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00EF4-323B-B51B-6BD0-4B929A6C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F06-480E-EE41-8FAC-5FCD370978C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A882E-A9F2-EE2A-C1F2-1F094B38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B315B-117A-11E3-3AF8-3CE13DFF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0E89-5E19-1D4F-8D6F-279D4189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6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61932-03E5-3730-C790-544E4483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7F1AB-26D8-81E5-733B-CCD682B2C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22635-710B-E891-FA47-CD955F9A7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8F06-480E-EE41-8FAC-5FCD370978CD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CDB08-A4FA-6946-C9CA-AA4DE9235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703E-F3C3-0B7F-046C-C9D70F5F3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0E89-5E19-1D4F-8D6F-279D4189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4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741D4-29A1-14CB-32FA-FF9B6A7B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4DD19-9472-B987-F069-E9059D3B6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931B-5CDF-B953-8CA5-15E1DDA0E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FF4DA-6DF8-1543-8099-35CD382224F6}" type="datetimeFigureOut">
              <a:rPr lang="en-VN" smtClean="0"/>
              <a:t>22/10/2023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8B45F-67C9-E53F-1B8B-51531ABBE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449C9-A61F-007F-A3B5-6BC9418A7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906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A479A5-46C1-42BE-0B1E-C1257AC1BE1A}"/>
              </a:ext>
            </a:extLst>
          </p:cNvPr>
          <p:cNvSpPr/>
          <p:nvPr/>
        </p:nvSpPr>
        <p:spPr>
          <a:xfrm>
            <a:off x="983476" y="1206605"/>
            <a:ext cx="10225043" cy="14584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50" normalizeH="0" baseline="0" noProof="0" dirty="0" err="1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Yaweh</a:t>
            </a:r>
            <a:r>
              <a:rPr kumimoji="0" lang="en-US" sz="6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will manifest Himself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1B8EA-3E2A-E770-41A1-14CEBC6365AA}"/>
              </a:ext>
            </a:extLst>
          </p:cNvPr>
          <p:cNvSpPr txBox="1"/>
          <p:nvPr/>
        </p:nvSpPr>
        <p:spPr>
          <a:xfrm>
            <a:off x="1311894" y="2665018"/>
            <a:ext cx="9568206" cy="97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Yaweh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mình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96F1B-8688-C664-CC66-AA207CC93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3" r="15112"/>
          <a:stretch/>
        </p:blipFill>
        <p:spPr>
          <a:xfrm>
            <a:off x="4724397" y="3711585"/>
            <a:ext cx="2743200" cy="164669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400B09-6ACE-81B8-2748-F39BFE7F9DEF}"/>
              </a:ext>
            </a:extLst>
          </p:cNvPr>
          <p:cNvCxnSpPr>
            <a:cxnSpLocks/>
          </p:cNvCxnSpPr>
          <p:nvPr/>
        </p:nvCxnSpPr>
        <p:spPr>
          <a:xfrm>
            <a:off x="3756212" y="2778548"/>
            <a:ext cx="467957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54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Yahweh, Rapha, Elohim Shaddai,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Jireh, Adonai will manifest Himself.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Yahweh, Rapha, Elohim Shaddai,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Jireh, Adonai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mình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01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A479A5-46C1-42BE-0B1E-C1257AC1BE1A}"/>
              </a:ext>
            </a:extLst>
          </p:cNvPr>
          <p:cNvSpPr/>
          <p:nvPr/>
        </p:nvSpPr>
        <p:spPr>
          <a:xfrm>
            <a:off x="983476" y="1206605"/>
            <a:ext cx="10225043" cy="14584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50" normalizeH="0" baseline="0" noProof="0" dirty="0" err="1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Yaweh</a:t>
            </a:r>
            <a:r>
              <a:rPr kumimoji="0" lang="en-US" sz="6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will manifest Himself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1B8EA-3E2A-E770-41A1-14CEBC6365AA}"/>
              </a:ext>
            </a:extLst>
          </p:cNvPr>
          <p:cNvSpPr txBox="1"/>
          <p:nvPr/>
        </p:nvSpPr>
        <p:spPr>
          <a:xfrm>
            <a:off x="1311894" y="2665018"/>
            <a:ext cx="9568206" cy="97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Yaweh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mình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96F1B-8688-C664-CC66-AA207CC93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3" r="15112"/>
          <a:stretch/>
        </p:blipFill>
        <p:spPr>
          <a:xfrm>
            <a:off x="4724397" y="3711585"/>
            <a:ext cx="2743200" cy="164669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400B09-6ACE-81B8-2748-F39BFE7F9DEF}"/>
              </a:ext>
            </a:extLst>
          </p:cNvPr>
          <p:cNvCxnSpPr>
            <a:cxnSpLocks/>
          </p:cNvCxnSpPr>
          <p:nvPr/>
        </p:nvCxnSpPr>
        <p:spPr>
          <a:xfrm>
            <a:off x="3676454" y="2589550"/>
            <a:ext cx="467957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53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If you worship He will manifest Himself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If you call Him He will manifest Himself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If you seek Him He will manifest Himself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Lúc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ta ca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ngợi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cho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ta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Lúc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ta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kêu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cầu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cho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ta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Lúc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ta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kiếm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tìm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cho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ta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92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If you worship He will manifest Himself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If you call Him He will manifest Himself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If you seek Him He will manifest Himself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Lúc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ta ca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ngợi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cho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ta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Lúc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ta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kêu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cầu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cho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ta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Lúc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ta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kiếm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tìm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cho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ta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56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If you worship He will manifest Himself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If you call Him He will manifest Himself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If you seek Him He will manifest Himself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Lúc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ta ca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ngợi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cho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ta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Lúc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ta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kêu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cầu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cho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ta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Lúc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ta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kiếm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tìm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cho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ta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54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Yahweh will manifest Himself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Jireh will manifest Himself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Yaweh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mình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Jireh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mình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97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Rapha will manifest Himself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Will manifest Himself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Rapha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mình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mình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293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Yahweh will manifest Himself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Jireh will manifest Himself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Yaweh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mình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Jireh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mình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986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Rapha will manifest Himself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Will manifest Himself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Rapha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mình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mình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378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Yahweh will manifest Himself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Jireh will manifest Himself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Yaweh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mình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Jireh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mình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76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Yahweh, Rapha, Elohim Shaddai,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Jireh, Adonai will manifest Himself.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Yahweh, Rapha, Elohim Shaddai,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Jireh, Adonai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mình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1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Rapha will manifest Himself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Will manifest Himself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Rapha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mình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mình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85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Yahweh, Rapha, Elohim Shaddai,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Jireh, Adonai will manifest Himself.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Yahweh, Rapha, Elohim Shaddai,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Jireh, Adonai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mình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11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Yahweh, Rapha, Elohim Shaddai,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Jireh, Adonai will manifest Himself.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Yahweh, Rapha, Elohim Shaddai,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Jireh, Adonai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mình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4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Your glory is tangible in this place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Lord, you’re doing something great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Awaken supernatural faith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2084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Ngợi vinh quang của Cha đang rạng soi chốn này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Cho con thêm niềm tin trông cậy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Bởi việc Ngài làm thật lạ và lớn thay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60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Your glory is tangible in this place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Lord, you’re doing something great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Awaken supernatural faith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2084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Ngợi vinh quang của Cha đang rạng soi chốn này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Cho con thêm niềm tin trông cậy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Bởi việc Ngài làm thật lạ và lớn thay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50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Yahweh, Rapha, Elohim Shaddai,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Jireh, Adonai will manifest Himself.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305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Yahweh, Rapha, Elohim Shaddai,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Jireh, Adonai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mình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7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Yahweh, Rapha, Elohim Shaddai,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Jireh, Adonai will manifest Himself.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305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Yahweh, Rapha, Elohim Shaddai,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Jireh, Adonai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mình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2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Your glory is tangible in this place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Lord, you’re doing something great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Awaken supernatural faith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2084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Ngợi vinh quang của Cha đang rạng soi chốn này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Cho con thêm niềm tin trông cậy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Bởi việc Ngài làm thật lạ và lớn thay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2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Your glory is tangible in this place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Lord, you’re doing something great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Awaken supernatural faith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2084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Ngợi vinh quang của Cha đang rạng soi chốn này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Cho con thêm niềm tin trông cậy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Bởi việc Ngài làm thật lạ và lớn thay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2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-1"/>
            <a:ext cx="12192000" cy="2974429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Yahweh, Rapha, Elohim Shaddai,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Jireh, Adonai will manifest Himself.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Yahweh, Rapha, Elohim Shaddai,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Jireh, Adonai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sẽ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tỏ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ra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chính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mình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Ngài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97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694</Words>
  <Application>Microsoft Macintosh PowerPoint</Application>
  <PresentationFormat>Widescreen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2023-10-21T23:39:37Z</dcterms:created>
  <dcterms:modified xsi:type="dcterms:W3CDTF">2023-10-21T23:40:49Z</dcterms:modified>
</cp:coreProperties>
</file>