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3"/>
  </p:notesMasterIdLst>
  <p:sldIdLst>
    <p:sldId id="310" r:id="rId2"/>
    <p:sldId id="311" r:id="rId3"/>
    <p:sldId id="256"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57" r:id="rId19"/>
    <p:sldId id="274" r:id="rId20"/>
    <p:sldId id="275" r:id="rId21"/>
    <p:sldId id="276" r:id="rId22"/>
    <p:sldId id="277" r:id="rId23"/>
    <p:sldId id="278" r:id="rId24"/>
    <p:sldId id="279" r:id="rId25"/>
    <p:sldId id="280" r:id="rId26"/>
    <p:sldId id="281" r:id="rId27"/>
    <p:sldId id="282" r:id="rId28"/>
    <p:sldId id="283" r:id="rId29"/>
    <p:sldId id="258" r:id="rId30"/>
    <p:sldId id="284" r:id="rId31"/>
    <p:sldId id="285" r:id="rId32"/>
    <p:sldId id="286" r:id="rId33"/>
    <p:sldId id="287" r:id="rId34"/>
    <p:sldId id="288" r:id="rId35"/>
    <p:sldId id="289" r:id="rId36"/>
    <p:sldId id="290" r:id="rId37"/>
    <p:sldId id="259"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2" r:id="rId58"/>
    <p:sldId id="313" r:id="rId59"/>
    <p:sldId id="314" r:id="rId60"/>
    <p:sldId id="315" r:id="rId61"/>
    <p:sldId id="316" r:id="rId62"/>
  </p:sldIdLst>
  <p:sldSz cx="12192000" cy="6858000"/>
  <p:notesSz cx="6858000" cy="9144000"/>
  <p:embeddedFontLst>
    <p:embeddedFont>
      <p:font typeface="#9Slide02 Noi dung dai" panose="02000000000000000000" pitchFamily="2" charset="0"/>
      <p:regular r:id="rId64"/>
    </p:embeddedFont>
    <p:embeddedFont>
      <p:font typeface="#9Slide02 Tieu de dai" panose="02000000000000000000" pitchFamily="2" charset="0"/>
      <p:bold r:id="rId65"/>
    </p:embeddedFont>
    <p:embeddedFont>
      <p:font typeface="Calibri" panose="020F0502020204030204" pitchFamily="34" charset="0"/>
      <p:regular r:id="rId66"/>
      <p:bold r:id="rId67"/>
      <p:italic r:id="rId68"/>
      <p:boldItalic r:id="rId69"/>
    </p:embeddedFont>
    <p:embeddedFont>
      <p:font typeface="Trade Gothic Next Cond" panose="020B0506040303020004" pitchFamily="34" charset="0"/>
      <p:regular r:id="rId70"/>
      <p:bold r:id="rId71"/>
    </p:embeddedFont>
    <p:embeddedFont>
      <p:font typeface="Trade Gothic Next Heavy" panose="020B0903040303020004" pitchFamily="34" charset="0"/>
      <p:bold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20" autoAdjust="0"/>
  </p:normalViewPr>
  <p:slideViewPr>
    <p:cSldViewPr showGuides="1">
      <p:cViewPr>
        <p:scale>
          <a:sx n="50" d="100"/>
          <a:sy n="50" d="100"/>
        </p:scale>
        <p:origin x="128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font" Target="fonts/font5.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B4C9E-8BD4-48D4-A911-64F3B76DA78A}" type="datetimeFigureOut">
              <a:rPr lang="en-US" smtClean="0"/>
              <a:t>12/3/2023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0F71C-AF44-455C-ADED-4FBEDAE5C911}" type="slidenum">
              <a:rPr lang="en-US" smtClean="0"/>
              <a:t>‹#›</a:t>
            </a:fld>
            <a:endParaRPr lang="en-US"/>
          </a:p>
        </p:txBody>
      </p:sp>
    </p:spTree>
    <p:extLst>
      <p:ext uri="{BB962C8B-B14F-4D97-AF65-F5344CB8AC3E}">
        <p14:creationId xmlns:p14="http://schemas.microsoft.com/office/powerpoint/2010/main" val="104754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LẶP 8 LẦN</a:t>
            </a:r>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3</a:t>
            </a:fld>
            <a:endParaRPr lang="en-US"/>
          </a:p>
        </p:txBody>
      </p:sp>
    </p:spTree>
    <p:extLst>
      <p:ext uri="{BB962C8B-B14F-4D97-AF65-F5344CB8AC3E}">
        <p14:creationId xmlns:p14="http://schemas.microsoft.com/office/powerpoint/2010/main" val="73572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12</a:t>
            </a:fld>
            <a:endParaRPr lang="en-US"/>
          </a:p>
        </p:txBody>
      </p:sp>
    </p:spTree>
    <p:extLst>
      <p:ext uri="{BB962C8B-B14F-4D97-AF65-F5344CB8AC3E}">
        <p14:creationId xmlns:p14="http://schemas.microsoft.com/office/powerpoint/2010/main" val="183109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665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816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56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883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53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LẶP 8 LẦN</a:t>
            </a:r>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4</a:t>
            </a:fld>
            <a:endParaRPr lang="en-US"/>
          </a:p>
        </p:txBody>
      </p:sp>
    </p:spTree>
    <p:extLst>
      <p:ext uri="{BB962C8B-B14F-4D97-AF65-F5344CB8AC3E}">
        <p14:creationId xmlns:p14="http://schemas.microsoft.com/office/powerpoint/2010/main" val="172465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5</a:t>
            </a:fld>
            <a:endParaRPr lang="en-US"/>
          </a:p>
        </p:txBody>
      </p:sp>
    </p:spTree>
    <p:extLst>
      <p:ext uri="{BB962C8B-B14F-4D97-AF65-F5344CB8AC3E}">
        <p14:creationId xmlns:p14="http://schemas.microsoft.com/office/powerpoint/2010/main" val="385757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6</a:t>
            </a:fld>
            <a:endParaRPr lang="en-US"/>
          </a:p>
        </p:txBody>
      </p:sp>
    </p:spTree>
    <p:extLst>
      <p:ext uri="{BB962C8B-B14F-4D97-AF65-F5344CB8AC3E}">
        <p14:creationId xmlns:p14="http://schemas.microsoft.com/office/powerpoint/2010/main" val="8114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7</a:t>
            </a:fld>
            <a:endParaRPr lang="en-US"/>
          </a:p>
        </p:txBody>
      </p:sp>
    </p:spTree>
    <p:extLst>
      <p:ext uri="{BB962C8B-B14F-4D97-AF65-F5344CB8AC3E}">
        <p14:creationId xmlns:p14="http://schemas.microsoft.com/office/powerpoint/2010/main" val="111965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56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559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E0F71C-AF44-455C-ADED-4FBEDAE5C91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392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B1E0F71C-AF44-455C-ADED-4FBEDAE5C911}" type="slidenum">
              <a:rPr lang="en-US" smtClean="0"/>
              <a:t>11</a:t>
            </a:fld>
            <a:endParaRPr lang="en-US"/>
          </a:p>
        </p:txBody>
      </p:sp>
    </p:spTree>
    <p:extLst>
      <p:ext uri="{BB962C8B-B14F-4D97-AF65-F5344CB8AC3E}">
        <p14:creationId xmlns:p14="http://schemas.microsoft.com/office/powerpoint/2010/main" val="383425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12/2/2023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vi-VN"/>
              <a:t>Bấm để sửa kiểu tiêu đề Bản cái</a:t>
            </a:r>
            <a:endParaRPr lang="en-US"/>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12/2/2023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12/2/2023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12/2/2023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vi-VN"/>
              <a:t>Bấm để sửa kiểu tiêu đề Bản cái</a:t>
            </a:r>
            <a:endParaRPr lang="en-US"/>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12/2/2023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9Slide.vn - 2019">
            <a:extLst>
              <a:ext uri="{FF2B5EF4-FFF2-40B4-BE49-F238E27FC236}">
                <a16:creationId xmlns:a16="http://schemas.microsoft.com/office/drawing/2014/main" id="{87698030-D265-37EC-39A6-91DEA60A133F}"/>
              </a:ext>
            </a:extLst>
          </p:cNvPr>
          <p:cNvSpPr txBox="1"/>
          <p:nvPr userDrawn="1"/>
        </p:nvSpPr>
        <p:spPr>
          <a:xfrm>
            <a:off x="0" y="-1512332"/>
            <a:ext cx="12192000" cy="369332"/>
          </a:xfrm>
          <a:prstGeom prst="rect">
            <a:avLst/>
          </a:prstGeom>
          <a:noFill/>
        </p:spPr>
        <p:txBody>
          <a:bodyPr vert="horz" wrap="none" lIns="0" tIns="0" rIns="0" bIns="0" rtlCol="0">
            <a:spAutoFit/>
          </a:bodyPr>
          <a:lstStyle/>
          <a:p>
            <a:pPr algn="ctr"/>
            <a:r>
              <a:rPr lang="en-US" sz="2400">
                <a:solidFill>
                  <a:srgbClr val="CFCFCF"/>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12/2/2023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7"/>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9Slide.vn">
            <a:extLst>
              <a:ext uri="{FF2B5EF4-FFF2-40B4-BE49-F238E27FC236}">
                <a16:creationId xmlns:a16="http://schemas.microsoft.com/office/drawing/2014/main" id="{0F30810D-0BA7-48B5-9100-E09C5C296021}"/>
              </a:ext>
            </a:extLst>
          </p:cNvPr>
          <p:cNvSpPr>
            <a:spLocks noSelect="1"/>
          </p:cNvSpPr>
          <p:nvPr userDrawn="1">
            <p:custDataLst>
              <p:tags r:id="rId8"/>
            </p:custDataLst>
          </p:nvPr>
        </p:nvSpPr>
        <p:spPr>
          <a:xfrm>
            <a:off x="6091428" y="-8915400"/>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9Slide.vn">
            <a:extLst>
              <a:ext uri="{FF2B5EF4-FFF2-40B4-BE49-F238E27FC236}">
                <a16:creationId xmlns:a16="http://schemas.microsoft.com/office/drawing/2014/main" id="{5703AF2A-1D5F-4BD2-8904-9B6C863CB9B3}"/>
              </a:ext>
            </a:extLst>
          </p:cNvPr>
          <p:cNvSpPr>
            <a:spLocks noSelect="1"/>
          </p:cNvSpPr>
          <p:nvPr userDrawn="1">
            <p:custDataLst>
              <p:tags r:id="rId9"/>
            </p:custDataLst>
          </p:nvPr>
        </p:nvSpPr>
        <p:spPr>
          <a:xfrm>
            <a:off x="6091428" y="15764256"/>
            <a:ext cx="9144" cy="91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533400" y="1336120"/>
            <a:ext cx="11125200" cy="4185761"/>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a:t>
            </a:r>
            <a:r>
              <a:rPr kumimoji="0" lang="vi-VN"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Hỡi những người kính sợ Đức Giê-hô-va, hãy ca ngợi Ngài!</a:t>
            </a:r>
            <a:r>
              <a:rPr kumimoji="0" lang="en-US"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a:t>
            </a:r>
            <a:r>
              <a:rPr lang="en-US" sz="4800">
                <a:solidFill>
                  <a:srgbClr val="FFBD45"/>
                </a:solidFill>
                <a:latin typeface="#9Slide02 Tieu de dai" panose="02000000000000000000" pitchFamily="2" charset="0"/>
                <a:ea typeface="#9Slide02 Tieu de dai" panose="02000000000000000000" pitchFamily="2" charset="0"/>
              </a:rPr>
              <a:t> </a:t>
            </a:r>
            <a:r>
              <a:rPr kumimoji="0" lang="en-US" sz="3200" b="0" i="0" u="none" strike="noStrike" kern="1200" cap="none" spc="0" normalizeH="0" baseline="0" noProof="0">
                <a:ln>
                  <a:noFill/>
                </a:ln>
                <a:solidFill>
                  <a:srgbClr val="FFBD45">
                    <a:lumMod val="60000"/>
                    <a:lumOff val="40000"/>
                  </a:srgbClr>
                </a:solidFill>
                <a:effectLst/>
                <a:uLnTx/>
                <a:uFillTx/>
                <a:latin typeface="#9Slide02 Tieu de dai" panose="02000000000000000000" pitchFamily="2" charset="0"/>
                <a:ea typeface="#9Slide02 Tieu de dai" panose="02000000000000000000" pitchFamily="2" charset="0"/>
                <a:cs typeface="+mn-cs"/>
              </a:rPr>
              <a:t>[Thi 22:23]</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3200">
              <a:solidFill>
                <a:srgbClr val="FFBD45">
                  <a:lumMod val="60000"/>
                  <a:lumOff val="40000"/>
                </a:srgbClr>
              </a:solidFill>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a:t>
            </a:r>
            <a:r>
              <a:rPr kumimoji="0" lang="vi-VN"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Hãy đến cúi xuống mà thờ lạy Đức Giê-hô-va;</a:t>
            </a:r>
            <a:r>
              <a:rPr kumimoji="0" lang="en-US"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 </a:t>
            </a:r>
            <a:r>
              <a:rPr kumimoji="0" lang="vi-VN"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Hãy quỳ gối xuống trước Đấng Tạo Hóa của chúng ta!</a:t>
            </a:r>
            <a:r>
              <a:rPr kumimoji="0" lang="en-US" sz="4800" b="0" i="0" u="none" strike="noStrike" kern="1200" cap="none" spc="0" normalizeH="0" baseline="0" noProof="0">
                <a:ln>
                  <a:noFill/>
                </a:ln>
                <a:solidFill>
                  <a:srgbClr val="FFBD45"/>
                </a:solidFill>
                <a:effectLst/>
                <a:uLnTx/>
                <a:uFillTx/>
                <a:latin typeface="#9Slide02 Tieu de dai" panose="02000000000000000000" pitchFamily="2" charset="0"/>
                <a:ea typeface="#9Slide02 Tieu de dai" panose="02000000000000000000" pitchFamily="2" charset="0"/>
                <a:cs typeface="+mn-cs"/>
              </a:rPr>
              <a:t>" </a:t>
            </a:r>
            <a:r>
              <a:rPr kumimoji="0" lang="en-US" sz="3200" b="0" i="0" u="none" strike="noStrike" kern="1200" cap="none" spc="0" normalizeH="0" baseline="0" noProof="0">
                <a:ln>
                  <a:noFill/>
                </a:ln>
                <a:solidFill>
                  <a:srgbClr val="FFBD45">
                    <a:lumMod val="60000"/>
                    <a:lumOff val="40000"/>
                  </a:srgbClr>
                </a:solidFill>
                <a:effectLst/>
                <a:uLnTx/>
                <a:uFillTx/>
                <a:latin typeface="#9Slide02 Tieu de dai" panose="02000000000000000000" pitchFamily="2" charset="0"/>
                <a:ea typeface="#9Slide02 Tieu de dai" panose="02000000000000000000" pitchFamily="2" charset="0"/>
                <a:cs typeface="+mn-cs"/>
              </a:rPr>
              <a:t>[Thi 22:23]</a:t>
            </a:r>
          </a:p>
        </p:txBody>
      </p:sp>
    </p:spTree>
    <p:extLst>
      <p:ext uri="{BB962C8B-B14F-4D97-AF65-F5344CB8AC3E}">
        <p14:creationId xmlns:p14="http://schemas.microsoft.com/office/powerpoint/2010/main" val="14105118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FOR YOUR NAME IS HOLY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HOLY LORD</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Bởi Danh Ngài thật thánh thay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Thánh thay Giê-hô-va</a:t>
            </a:r>
          </a:p>
        </p:txBody>
      </p:sp>
    </p:spTree>
    <p:extLst>
      <p:ext uri="{BB962C8B-B14F-4D97-AF65-F5344CB8AC3E}">
        <p14:creationId xmlns:p14="http://schemas.microsoft.com/office/powerpoint/2010/main" val="35756132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2215991"/>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I ENTER THE HOLY OF HOLIES</a:t>
            </a:r>
          </a:p>
          <a:p>
            <a:pPr algn="ctr"/>
            <a:r>
              <a:rPr lang="en-US" sz="4800">
                <a:solidFill>
                  <a:schemeClr val="bg1"/>
                </a:solidFill>
                <a:latin typeface="Trade Gothic Next Heavy" panose="020B0604020202020204" pitchFamily="34" charset="0"/>
              </a:rPr>
              <a:t>I ENTER THROUGH THE BLOOD </a:t>
            </a:r>
          </a:p>
          <a:p>
            <a:pPr algn="ctr"/>
            <a:r>
              <a:rPr lang="en-US" sz="4800">
                <a:solidFill>
                  <a:schemeClr val="bg1"/>
                </a:solidFill>
                <a:latin typeface="Trade Gothic Next Heavy" panose="020B0604020202020204" pitchFamily="34" charset="0"/>
              </a:rPr>
              <a:t>OF THE LAMB</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vi-VN" sz="3600">
                <a:solidFill>
                  <a:schemeClr val="bg1"/>
                </a:solidFill>
                <a:latin typeface="Trade Gothic Next Cond" panose="020B0604020202020204" pitchFamily="34" charset="0"/>
              </a:rPr>
              <a:t>Vào đây trong đền thờ nơi chí thánh Ngài</a:t>
            </a:r>
          </a:p>
          <a:p>
            <a:pPr algn="ctr"/>
            <a:r>
              <a:rPr lang="vi-VN" sz="3600">
                <a:solidFill>
                  <a:schemeClr val="bg1"/>
                </a:solidFill>
                <a:latin typeface="Trade Gothic Next Cond" panose="020B0604020202020204" pitchFamily="34" charset="0"/>
              </a:rPr>
              <a:t>Bởi nhờ vào dòng huyết báu Chiên Con Ngài</a:t>
            </a:r>
            <a:endParaRPr lang="en-US" sz="3600">
              <a:solidFill>
                <a:schemeClr val="bg1"/>
              </a:solidFill>
              <a:latin typeface="Trade Gothic Next Cond" panose="020B0604020202020204" pitchFamily="34" charset="0"/>
            </a:endParaRPr>
          </a:p>
        </p:txBody>
      </p:sp>
    </p:spTree>
    <p:extLst>
      <p:ext uri="{BB962C8B-B14F-4D97-AF65-F5344CB8AC3E}">
        <p14:creationId xmlns:p14="http://schemas.microsoft.com/office/powerpoint/2010/main" val="28226564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I ENTER TO WORSHIP YOU ONLY</a:t>
            </a:r>
          </a:p>
          <a:p>
            <a:pPr algn="ctr"/>
            <a:r>
              <a:rPr lang="en-US" sz="4800">
                <a:solidFill>
                  <a:schemeClr val="bg1"/>
                </a:solidFill>
                <a:latin typeface="Trade Gothic Next Heavy" panose="020B0604020202020204" pitchFamily="34" charset="0"/>
              </a:rPr>
              <a:t>I ENTER TO HONOR I AM</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vi-VN" sz="3600">
                <a:solidFill>
                  <a:schemeClr val="bg1"/>
                </a:solidFill>
                <a:latin typeface="Trade Gothic Next Cond" panose="020B0604020202020204" pitchFamily="34" charset="0"/>
              </a:rPr>
              <a:t>Vào đây trong đền thờ để chúc tán Ngài</a:t>
            </a:r>
          </a:p>
          <a:p>
            <a:pPr algn="ctr"/>
            <a:r>
              <a:rPr lang="vi-VN" sz="3600">
                <a:solidFill>
                  <a:schemeClr val="bg1"/>
                </a:solidFill>
                <a:latin typeface="Trade Gothic Next Cond" panose="020B0604020202020204" pitchFamily="34" charset="0"/>
              </a:rPr>
              <a:t>Với trọn lòng tôn kính Giê-hô-va</a:t>
            </a:r>
            <a:endParaRPr lang="en-US" sz="3600">
              <a:solidFill>
                <a:schemeClr val="bg1"/>
              </a:solidFill>
              <a:latin typeface="Trade Gothic Next Cond" panose="020B0604020202020204" pitchFamily="34" charset="0"/>
            </a:endParaRPr>
          </a:p>
        </p:txBody>
      </p:sp>
    </p:spTree>
    <p:extLst>
      <p:ext uri="{BB962C8B-B14F-4D97-AF65-F5344CB8AC3E}">
        <p14:creationId xmlns:p14="http://schemas.microsoft.com/office/powerpoint/2010/main" val="8806596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LORD I WORSHIP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sẽ chúc tán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chúc tán Ngài</a:t>
            </a:r>
          </a:p>
        </p:txBody>
      </p:sp>
    </p:spTree>
    <p:extLst>
      <p:ext uri="{BB962C8B-B14F-4D97-AF65-F5344CB8AC3E}">
        <p14:creationId xmlns:p14="http://schemas.microsoft.com/office/powerpoint/2010/main" val="23001686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LORD I WORSHIP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sẽ chúc tán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chúc tán Ngài</a:t>
            </a:r>
          </a:p>
        </p:txBody>
      </p:sp>
    </p:spTree>
    <p:extLst>
      <p:ext uri="{BB962C8B-B14F-4D97-AF65-F5344CB8AC3E}">
        <p14:creationId xmlns:p14="http://schemas.microsoft.com/office/powerpoint/2010/main" val="4989063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FOR YOUR NAME IS HOLY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HOLY LORD</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Bởi Danh Ngài thật thánh thay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Thánh thay Giê-hô-va</a:t>
            </a:r>
          </a:p>
        </p:txBody>
      </p:sp>
    </p:spTree>
    <p:extLst>
      <p:ext uri="{BB962C8B-B14F-4D97-AF65-F5344CB8AC3E}">
        <p14:creationId xmlns:p14="http://schemas.microsoft.com/office/powerpoint/2010/main" val="3934458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LORD I WORSHIP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sẽ chúc tán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chúc tán Ngài</a:t>
            </a:r>
          </a:p>
        </p:txBody>
      </p:sp>
    </p:spTree>
    <p:extLst>
      <p:ext uri="{BB962C8B-B14F-4D97-AF65-F5344CB8AC3E}">
        <p14:creationId xmlns:p14="http://schemas.microsoft.com/office/powerpoint/2010/main" val="25873252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FOR YOUR NAME IS HOLY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HOLY LORD</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Bởi Danh Ngài thật thánh thay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Thánh thay Giê-hô-va</a:t>
            </a:r>
          </a:p>
        </p:txBody>
      </p:sp>
    </p:spTree>
    <p:extLst>
      <p:ext uri="{BB962C8B-B14F-4D97-AF65-F5344CB8AC3E}">
        <p14:creationId xmlns:p14="http://schemas.microsoft.com/office/powerpoint/2010/main" val="2987601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221599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AS THE DEER PANTETH FOR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THE WATERSO MY SOUL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LONGETH AFTER THEE</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Nhìn nai kia khát khao dòng nước mát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Như con thèm khát chính Chúa Cha toàn năng</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07453637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ARE MY HEART'S DESIRE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AND I LONG TO WORSHIP YOU</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Lòng con đây chỉ mong chờ</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Được đến bên Cha và thờ kính Cha đời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9594512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685800" y="1736229"/>
            <a:ext cx="10820400" cy="3385542"/>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400">
                <a:solidFill>
                  <a:srgbClr val="FFBD45"/>
                </a:solidFill>
                <a:latin typeface="#9Slide02 Tieu de dai" panose="02000000000000000000" pitchFamily="2" charset="0"/>
                <a:ea typeface="#9Slide02 Tieu de dai" panose="02000000000000000000" pitchFamily="2" charset="0"/>
              </a:rPr>
              <a:t>"</a:t>
            </a:r>
            <a:r>
              <a:rPr lang="vi-VN" sz="4400">
                <a:solidFill>
                  <a:srgbClr val="FFBD45"/>
                </a:solidFill>
                <a:latin typeface="#9Slide02 Tieu de dai" panose="02000000000000000000" pitchFamily="2" charset="0"/>
                <a:ea typeface="#9Slide02 Tieu de dai" panose="02000000000000000000" pitchFamily="2" charset="0"/>
              </a:rPr>
              <a:t>Lạy Đức Giê-hô-va, Ngài là Đức Chúa Trời của con!</a:t>
            </a:r>
            <a:r>
              <a:rPr lang="en-US" sz="4400">
                <a:solidFill>
                  <a:srgbClr val="FFBD45"/>
                </a:solidFill>
                <a:latin typeface="#9Slide02 Tieu de dai" panose="02000000000000000000" pitchFamily="2" charset="0"/>
                <a:ea typeface="#9Slide02 Tieu de dai" panose="02000000000000000000" pitchFamily="2" charset="0"/>
              </a:rPr>
              <a:t> </a:t>
            </a:r>
            <a:r>
              <a:rPr lang="vi-VN" sz="4400">
                <a:solidFill>
                  <a:srgbClr val="FFBD45"/>
                </a:solidFill>
                <a:latin typeface="#9Slide02 Tieu de dai" panose="02000000000000000000" pitchFamily="2" charset="0"/>
                <a:ea typeface="#9Slide02 Tieu de dai" panose="02000000000000000000" pitchFamily="2" charset="0"/>
              </a:rPr>
              <a:t>Con tôn vinh Ngài, con ca ngợi danh Ngài</a:t>
            </a:r>
            <a:r>
              <a:rPr lang="en-US" sz="4400">
                <a:solidFill>
                  <a:srgbClr val="FFBD45"/>
                </a:solidFill>
                <a:latin typeface="#9Slide02 Tieu de dai" panose="02000000000000000000" pitchFamily="2" charset="0"/>
                <a:ea typeface="#9Slide02 Tieu de dai" panose="02000000000000000000" pitchFamily="2" charset="0"/>
              </a:rPr>
              <a:t>. </a:t>
            </a:r>
            <a:r>
              <a:rPr lang="vi-VN" sz="4400">
                <a:solidFill>
                  <a:srgbClr val="FFBD45"/>
                </a:solidFill>
                <a:latin typeface="#9Slide02 Tieu de dai" panose="02000000000000000000" pitchFamily="2" charset="0"/>
                <a:ea typeface="#9Slide02 Tieu de dai" panose="02000000000000000000" pitchFamily="2" charset="0"/>
              </a:rPr>
              <a:t>Vì Ngài đã làm những việc kỳ diệu</a:t>
            </a:r>
            <a:r>
              <a:rPr lang="en-US" sz="4400">
                <a:solidFill>
                  <a:srgbClr val="FFBD45"/>
                </a:solidFill>
                <a:latin typeface="#9Slide02 Tieu de dai" panose="02000000000000000000" pitchFamily="2" charset="0"/>
                <a:ea typeface="#9Slide02 Tieu de dai" panose="02000000000000000000" pitchFamily="2" charset="0"/>
              </a:rPr>
              <a:t>, l</a:t>
            </a:r>
            <a:r>
              <a:rPr lang="vi-VN" sz="4400">
                <a:solidFill>
                  <a:srgbClr val="FFBD45"/>
                </a:solidFill>
                <a:latin typeface="#9Slide02 Tieu de dai" panose="02000000000000000000" pitchFamily="2" charset="0"/>
                <a:ea typeface="#9Slide02 Tieu de dai" panose="02000000000000000000" pitchFamily="2" charset="0"/>
              </a:rPr>
              <a:t>à những việc đã được hoạch định từ xưa một cách thành tín và chân thật</a:t>
            </a:r>
            <a:r>
              <a:rPr lang="en-US" sz="4400">
                <a:solidFill>
                  <a:srgbClr val="FFBD45"/>
                </a:solidFill>
                <a:latin typeface="#9Slide02 Tieu de dai" panose="02000000000000000000" pitchFamily="2" charset="0"/>
                <a:ea typeface="#9Slide02 Tieu de dai" panose="02000000000000000000" pitchFamily="2" charset="0"/>
              </a:rPr>
              <a:t>" </a:t>
            </a:r>
            <a:r>
              <a:rPr lang="en-US" sz="2800">
                <a:solidFill>
                  <a:srgbClr val="FFBD45">
                    <a:lumMod val="60000"/>
                    <a:lumOff val="40000"/>
                  </a:srgbClr>
                </a:solidFill>
                <a:latin typeface="#9Slide02 Tieu de dai" panose="02000000000000000000" pitchFamily="2" charset="0"/>
                <a:ea typeface="#9Slide02 Tieu de dai" panose="02000000000000000000" pitchFamily="2" charset="0"/>
              </a:rPr>
              <a:t>[Isa 25:1]</a:t>
            </a:r>
          </a:p>
        </p:txBody>
      </p:sp>
    </p:spTree>
    <p:extLst>
      <p:ext uri="{BB962C8B-B14F-4D97-AF65-F5344CB8AC3E}">
        <p14:creationId xmlns:p14="http://schemas.microsoft.com/office/powerpoint/2010/main" val="16527919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221599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ARE MY STRENGTH, MY SHIELD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TO YOU ALONE MAY MY SPIRIT YIELD</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Tâm linh con chỉ mong nương nơi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Vì chính sức Chúa dẫn đưa con mỗi ngày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6000016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ARE MY HEART'S DESIRE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AND I LONG TO WORSHIP YOU</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Lòng con đây chỉ mong chờ</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Được đến bên Cha và thờ kính Cha đời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4884750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44EA219E-6C6B-819A-7B6C-752A9E0FF587}"/>
              </a:ext>
            </a:extLst>
          </p:cNvPr>
          <p:cNvSpPr txBox="1"/>
          <p:nvPr/>
        </p:nvSpPr>
        <p:spPr>
          <a:xfrm>
            <a:off x="1102519" y="1582341"/>
            <a:ext cx="9986962" cy="467820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chemeClr val="accent4"/>
                </a:solidFill>
                <a:effectLst/>
                <a:uLnTx/>
                <a:uFillTx/>
                <a:latin typeface="#9Slide02 Tieu de dai" panose="02000000000000000000" pitchFamily="2" charset="0"/>
                <a:ea typeface="#9Slide02 Tieu de dai" panose="02000000000000000000" pitchFamily="2" charset="0"/>
              </a:rPr>
              <a:t>"...</a:t>
            </a:r>
            <a:r>
              <a:rPr kumimoji="0" lang="vi-VN" sz="4800" b="0" i="0" u="none" strike="noStrike" kern="1200" cap="none" spc="0" normalizeH="0" baseline="0" noProof="0">
                <a:ln>
                  <a:noFill/>
                </a:ln>
                <a:solidFill>
                  <a:schemeClr val="accent4"/>
                </a:solidFill>
                <a:effectLst/>
                <a:uLnTx/>
                <a:uFillTx/>
                <a:latin typeface="#9Slide02 Tieu de dai" panose="02000000000000000000" pitchFamily="2" charset="0"/>
                <a:ea typeface="#9Slide02 Tieu de dai" panose="02000000000000000000" pitchFamily="2" charset="0"/>
              </a:rPr>
              <a:t>nhưng ai uống nước Ta sẽ cho thì không bao giờ khát nữa. Nước Ta cho sẽ trở thành một mạch nước trong người ấy, tuôn trào đến tận sự sống đời đời</a:t>
            </a:r>
            <a:r>
              <a:rPr lang="en-US" sz="4800">
                <a:solidFill>
                  <a:schemeClr val="accent4"/>
                </a:solidFill>
                <a:latin typeface="#9Slide02 Tieu de dai" panose="02000000000000000000" pitchFamily="2" charset="0"/>
                <a:ea typeface="#9Slide02 Tieu de dai" panose="02000000000000000000" pitchFamily="2"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200">
              <a:solidFill>
                <a:schemeClr val="accent4">
                  <a:lumMod val="60000"/>
                  <a:lumOff val="40000"/>
                </a:schemeClr>
              </a:solidFill>
              <a:latin typeface="#9Slide02 Tieu de dai" panose="02000000000000000000" pitchFamily="2" charset="0"/>
              <a:ea typeface="#9Slide02 Tieu de dai" panose="020000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a:solidFill>
                  <a:schemeClr val="accent4">
                    <a:lumMod val="60000"/>
                    <a:lumOff val="40000"/>
                  </a:schemeClr>
                </a:solidFill>
                <a:latin typeface="#9Slide02 Tieu de dai" panose="02000000000000000000" pitchFamily="2" charset="0"/>
                <a:ea typeface="#9Slide02 Tieu de dai" panose="02000000000000000000" pitchFamily="2" charset="0"/>
              </a:rPr>
              <a:t>[</a:t>
            </a:r>
            <a:r>
              <a:rPr kumimoji="0" lang="en-US" sz="3200" b="0" i="0" u="none" strike="noStrike" kern="1200" cap="none" spc="0" normalizeH="0" baseline="0" noProof="0">
                <a:ln>
                  <a:noFill/>
                </a:ln>
                <a:solidFill>
                  <a:schemeClr val="accent4">
                    <a:lumMod val="60000"/>
                    <a:lumOff val="40000"/>
                  </a:schemeClr>
                </a:solidFill>
                <a:effectLst/>
                <a:uLnTx/>
                <a:uFillTx/>
                <a:latin typeface="#9Slide02 Tieu de dai" panose="02000000000000000000" pitchFamily="2" charset="0"/>
                <a:ea typeface="#9Slide02 Tieu de dai" panose="02000000000000000000" pitchFamily="2" charset="0"/>
              </a:rPr>
              <a:t>Gia 4:14]</a:t>
            </a:r>
            <a:endParaRPr kumimoji="0" lang="en-US" sz="4800" b="0" i="0" u="none" strike="noStrike" kern="1200" cap="none" spc="0" normalizeH="0" baseline="0" noProof="0">
              <a:ln>
                <a:noFill/>
              </a:ln>
              <a:solidFill>
                <a:schemeClr val="accent4">
                  <a:lumMod val="60000"/>
                  <a:lumOff val="40000"/>
                </a:schemeClr>
              </a:solidFill>
              <a:effectLst/>
              <a:uLnTx/>
              <a:uFillTx/>
              <a:latin typeface="#9Slide02 Tieu de dai" panose="02000000000000000000" pitchFamily="2" charset="0"/>
              <a:ea typeface="#9Slide02 Tieu de dai" panose="02000000000000000000" pitchFamily="2" charset="0"/>
            </a:endParaRPr>
          </a:p>
        </p:txBody>
      </p:sp>
    </p:spTree>
    <p:extLst>
      <p:ext uri="{BB962C8B-B14F-4D97-AF65-F5344CB8AC3E}">
        <p14:creationId xmlns:p14="http://schemas.microsoft.com/office/powerpoint/2010/main" val="3785146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221599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AS THE DEER PANTETH FOR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THE WATERSO MY SOUL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LONGETH AFTER THEE</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Nhìn nai kia khát khao dòng nước mát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Như con thèm khát chính Chúa Cha toàn năng</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633262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ARE MY HEART'S DESIRE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AND I LONG TO WORSHIP YOU</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Lòng con đây chỉ mong chờ</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Được đến bên Cha và thờ kính Cha đời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5226786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221599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ARE MY STRENGTH, MY SHIELD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TO YOU ALONE MAY MY SPIRIT YIELD</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Tâm linh con chỉ mong nương nơi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Vì chính sức Chúa dẫn đưa con mỗi ngày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6397284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ARE MY HEART'S DESIRE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AND I LONG TO WORSHIP YOU</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Lòng con đây chỉ mong chờ</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Được đến bên Cha và thờ kính Cha đời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7397320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221599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ARE MY STRENGTH, MY SHIELD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TO YOU ALONE MAY MY SPIRIT YIELD</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Tâm linh con chỉ mong nương nơi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Vì chính sức Chúa dẫn đưa con mỗi ngày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6944168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own reindeer in forest during daytime">
            <a:extLst>
              <a:ext uri="{FF2B5EF4-FFF2-40B4-BE49-F238E27FC236}">
                <a16:creationId xmlns:a16="http://schemas.microsoft.com/office/drawing/2014/main" id="{79BBDD46-4054-C8E7-C293-B64501FEE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 t="11514" r="104" b="21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45AD9519-D1C3-5066-7D51-4EF681287A89}"/>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44EA219E-6C6B-819A-7B6C-752A9E0FF587}"/>
              </a:ext>
            </a:extLst>
          </p:cNvPr>
          <p:cNvSpPr txBox="1"/>
          <p:nvPr/>
        </p:nvSpPr>
        <p:spPr>
          <a:xfrm>
            <a:off x="223838" y="905470"/>
            <a:ext cx="11744325"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ALONE ARE MY HEART'S DESIRE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AND I LONG TO WORSHIP YOU</a:t>
            </a:r>
          </a:p>
        </p:txBody>
      </p:sp>
      <p:sp>
        <p:nvSpPr>
          <p:cNvPr id="4" name="Hộp Văn bản 3">
            <a:extLst>
              <a:ext uri="{FF2B5EF4-FFF2-40B4-BE49-F238E27FC236}">
                <a16:creationId xmlns:a16="http://schemas.microsoft.com/office/drawing/2014/main" id="{E7B2DB95-AA49-ACB2-736C-804C33CA1307}"/>
              </a:ext>
            </a:extLst>
          </p:cNvPr>
          <p:cNvSpPr txBox="1"/>
          <p:nvPr/>
        </p:nvSpPr>
        <p:spPr>
          <a:xfrm>
            <a:off x="2038350" y="4844534"/>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Lòng con đây chỉ mong chờ</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Được đến bên Cha và thờ kính Cha đời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580196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CREATE IN ME A CLEAN HEART, OH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48191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Tạo nên con trái tim thật trắng trong</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ôi!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cũng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429368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FOR YOUR NAME IS HOLY</a:t>
            </a:r>
          </a:p>
          <a:p>
            <a:pPr algn="ctr"/>
            <a:r>
              <a:rPr lang="en-US" sz="4800">
                <a:solidFill>
                  <a:schemeClr val="bg1"/>
                </a:solidFill>
                <a:latin typeface="Trade Gothic Next Heavy" panose="020B0604020202020204" pitchFamily="34" charset="0"/>
              </a:rPr>
              <a:t>HOLY LORD</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en-US" sz="3600">
                <a:solidFill>
                  <a:schemeClr val="bg1"/>
                </a:solidFill>
                <a:latin typeface="Trade Gothic Next Cond" panose="020B0604020202020204" pitchFamily="34" charset="0"/>
              </a:rPr>
              <a:t>Bởi Danh Ngài thật thánh thay</a:t>
            </a:r>
          </a:p>
          <a:p>
            <a:pPr algn="ctr"/>
            <a:r>
              <a:rPr lang="en-US" sz="3600">
                <a:solidFill>
                  <a:schemeClr val="bg1"/>
                </a:solidFill>
                <a:latin typeface="Trade Gothic Next Cond" panose="020B0604020202020204" pitchFamily="34" charset="0"/>
              </a:rPr>
              <a:t>Thánh thay Giê-hô-va</a:t>
            </a:r>
          </a:p>
        </p:txBody>
      </p:sp>
    </p:spTree>
    <p:extLst>
      <p:ext uri="{BB962C8B-B14F-4D97-AF65-F5344CB8AC3E}">
        <p14:creationId xmlns:p14="http://schemas.microsoft.com/office/powerpoint/2010/main" val="281707951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CREATE IN ME A CLEAN HEART, OH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48191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Tạo nên con trái tim thật trắng trong</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ôi!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cũng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315988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98515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CAST ME NOT AWAY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FROM THY PRESENCE, OH LORD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TAKE NOT THY HOLY SPIRIT FROM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609600" y="48445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hỡi chớ cất con lìa xa bóng Chúa</a:t>
            </a:r>
            <a:r>
              <a:rPr lang="en-US" sz="3600">
                <a:solidFill>
                  <a:schemeClr val="accent2">
                    <a:lumMod val="50000"/>
                  </a:schemeClr>
                </a:solidFill>
                <a:latin typeface="Trade Gothic Next Cond" panose="020B0604020202020204" pitchFamily="34" charset="0"/>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Ôi Ngài</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Lạy Chúa chớ cất Thánh Linh ra xa khỏi lòng con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2359382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98515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CAST ME NOT AWAY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FROM THY PRESENCE, OH LORD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TAKE NOT THY HOLY SPIRIT FROM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1066800" y="4290537"/>
            <a:ext cx="9315450" cy="166199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Làm mới trong trái tim con,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niềm tin cứu rỗi nơi Ngài</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mãi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0404716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CREATE IN ME A CLEAN HEART, OH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48191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Tạo nên con trái tim thật trắng trong</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ôi!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cũng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2893438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CREATE IN ME A CLEAN HEART, OH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48191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Tạo nên con trái tim thật trắng trong</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ôi!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cũng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03825865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98515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CAST ME NOT AWAY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FROM THY PRESENCE, OH LORD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TAKE NOT THY HOLY SPIRIT FROM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609600" y="4844534"/>
            <a:ext cx="9315450" cy="1107996"/>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Chúa hỡi chớ cất con lìa xa bóng Chúa</a:t>
            </a:r>
            <a:r>
              <a:rPr lang="en-US" sz="3600">
                <a:solidFill>
                  <a:schemeClr val="accent2">
                    <a:lumMod val="50000"/>
                  </a:schemeClr>
                </a:solidFill>
                <a:latin typeface="Trade Gothic Next Cond" panose="020B0604020202020204" pitchFamily="34" charset="0"/>
              </a:rPr>
              <a:t>, </a:t>
            </a: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Ôi Ngài</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Lạy Chúa chớ cất Thánh Linh ra xa khỏi lòng con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25804179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223838" y="905470"/>
            <a:ext cx="11744325" cy="198515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CAST ME NOT AWAY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FROM THY PRESENCE, OH LORD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accent2">
                    <a:lumMod val="50000"/>
                  </a:schemeClr>
                </a:solidFill>
                <a:effectLst/>
                <a:uLnTx/>
                <a:uFillTx/>
                <a:latin typeface="Trade Gothic Next Heavy" panose="020B0604020202020204" pitchFamily="34" charset="0"/>
                <a:ea typeface="+mn-ea"/>
                <a:cs typeface="+mn-cs"/>
              </a:rPr>
              <a:t>AND TAKE NOT THY HOLY SPIRIT FROM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1066800" y="4290537"/>
            <a:ext cx="9315450" cy="1661993"/>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Làm mới trong trái tim con, </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niềm tin cứu rỗi nơi Ngài</a:t>
            </a:r>
            <a:r>
              <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rPr>
              <a:t>Tâm linh con mãi xin được Ngài đổi mới luôn…</a:t>
            </a:r>
            <a:endParaRPr kumimoji="0" lang="en-US" sz="3600" b="0" i="0" u="none" strike="noStrike" kern="1200" cap="none" spc="0" normalizeH="0" baseline="0" noProof="0">
              <a:ln>
                <a:noFill/>
              </a:ln>
              <a:solidFill>
                <a:schemeClr val="accent2">
                  <a:lumMod val="50000"/>
                </a:schemeClr>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1265012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89263555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336487968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5229472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LORD I WORSHIP YOU</a:t>
            </a:r>
          </a:p>
          <a:p>
            <a:pPr algn="ctr"/>
            <a:r>
              <a:rPr lang="en-US" sz="4800">
                <a:solidFill>
                  <a:schemeClr val="bg1"/>
                </a:solidFill>
                <a:latin typeface="Trade Gothic Next Heavy" panose="020B0604020202020204" pitchFamily="34" charset="0"/>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en-US" sz="3600">
                <a:solidFill>
                  <a:schemeClr val="bg1"/>
                </a:solidFill>
                <a:latin typeface="Trade Gothic Next Cond" panose="020B0604020202020204" pitchFamily="34" charset="0"/>
              </a:rPr>
              <a:t>Con sẽ chúc tán Ngài</a:t>
            </a:r>
          </a:p>
          <a:p>
            <a:pPr algn="ctr"/>
            <a:r>
              <a:rPr lang="en-US" sz="3600">
                <a:solidFill>
                  <a:schemeClr val="bg1"/>
                </a:solidFill>
                <a:latin typeface="Trade Gothic Next Cond" panose="020B0604020202020204" pitchFamily="34" charset="0"/>
              </a:rPr>
              <a:t>Con chúc tán Ngài</a:t>
            </a:r>
          </a:p>
        </p:txBody>
      </p:sp>
    </p:spTree>
    <p:extLst>
      <p:ext uri="{BB962C8B-B14F-4D97-AF65-F5344CB8AC3E}">
        <p14:creationId xmlns:p14="http://schemas.microsoft.com/office/powerpoint/2010/main" val="100801550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7234456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YOU ARE MY STRENGTH WHEN I AM WEAK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YOU ARE THE TREASURE THAT I SEEK</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523838"/>
            <a:ext cx="931545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Ngài là sức thiêng cho tôi dựa nương,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Ngài là báu vật mà tôi mong tìm</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548965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66172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YOU ARE MY ALL IN ALL</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703802"/>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Ngài là muôn nhu cầu tôi</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5433350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SEEKING YOU AS A PRECIOUS JEWEL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LORD, TO GIVE UP I'D BE A FOOL</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703802"/>
            <a:ext cx="931545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Lòng tôi mến yêu Chúa hơn ngọc châu,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Ngài tha hết mọi tội lỗi trong đời,</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27968714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66172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chemeClr val="bg1"/>
                </a:solidFill>
                <a:effectLst/>
                <a:uLnTx/>
                <a:uFillTx/>
                <a:latin typeface="Trade Gothic Next Heavy" panose="020B0604020202020204" pitchFamily="34" charset="0"/>
                <a:ea typeface="+mn-ea"/>
                <a:cs typeface="+mn-cs"/>
              </a:rPr>
              <a:t>YOU ARE MY ALL IN ALL</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703802"/>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rPr>
              <a:t>Ngài là muôn nhu cầu tôi</a:t>
            </a:r>
            <a:endParaRPr kumimoji="0" lang="en-US" sz="3600" b="0" i="0" u="none" strike="noStrike" kern="1200" cap="none" spc="0" normalizeH="0" baseline="0" noProof="0">
              <a:ln>
                <a:noFill/>
              </a:ln>
              <a:solidFill>
                <a:schemeClr val="bg1"/>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52189413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9803111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414582755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TAKING MY SIN, MY CROSS, MY SHAME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RISING UP AGAIN I BLESS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523838"/>
            <a:ext cx="931545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Ngài mang hết bao nhiêu ô nhục tôi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Ngài đã sống lại và sống muôn đời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327034862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66172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ARE MY ALL IN ALL</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703802"/>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Ngài là muôn nhu cầu tôi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85473376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WHEN I FALL DOWN YOU PICK ME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WHEN I AM DRY YOU FILL MY CUP</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523838"/>
            <a:ext cx="931545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Hồi tôi vấp chân Chúa nâng vực tôi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hồi tim héo tàn Ngài khiến tươi cười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272228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FOR YOUR NAME IS HOLY </a:t>
            </a:r>
          </a:p>
          <a:p>
            <a:pPr algn="ctr"/>
            <a:r>
              <a:rPr lang="en-US" sz="4800">
                <a:solidFill>
                  <a:schemeClr val="bg1"/>
                </a:solidFill>
                <a:latin typeface="Trade Gothic Next Heavy" panose="020B0604020202020204" pitchFamily="34" charset="0"/>
              </a:rPr>
              <a:t>HOLY LORD</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en-US" sz="3600">
                <a:solidFill>
                  <a:schemeClr val="bg1"/>
                </a:solidFill>
                <a:latin typeface="Trade Gothic Next Cond" panose="020B0604020202020204" pitchFamily="34" charset="0"/>
              </a:rPr>
              <a:t>Bởi Danh Ngài thật thánh thay</a:t>
            </a:r>
          </a:p>
          <a:p>
            <a:pPr algn="ctr"/>
            <a:r>
              <a:rPr lang="en-US" sz="3600">
                <a:solidFill>
                  <a:schemeClr val="bg1"/>
                </a:solidFill>
                <a:latin typeface="Trade Gothic Next Cond" panose="020B0604020202020204" pitchFamily="34" charset="0"/>
              </a:rPr>
              <a:t>Thánh thay Giê-hô-va</a:t>
            </a:r>
          </a:p>
        </p:txBody>
      </p:sp>
    </p:spTree>
    <p:extLst>
      <p:ext uri="{BB962C8B-B14F-4D97-AF65-F5344CB8AC3E}">
        <p14:creationId xmlns:p14="http://schemas.microsoft.com/office/powerpoint/2010/main" val="80596543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66172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YOU ARE MY ALL IN ALL</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703802"/>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Ngài là muôn nhu cầu tôi</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20703838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414154007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77153601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45278566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54171403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Chúa có danh đẹp thay</a:t>
            </a:r>
            <a:endPar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endParaRPr>
          </a:p>
        </p:txBody>
      </p:sp>
    </p:spTree>
    <p:extLst>
      <p:ext uri="{BB962C8B-B14F-4D97-AF65-F5344CB8AC3E}">
        <p14:creationId xmlns:p14="http://schemas.microsoft.com/office/powerpoint/2010/main" val="139258900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ite sheep on green grass field near snow covered mountain during daytime">
            <a:extLst>
              <a:ext uri="{FF2B5EF4-FFF2-40B4-BE49-F238E27FC236}">
                <a16:creationId xmlns:a16="http://schemas.microsoft.com/office/drawing/2014/main" id="{012E1E99-E5A3-C88A-4241-94EF3FD5B6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00"/>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98FE2DFF-1BE7-9460-3F1D-EE371F8CE760}"/>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CA21B793-0705-1050-D426-C84E478A447F}"/>
              </a:ext>
            </a:extLst>
          </p:cNvPr>
          <p:cNvSpPr txBox="1"/>
          <p:nvPr/>
        </p:nvSpPr>
        <p:spPr>
          <a:xfrm>
            <a:off x="223837" y="1600200"/>
            <a:ext cx="11744325" cy="132343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JESUS, LAMB OF GOD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WORTHY IS YOUR NAME</a:t>
            </a:r>
          </a:p>
        </p:txBody>
      </p:sp>
      <p:sp>
        <p:nvSpPr>
          <p:cNvPr id="4" name="Hộp Văn bản 3">
            <a:extLst>
              <a:ext uri="{FF2B5EF4-FFF2-40B4-BE49-F238E27FC236}">
                <a16:creationId xmlns:a16="http://schemas.microsoft.com/office/drawing/2014/main" id="{BC22DF7E-5516-B41A-F6ED-B82C448DF4EF}"/>
              </a:ext>
            </a:extLst>
          </p:cNvPr>
          <p:cNvSpPr txBox="1"/>
          <p:nvPr/>
        </p:nvSpPr>
        <p:spPr>
          <a:xfrm>
            <a:off x="1438274" y="4980801"/>
            <a:ext cx="9315450" cy="5539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Jesus là Chúa tôi, </a:t>
            </a: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quý báu thay Danh Ngài</a:t>
            </a:r>
          </a:p>
        </p:txBody>
      </p:sp>
    </p:spTree>
    <p:extLst>
      <p:ext uri="{BB962C8B-B14F-4D97-AF65-F5344CB8AC3E}">
        <p14:creationId xmlns:p14="http://schemas.microsoft.com/office/powerpoint/2010/main" val="334345503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1228725" y="4441686"/>
            <a:ext cx="7654925" cy="1323439"/>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rPr>
              <a:t>Create in me a clean heart, oh God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1143000" y="891055"/>
            <a:ext cx="9315450" cy="2215991"/>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vi-VN" sz="3600" b="1">
                <a:solidFill>
                  <a:srgbClr val="48CFAD">
                    <a:lumMod val="50000"/>
                  </a:srgbClr>
                </a:solidFill>
                <a:latin typeface="#9Slide02 Tieu de dai" panose="02000000000000000000" pitchFamily="2" charset="0"/>
                <a:ea typeface="#9Slide02 Tieu de dai" panose="02000000000000000000" pitchFamily="2" charset="0"/>
              </a:rPr>
              <a:t>TẠO NÊN CON TRÁI TIM </a:t>
            </a:r>
            <a:endParaRPr lang="en-US" sz="3600" b="1">
              <a:solidFill>
                <a:srgbClr val="48CFAD">
                  <a:lumMod val="50000"/>
                </a:srgbClr>
              </a:solidFill>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vi-VN" sz="3600" b="1">
                <a:solidFill>
                  <a:srgbClr val="48CFAD">
                    <a:lumMod val="50000"/>
                  </a:srgbClr>
                </a:solidFill>
                <a:latin typeface="#9Slide02 Tieu de dai" panose="02000000000000000000" pitchFamily="2" charset="0"/>
                <a:ea typeface="#9Slide02 Tieu de dai" panose="02000000000000000000" pitchFamily="2" charset="0"/>
              </a:rPr>
              <a:t>THẬT TRẮNG TRONG</a:t>
            </a:r>
            <a:r>
              <a:rPr lang="en-US" sz="3600" b="1">
                <a:solidFill>
                  <a:srgbClr val="48CFAD">
                    <a:lumMod val="50000"/>
                  </a:srgbClr>
                </a:solidFill>
                <a:latin typeface="#9Slide02 Tieu de dai" panose="02000000000000000000" pitchFamily="2" charset="0"/>
                <a:ea typeface="#9Slide02 Tieu de dai" panose="02000000000000000000" pitchFamily="2" charset="0"/>
              </a:rPr>
              <a:t> </a:t>
            </a:r>
            <a:r>
              <a:rPr lang="vi-VN" sz="3600" b="1">
                <a:solidFill>
                  <a:srgbClr val="48CFAD">
                    <a:lumMod val="50000"/>
                  </a:srgbClr>
                </a:solidFill>
                <a:latin typeface="#9Slide02 Tieu de dai" panose="02000000000000000000" pitchFamily="2" charset="0"/>
                <a:ea typeface="#9Slide02 Tieu de dai" panose="02000000000000000000" pitchFamily="2" charset="0"/>
              </a:rPr>
              <a:t>CHÚA ÔI! </a:t>
            </a:r>
            <a:endParaRPr lang="en-US" sz="3600" b="1">
              <a:solidFill>
                <a:srgbClr val="48CFAD">
                  <a:lumMod val="50000"/>
                </a:srgbClr>
              </a:solidFill>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vi-VN" sz="3600" b="1">
                <a:solidFill>
                  <a:srgbClr val="48CFAD">
                    <a:lumMod val="50000"/>
                  </a:srgbClr>
                </a:solidFill>
                <a:latin typeface="#9Slide02 Tieu de dai" panose="02000000000000000000" pitchFamily="2" charset="0"/>
                <a:ea typeface="#9Slide02 Tieu de dai" panose="02000000000000000000" pitchFamily="2" charset="0"/>
              </a:rPr>
              <a:t>TÂM LINH CON CŨNG XIN ĐƯỢC NGÀI ĐỔI MỚI LUÔN</a:t>
            </a:r>
            <a:endParaRPr lang="en-US" sz="3600" b="1">
              <a:solidFill>
                <a:srgbClr val="48CFAD">
                  <a:lumMod val="50000"/>
                </a:srgbClr>
              </a:solidFill>
              <a:latin typeface="#9Slide02 Tieu de dai" panose="02000000000000000000" pitchFamily="2" charset="0"/>
              <a:ea typeface="#9Slide02 Tieu de dai" panose="02000000000000000000" pitchFamily="2" charset="0"/>
            </a:endParaRPr>
          </a:p>
        </p:txBody>
      </p:sp>
    </p:spTree>
    <p:extLst>
      <p:ext uri="{BB962C8B-B14F-4D97-AF65-F5344CB8AC3E}">
        <p14:creationId xmlns:p14="http://schemas.microsoft.com/office/powerpoint/2010/main" val="315240269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990600" y="4386778"/>
            <a:ext cx="9453563" cy="1323439"/>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ea typeface="#9Slide02 Tieu de dai" panose="02000000000000000000" pitchFamily="2" charset="0"/>
              </a:rPr>
              <a:t>Create in me a clean heart, oh God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ea typeface="#9Slide02 Tieu de dai" panose="02000000000000000000" pitchFamily="2" charset="0"/>
              </a:rPr>
              <a:t>And renew a right spirit within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1091744"/>
            <a:ext cx="9829800" cy="221599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TẠO NÊN CON TRÁI TIM </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THẬT TRẮNG TRONG</a:t>
            </a:r>
            <a:r>
              <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 </a:t>
            </a: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CHÚA ÔI! </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TÂM LINH CON CŨNG XIN ĐƯỢC NGÀI </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ĐỔI MỚI LUÔN</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p:txBody>
      </p:sp>
    </p:spTree>
    <p:extLst>
      <p:ext uri="{BB962C8B-B14F-4D97-AF65-F5344CB8AC3E}">
        <p14:creationId xmlns:p14="http://schemas.microsoft.com/office/powerpoint/2010/main" val="304961040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1066800" y="3962400"/>
            <a:ext cx="8705850" cy="1985159"/>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rPr>
              <a:t>Cast me not away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rPr>
              <a:t>From thy presence, oh Lord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506040303020004" pitchFamily="34" charset="0"/>
              </a:rPr>
              <a:t>And take not Thy Holy Spirit from me</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1066800" y="948541"/>
            <a:ext cx="9315450" cy="221599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mj-lt"/>
                <a:ea typeface="+mn-ea"/>
                <a:cs typeface="+mn-cs"/>
              </a:rPr>
              <a:t>CHÚA HỠI CHỚ CẤT CON </a:t>
            </a:r>
            <a:endParaRPr kumimoji="0" lang="en-US" sz="3600" b="0" i="0" u="none" strike="noStrike" kern="1200" cap="none" spc="0" normalizeH="0" baseline="0" noProof="0">
              <a:ln>
                <a:noFill/>
              </a:ln>
              <a:solidFill>
                <a:srgbClr val="48CFAD">
                  <a:lumMod val="50000"/>
                </a:srgb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mj-lt"/>
                <a:ea typeface="+mn-ea"/>
                <a:cs typeface="+mn-cs"/>
              </a:rPr>
              <a:t>LÌA XA BÓNG CHÚA</a:t>
            </a:r>
            <a:r>
              <a:rPr kumimoji="0" lang="en-US" sz="3600" b="0" i="0" u="none" strike="noStrike" kern="1200" cap="none" spc="0" normalizeH="0" baseline="0" noProof="0">
                <a:ln>
                  <a:noFill/>
                </a:ln>
                <a:solidFill>
                  <a:srgbClr val="48CFAD">
                    <a:lumMod val="50000"/>
                  </a:srgbClr>
                </a:solidFill>
                <a:effectLst/>
                <a:uLnTx/>
                <a:uFillTx/>
                <a:latin typeface="+mj-lt"/>
                <a:ea typeface="+mn-ea"/>
                <a:cs typeface="+mn-cs"/>
              </a:rPr>
              <a:t>, </a:t>
            </a:r>
            <a:r>
              <a:rPr kumimoji="0" lang="vi-VN" sz="3600" b="0" i="0" u="none" strike="noStrike" kern="1200" cap="none" spc="0" normalizeH="0" baseline="0" noProof="0">
                <a:ln>
                  <a:noFill/>
                </a:ln>
                <a:solidFill>
                  <a:srgbClr val="48CFAD">
                    <a:lumMod val="50000"/>
                  </a:srgbClr>
                </a:solidFill>
                <a:effectLst/>
                <a:uLnTx/>
                <a:uFillTx/>
                <a:latin typeface="+mj-lt"/>
                <a:ea typeface="+mn-ea"/>
                <a:cs typeface="+mn-cs"/>
              </a:rPr>
              <a:t>ÔI NGÀI</a:t>
            </a:r>
            <a:r>
              <a:rPr kumimoji="0" lang="en-US" sz="3600" b="0" i="0" u="none" strike="noStrike" kern="1200" cap="none" spc="0" normalizeH="0" baseline="0" noProof="0">
                <a:ln>
                  <a:noFill/>
                </a:ln>
                <a:solidFill>
                  <a:srgbClr val="48CFAD">
                    <a:lumMod val="50000"/>
                  </a:srgbClr>
                </a:solidFill>
                <a:effectLst/>
                <a:uLnTx/>
                <a:uFillTx/>
                <a:latin typeface="+mj-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mj-lt"/>
                <a:ea typeface="+mn-ea"/>
                <a:cs typeface="+mn-cs"/>
              </a:rPr>
              <a:t>LẠY CHÚA CHỚ CẤT THÁNH LINH </a:t>
            </a:r>
            <a:endParaRPr kumimoji="0" lang="en-US" sz="3600" b="0" i="0" u="none" strike="noStrike" kern="1200" cap="none" spc="0" normalizeH="0" baseline="0" noProof="0">
              <a:ln>
                <a:noFill/>
              </a:ln>
              <a:solidFill>
                <a:srgbClr val="48CFAD">
                  <a:lumMod val="50000"/>
                </a:srgb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mj-lt"/>
                <a:ea typeface="+mn-ea"/>
                <a:cs typeface="+mn-cs"/>
              </a:rPr>
              <a:t>RA XA KHỎI LÒNG CON</a:t>
            </a:r>
            <a:endParaRPr kumimoji="0" lang="en-US" sz="3600" b="0" i="0" u="none" strike="noStrike" kern="1200" cap="none" spc="0" normalizeH="0" baseline="0" noProof="0">
              <a:ln>
                <a:noFill/>
              </a:ln>
              <a:solidFill>
                <a:srgbClr val="48CFAD">
                  <a:lumMod val="50000"/>
                </a:srgbClr>
              </a:solidFill>
              <a:effectLst/>
              <a:uLnTx/>
              <a:uFillTx/>
              <a:latin typeface="+mj-lt"/>
              <a:ea typeface="+mn-ea"/>
              <a:cs typeface="+mn-cs"/>
            </a:endParaRPr>
          </a:p>
        </p:txBody>
      </p:sp>
    </p:spTree>
    <p:extLst>
      <p:ext uri="{BB962C8B-B14F-4D97-AF65-F5344CB8AC3E}">
        <p14:creationId xmlns:p14="http://schemas.microsoft.com/office/powerpoint/2010/main" val="13387879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2215991"/>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I ENTER THE HOLY OF HOLIES</a:t>
            </a:r>
          </a:p>
          <a:p>
            <a:pPr algn="ctr"/>
            <a:r>
              <a:rPr lang="en-US" sz="4800">
                <a:solidFill>
                  <a:schemeClr val="bg1"/>
                </a:solidFill>
                <a:latin typeface="Trade Gothic Next Heavy" panose="020B0604020202020204" pitchFamily="34" charset="0"/>
              </a:rPr>
              <a:t>I ENTER THROUGH THE BLOOD </a:t>
            </a:r>
          </a:p>
          <a:p>
            <a:pPr algn="ctr"/>
            <a:r>
              <a:rPr lang="en-US" sz="4800">
                <a:solidFill>
                  <a:schemeClr val="bg1"/>
                </a:solidFill>
                <a:latin typeface="Trade Gothic Next Heavy" panose="020B0604020202020204" pitchFamily="34" charset="0"/>
              </a:rPr>
              <a:t>OF THE LAMB</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vi-VN" sz="3600">
                <a:solidFill>
                  <a:schemeClr val="bg1"/>
                </a:solidFill>
                <a:latin typeface="Trade Gothic Next Cond" panose="020B0604020202020204" pitchFamily="34" charset="0"/>
              </a:rPr>
              <a:t>Vào đây trong đền thờ nơi chí thánh Ngài</a:t>
            </a:r>
          </a:p>
          <a:p>
            <a:pPr algn="ctr"/>
            <a:r>
              <a:rPr lang="vi-VN" sz="3600">
                <a:solidFill>
                  <a:schemeClr val="bg1"/>
                </a:solidFill>
                <a:latin typeface="Trade Gothic Next Cond" panose="020B0604020202020204" pitchFamily="34" charset="0"/>
              </a:rPr>
              <a:t>Bởi nhờ vào dòng huyết báu Chiên Con Ngài</a:t>
            </a:r>
            <a:endParaRPr lang="en-US" sz="3600">
              <a:solidFill>
                <a:schemeClr val="bg1"/>
              </a:solidFill>
              <a:latin typeface="Trade Gothic Next Cond" panose="020B0604020202020204" pitchFamily="34" charset="0"/>
            </a:endParaRPr>
          </a:p>
        </p:txBody>
      </p:sp>
    </p:spTree>
    <p:extLst>
      <p:ext uri="{BB962C8B-B14F-4D97-AF65-F5344CB8AC3E}">
        <p14:creationId xmlns:p14="http://schemas.microsoft.com/office/powerpoint/2010/main" val="335336021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1066800" y="905470"/>
            <a:ext cx="10901363" cy="264687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43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LÀM MỚI TRONG TRÁI TIM CON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43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NIỀM TIN CỨU RỖI NƠI NGÀI</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43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TÂM LINH CON MÃI XIN </a:t>
            </a:r>
            <a:endParaRPr kumimoji="0" lang="en-US" sz="43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43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ĐƯỢC NGÀI ĐỔI MỚI LUÔN…</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1066800" y="4189512"/>
            <a:ext cx="9315450" cy="203132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604020202020204" pitchFamily="34" charset="0"/>
                <a:ea typeface="+mn-ea"/>
                <a:cs typeface="+mn-cs"/>
              </a:rPr>
              <a:t>Cast me not away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604020202020204" pitchFamily="34" charset="0"/>
                <a:ea typeface="+mn-ea"/>
                <a:cs typeface="+mn-cs"/>
              </a:rPr>
              <a:t>From thy presence, oh Lord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604020202020204" pitchFamily="34" charset="0"/>
                <a:ea typeface="+mn-ea"/>
                <a:cs typeface="+mn-cs"/>
              </a:rPr>
              <a:t>And take not thy Holy Spirit from me</a:t>
            </a:r>
          </a:p>
        </p:txBody>
      </p:sp>
    </p:spTree>
    <p:extLst>
      <p:ext uri="{BB962C8B-B14F-4D97-AF65-F5344CB8AC3E}">
        <p14:creationId xmlns:p14="http://schemas.microsoft.com/office/powerpoint/2010/main" val="296701409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een tree on sand">
            <a:extLst>
              <a:ext uri="{FF2B5EF4-FFF2-40B4-BE49-F238E27FC236}">
                <a16:creationId xmlns:a16="http://schemas.microsoft.com/office/drawing/2014/main" id="{4511EEF7-8C4A-D67F-5892-6C48CCEA32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6"/>
          <a:stretch/>
        </p:blipFill>
        <p:spPr bwMode="auto">
          <a:xfrm>
            <a:off x="12700" y="12701"/>
            <a:ext cx="12179300" cy="684530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AFE0B694-911A-7C79-E62E-A51636A97CF5}"/>
              </a:ext>
            </a:extLst>
          </p:cNvPr>
          <p:cNvSpPr txBox="1"/>
          <p:nvPr/>
        </p:nvSpPr>
        <p:spPr>
          <a:xfrm>
            <a:off x="990600" y="905470"/>
            <a:ext cx="10977563" cy="2215991"/>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TẠO NÊN CON TRÁI TIM </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THẬT TRẮNG TRONG CHÚA ÔI! </a:t>
            </a: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TÂM LINH CON CŨNG XIN </a:t>
            </a:r>
            <a:endParaRPr kumimoji="0" lang="en-US"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vi-VN" sz="3600" b="0" i="0" u="none" strike="noStrike" kern="1200" cap="none" spc="0" normalizeH="0" baseline="0" noProof="0">
                <a:ln>
                  <a:noFill/>
                </a:ln>
                <a:solidFill>
                  <a:srgbClr val="48CFAD">
                    <a:lumMod val="50000"/>
                  </a:srgbClr>
                </a:solidFill>
                <a:effectLst/>
                <a:uLnTx/>
                <a:uFillTx/>
                <a:latin typeface="#9Slide02 Tieu de dai" panose="02000000000000000000" pitchFamily="2" charset="0"/>
                <a:ea typeface="#9Slide02 Tieu de dai" panose="02000000000000000000" pitchFamily="2" charset="0"/>
              </a:rPr>
              <a:t>ĐƯỢC NGÀI ĐỔI MỚI LUÔN</a:t>
            </a:r>
          </a:p>
        </p:txBody>
      </p:sp>
      <p:sp>
        <p:nvSpPr>
          <p:cNvPr id="3" name="Hộp Văn bản 2">
            <a:extLst>
              <a:ext uri="{FF2B5EF4-FFF2-40B4-BE49-F238E27FC236}">
                <a16:creationId xmlns:a16="http://schemas.microsoft.com/office/drawing/2014/main" id="{E01F5EF3-1C35-55DB-798E-960A1A2125CA}"/>
              </a:ext>
            </a:extLst>
          </p:cNvPr>
          <p:cNvSpPr txBox="1"/>
          <p:nvPr/>
        </p:nvSpPr>
        <p:spPr>
          <a:xfrm>
            <a:off x="990600" y="4629091"/>
            <a:ext cx="9315450" cy="132343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604020202020204" pitchFamily="34" charset="0"/>
                <a:ea typeface="+mn-ea"/>
                <a:cs typeface="+mn-cs"/>
              </a:rPr>
              <a:t>Create in me a clean heart, oh God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300" b="0" i="0" u="none" strike="noStrike" kern="1200" cap="none" spc="0" normalizeH="0" baseline="0" noProof="0">
                <a:ln>
                  <a:noFill/>
                </a:ln>
                <a:solidFill>
                  <a:srgbClr val="48CFAD">
                    <a:lumMod val="50000"/>
                  </a:srgbClr>
                </a:solidFill>
                <a:effectLst/>
                <a:uLnTx/>
                <a:uFillTx/>
                <a:latin typeface="Trade Gothic Next Cond" panose="020B0604020202020204" pitchFamily="34" charset="0"/>
                <a:ea typeface="+mn-ea"/>
                <a:cs typeface="+mn-cs"/>
              </a:rPr>
              <a:t>And renew a right spirit within me</a:t>
            </a:r>
          </a:p>
        </p:txBody>
      </p:sp>
    </p:spTree>
    <p:extLst>
      <p:ext uri="{BB962C8B-B14F-4D97-AF65-F5344CB8AC3E}">
        <p14:creationId xmlns:p14="http://schemas.microsoft.com/office/powerpoint/2010/main" val="4071473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B9742FF2-0C14-C992-88D6-E0E81965F1BA}"/>
              </a:ext>
            </a:extLst>
          </p:cNvPr>
          <p:cNvSpPr txBox="1"/>
          <p:nvPr/>
        </p:nvSpPr>
        <p:spPr>
          <a:xfrm>
            <a:off x="1133475" y="905470"/>
            <a:ext cx="9925050" cy="1477328"/>
          </a:xfrm>
          <a:prstGeom prst="rect">
            <a:avLst/>
          </a:prstGeom>
          <a:noFill/>
        </p:spPr>
        <p:txBody>
          <a:bodyPr wrap="square" lIns="0" tIns="0" rIns="0" bIns="0" rtlCol="0">
            <a:spAutoFit/>
          </a:bodyPr>
          <a:lstStyle/>
          <a:p>
            <a:pPr algn="ctr"/>
            <a:r>
              <a:rPr lang="en-US" sz="4800">
                <a:solidFill>
                  <a:schemeClr val="bg1"/>
                </a:solidFill>
                <a:latin typeface="Trade Gothic Next Heavy" panose="020B0604020202020204" pitchFamily="34" charset="0"/>
              </a:rPr>
              <a:t>I ENTER TO WORSHIP YOU ONLY</a:t>
            </a:r>
          </a:p>
          <a:p>
            <a:pPr algn="ctr"/>
            <a:r>
              <a:rPr lang="en-US" sz="4800">
                <a:solidFill>
                  <a:schemeClr val="bg1"/>
                </a:solidFill>
                <a:latin typeface="Trade Gothic Next Heavy" panose="020B0604020202020204" pitchFamily="34" charset="0"/>
              </a:rPr>
              <a:t>I ENTER TO HONOR I AM</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algn="ctr"/>
            <a:r>
              <a:rPr lang="vi-VN" sz="3600">
                <a:solidFill>
                  <a:schemeClr val="bg1"/>
                </a:solidFill>
                <a:latin typeface="Trade Gothic Next Cond" panose="020B0604020202020204" pitchFamily="34" charset="0"/>
              </a:rPr>
              <a:t>Vào đây trong đền thờ để chúc tán Ngài</a:t>
            </a:r>
          </a:p>
          <a:p>
            <a:pPr algn="ctr"/>
            <a:r>
              <a:rPr lang="vi-VN" sz="3600">
                <a:solidFill>
                  <a:schemeClr val="bg1"/>
                </a:solidFill>
                <a:latin typeface="Trade Gothic Next Cond" panose="020B0604020202020204" pitchFamily="34" charset="0"/>
              </a:rPr>
              <a:t>Với trọn lòng tôn kính Giê-hô-va</a:t>
            </a:r>
            <a:endParaRPr lang="en-US" sz="3600">
              <a:solidFill>
                <a:schemeClr val="bg1"/>
              </a:solidFill>
              <a:latin typeface="Trade Gothic Next Cond" panose="020B0604020202020204" pitchFamily="34" charset="0"/>
            </a:endParaRPr>
          </a:p>
        </p:txBody>
      </p:sp>
    </p:spTree>
    <p:extLst>
      <p:ext uri="{BB962C8B-B14F-4D97-AF65-F5344CB8AC3E}">
        <p14:creationId xmlns:p14="http://schemas.microsoft.com/office/powerpoint/2010/main" val="22996948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LORD I WORSHIP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sẽ chúc tán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chúc tán Ngài</a:t>
            </a:r>
          </a:p>
        </p:txBody>
      </p:sp>
    </p:spTree>
    <p:extLst>
      <p:ext uri="{BB962C8B-B14F-4D97-AF65-F5344CB8AC3E}">
        <p14:creationId xmlns:p14="http://schemas.microsoft.com/office/powerpoint/2010/main" val="37752488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5 Starry Sky Backgrounds on Hip, aesthetic of starry sky HD wallpaper">
            <a:extLst>
              <a:ext uri="{FF2B5EF4-FFF2-40B4-BE49-F238E27FC236}">
                <a16:creationId xmlns:a16="http://schemas.microsoft.com/office/drawing/2014/main" id="{03B7F6D3-F7BC-3180-145A-EE73B4405E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5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322763C8-4E72-7202-4E18-FCA9883DAB1D}"/>
              </a:ext>
            </a:extLst>
          </p:cNvPr>
          <p:cNvSpPr/>
          <p:nvPr/>
        </p:nvSpPr>
        <p:spPr>
          <a:xfrm>
            <a:off x="0" y="0"/>
            <a:ext cx="12192000" cy="6858000"/>
          </a:xfrm>
          <a:prstGeom prst="rect">
            <a:avLst/>
          </a:prstGeom>
          <a:solidFill>
            <a:schemeClr val="tx1">
              <a:lumMod val="95000"/>
              <a:lumOff val="5000"/>
              <a:alpha val="69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9Slide02 Noi dung dai"/>
              <a:ea typeface="+mn-ea"/>
              <a:cs typeface="+mn-cs"/>
            </a:endParaRPr>
          </a:p>
        </p:txBody>
      </p:sp>
      <p:sp>
        <p:nvSpPr>
          <p:cNvPr id="3" name="Hộp Văn bản 2">
            <a:extLst>
              <a:ext uri="{FF2B5EF4-FFF2-40B4-BE49-F238E27FC236}">
                <a16:creationId xmlns:a16="http://schemas.microsoft.com/office/drawing/2014/main" id="{B9742FF2-0C14-C992-88D6-E0E81965F1BA}"/>
              </a:ext>
            </a:extLst>
          </p:cNvPr>
          <p:cNvSpPr txBox="1"/>
          <p:nvPr/>
        </p:nvSpPr>
        <p:spPr>
          <a:xfrm>
            <a:off x="2038350" y="905470"/>
            <a:ext cx="8115300" cy="147732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LORD I WORSHIP YOU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Trade Gothic Next Heavy" panose="020B0604020202020204" pitchFamily="34" charset="0"/>
                <a:ea typeface="+mn-ea"/>
                <a:cs typeface="+mn-cs"/>
              </a:rPr>
              <a:t>I WORSHIP YOU</a:t>
            </a:r>
          </a:p>
        </p:txBody>
      </p:sp>
      <p:sp>
        <p:nvSpPr>
          <p:cNvPr id="4" name="Hộp Văn bản 3">
            <a:extLst>
              <a:ext uri="{FF2B5EF4-FFF2-40B4-BE49-F238E27FC236}">
                <a16:creationId xmlns:a16="http://schemas.microsoft.com/office/drawing/2014/main" id="{695629F0-C478-F30E-7575-19CA1C6732ED}"/>
              </a:ext>
            </a:extLst>
          </p:cNvPr>
          <p:cNvSpPr txBox="1"/>
          <p:nvPr/>
        </p:nvSpPr>
        <p:spPr>
          <a:xfrm>
            <a:off x="2038350" y="4105872"/>
            <a:ext cx="8115300"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sẽ chúc tán Ngài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Trade Gothic Next Cond" panose="020B0604020202020204" pitchFamily="34" charset="0"/>
                <a:ea typeface="+mn-ea"/>
                <a:cs typeface="+mn-cs"/>
              </a:rPr>
              <a:t>Con chúc tán Ngài</a:t>
            </a:r>
          </a:p>
        </p:txBody>
      </p:sp>
    </p:spTree>
    <p:extLst>
      <p:ext uri="{BB962C8B-B14F-4D97-AF65-F5344CB8AC3E}">
        <p14:creationId xmlns:p14="http://schemas.microsoft.com/office/powerpoint/2010/main" val="147350410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Chủ đề Office">
  <a:themeElements>
    <a:clrScheme name="9Slide - 2021">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BD45"/>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4C410E64-73D4-4894-A16A-B0A564A2C1B3}" vid="{BD11DD77-7AB8-40E7-98B4-F754939C4E0E}"/>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117</TotalTime>
  <Words>1669</Words>
  <Application>Microsoft Office PowerPoint</Application>
  <PresentationFormat>Màn hình rộng</PresentationFormat>
  <Paragraphs>260</Paragraphs>
  <Slides>61</Slides>
  <Notes>15</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61</vt:i4>
      </vt:variant>
    </vt:vector>
  </HeadingPairs>
  <TitlesOfParts>
    <vt:vector size="68" baseType="lpstr">
      <vt:lpstr>Arial</vt:lpstr>
      <vt:lpstr>Trade Gothic Next Cond</vt:lpstr>
      <vt:lpstr>Calibri</vt:lpstr>
      <vt:lpstr>#9Slide02 Noi dung dai</vt:lpstr>
      <vt:lpstr>Trade Gothic Next Heavy</vt:lpstr>
      <vt:lpstr>#9Slide02 Tieu de dai</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ASUS</dc:creator>
  <cp:keywords>9Slide</cp:keywords>
  <dc:description>9Slide.vn</dc:description>
  <cp:lastModifiedBy>Asia Nguyen</cp:lastModifiedBy>
  <cp:revision>2</cp:revision>
  <dcterms:created xsi:type="dcterms:W3CDTF">2023-12-02T16:49:52Z</dcterms:created>
  <dcterms:modified xsi:type="dcterms:W3CDTF">2023-12-02T18:47:38Z</dcterms:modified>
  <cp:category>9Slide.vn</cp:category>
  <cp:contentStatus>9Slide</cp:contentStatus>
</cp:coreProperties>
</file>