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  <p:sldMasterId id="2147483712" r:id="rId2"/>
  </p:sldMasterIdLst>
  <p:notesMasterIdLst>
    <p:notesMasterId r:id="rId100"/>
  </p:notes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9" r:id="rId14"/>
    <p:sldId id="290" r:id="rId15"/>
    <p:sldId id="291" r:id="rId16"/>
    <p:sldId id="292" r:id="rId17"/>
    <p:sldId id="270" r:id="rId18"/>
    <p:sldId id="275" r:id="rId19"/>
    <p:sldId id="271" r:id="rId20"/>
    <p:sldId id="272" r:id="rId21"/>
    <p:sldId id="273" r:id="rId22"/>
    <p:sldId id="274" r:id="rId23"/>
    <p:sldId id="293" r:id="rId24"/>
    <p:sldId id="294" r:id="rId25"/>
    <p:sldId id="295" r:id="rId26"/>
    <p:sldId id="296" r:id="rId27"/>
    <p:sldId id="297" r:id="rId28"/>
    <p:sldId id="298" r:id="rId29"/>
    <p:sldId id="284" r:id="rId30"/>
    <p:sldId id="314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06" r:id="rId39"/>
    <p:sldId id="285" r:id="rId40"/>
    <p:sldId id="286" r:id="rId41"/>
    <p:sldId id="307" r:id="rId42"/>
    <p:sldId id="313" r:id="rId43"/>
    <p:sldId id="287" r:id="rId44"/>
    <p:sldId id="308" r:id="rId45"/>
    <p:sldId id="288" r:id="rId46"/>
    <p:sldId id="309" r:id="rId47"/>
    <p:sldId id="338" r:id="rId48"/>
    <p:sldId id="310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11" r:id="rId62"/>
    <p:sldId id="312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258" r:id="rId77"/>
    <p:sldId id="276" r:id="rId78"/>
    <p:sldId id="277" r:id="rId79"/>
    <p:sldId id="279" r:id="rId80"/>
    <p:sldId id="278" r:id="rId81"/>
    <p:sldId id="315" r:id="rId82"/>
    <p:sldId id="316" r:id="rId83"/>
    <p:sldId id="317" r:id="rId84"/>
    <p:sldId id="318" r:id="rId85"/>
    <p:sldId id="319" r:id="rId86"/>
    <p:sldId id="320" r:id="rId87"/>
    <p:sldId id="280" r:id="rId88"/>
    <p:sldId id="281" r:id="rId89"/>
    <p:sldId id="321" r:id="rId90"/>
    <p:sldId id="322" r:id="rId91"/>
    <p:sldId id="323" r:id="rId92"/>
    <p:sldId id="324" r:id="rId93"/>
    <p:sldId id="325" r:id="rId94"/>
    <p:sldId id="326" r:id="rId95"/>
    <p:sldId id="327" r:id="rId96"/>
    <p:sldId id="328" r:id="rId97"/>
    <p:sldId id="329" r:id="rId98"/>
    <p:sldId id="330" r:id="rId99"/>
  </p:sldIdLst>
  <p:sldSz cx="12192000" cy="6858000"/>
  <p:notesSz cx="6858000" cy="9144000"/>
  <p:embeddedFontLst>
    <p:embeddedFont>
      <p:font typeface="#9Slide02 Noi dung dai" panose="02000000000000000000" pitchFamily="2" charset="0"/>
      <p:regular r:id="rId101"/>
    </p:embeddedFont>
    <p:embeddedFont>
      <p:font typeface="#9Slide03 BoosterNextFYBlack" panose="02000A03000000020004" pitchFamily="2" charset="0"/>
      <p:regular r:id="rId102"/>
    </p:embeddedFont>
    <p:embeddedFont>
      <p:font typeface="#9Slide07 All Over Again" pitchFamily="2" charset="-79"/>
      <p:regular r:id="rId103"/>
    </p:embeddedFont>
    <p:embeddedFont>
      <p:font typeface="Calibri" panose="020F0502020204030204" pitchFamily="34" charset="0"/>
      <p:regular r:id="rId104"/>
      <p:bold r:id="rId105"/>
      <p:italic r:id="rId106"/>
      <p:boldItalic r:id="rId107"/>
    </p:embeddedFont>
    <p:embeddedFont>
      <p:font typeface="Calisto MT" panose="02040603050505030304" pitchFamily="18" charset="0"/>
      <p:regular r:id="rId108"/>
      <p:bold r:id="rId109"/>
      <p:italic r:id="rId110"/>
      <p:boldItalic r:id="rId111"/>
    </p:embeddedFont>
    <p:embeddedFont>
      <p:font typeface="Franklin Gothic Heavy" panose="020B0903020102020204" pitchFamily="34" charset="0"/>
      <p:regular r:id="rId112"/>
      <p:italic r:id="rId113"/>
    </p:embeddedFont>
    <p:embeddedFont>
      <p:font typeface="Roboto" panose="02000000000000000000" pitchFamily="2" charset="0"/>
      <p:regular r:id="rId114"/>
      <p:bold r:id="rId115"/>
      <p:italic r:id="rId116"/>
      <p:boldItalic r:id="rId117"/>
    </p:embeddedFont>
    <p:embeddedFont>
      <p:font typeface="Wingdings 2" panose="05020102010507070707" pitchFamily="18" charset="2"/>
      <p:regular r:id="rId1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30F953E2-1C57-4A72-93B6-B4FDAD893F7E}">
          <p14:sldIdLst>
            <p14:sldId id="257"/>
          </p14:sldIdLst>
        </p14:section>
        <p14:section name="VERSE 1" id="{65EBF620-67CD-4666-8FA7-7A673199CB74}">
          <p14:sldIdLst>
            <p14:sldId id="260"/>
            <p14:sldId id="261"/>
            <p14:sldId id="262"/>
            <p14:sldId id="263"/>
          </p14:sldIdLst>
        </p14:section>
        <p14:section name="CHORUS" id="{7B0A32FA-F4DB-486C-8731-7C78F151FC7C}">
          <p14:sldIdLst>
            <p14:sldId id="264"/>
            <p14:sldId id="265"/>
          </p14:sldIdLst>
        </p14:section>
        <p14:section name="VERSE 2" id="{F739C99C-02AF-4078-AA6A-99EE78456EC6}">
          <p14:sldIdLst>
            <p14:sldId id="266"/>
            <p14:sldId id="267"/>
            <p14:sldId id="268"/>
            <p14:sldId id="269"/>
            <p14:sldId id="289"/>
            <p14:sldId id="290"/>
            <p14:sldId id="291"/>
            <p14:sldId id="292"/>
          </p14:sldIdLst>
        </p14:section>
        <p14:section name="BRIDGE" id="{B8B66345-AE3F-4733-A496-AE9F185225AC}">
          <p14:sldIdLst>
            <p14:sldId id="270"/>
            <p14:sldId id="275"/>
            <p14:sldId id="271"/>
            <p14:sldId id="272"/>
            <p14:sldId id="273"/>
            <p14:sldId id="274"/>
            <p14:sldId id="293"/>
            <p14:sldId id="294"/>
            <p14:sldId id="295"/>
            <p14:sldId id="296"/>
            <p14:sldId id="297"/>
            <p14:sldId id="298"/>
            <p14:sldId id="284"/>
            <p14:sldId id="314"/>
            <p14:sldId id="331"/>
            <p14:sldId id="332"/>
            <p14:sldId id="333"/>
            <p14:sldId id="334"/>
            <p14:sldId id="335"/>
            <p14:sldId id="336"/>
            <p14:sldId id="337"/>
            <p14:sldId id="306"/>
            <p14:sldId id="285"/>
            <p14:sldId id="286"/>
            <p14:sldId id="307"/>
            <p14:sldId id="313"/>
            <p14:sldId id="287"/>
            <p14:sldId id="308"/>
            <p14:sldId id="288"/>
            <p14:sldId id="309"/>
            <p14:sldId id="338"/>
            <p14:sldId id="310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11"/>
            <p14:sldId id="31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258"/>
          </p14:sldIdLst>
        </p14:section>
        <p14:section name="CHORUS 1" id="{12FA34E6-F6B6-44BD-BD39-4F1F0E543783}">
          <p14:sldIdLst>
            <p14:sldId id="276"/>
            <p14:sldId id="277"/>
            <p14:sldId id="279"/>
            <p14:sldId id="278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HORUS 2" id="{317327AD-693C-4D12-AA61-9E49238C4C24}">
          <p14:sldIdLst>
            <p14:sldId id="280"/>
            <p14:sldId id="281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620" autoAdjust="0"/>
  </p:normalViewPr>
  <p:slideViewPr>
    <p:cSldViewPr showGuides="1">
      <p:cViewPr varScale="1">
        <p:scale>
          <a:sx n="62" d="100"/>
          <a:sy n="62" d="100"/>
        </p:scale>
        <p:origin x="8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font" Target="fonts/font17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12.fntdata"/><Relationship Id="rId16" Type="http://schemas.openxmlformats.org/officeDocument/2006/relationships/slide" Target="slides/slide14.xml"/><Relationship Id="rId107" Type="http://schemas.openxmlformats.org/officeDocument/2006/relationships/font" Target="fonts/font7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2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5.fntdata"/><Relationship Id="rId113" Type="http://schemas.openxmlformats.org/officeDocument/2006/relationships/font" Target="fonts/font13.fntdata"/><Relationship Id="rId11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11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6.fntdata"/><Relationship Id="rId114" Type="http://schemas.openxmlformats.org/officeDocument/2006/relationships/font" Target="fonts/font14.fntdata"/><Relationship Id="rId119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font" Target="fonts/font1.fntdata"/><Relationship Id="rId12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9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4.fntdata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10.fntdata"/><Relationship Id="rId11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CF4C8-0652-468A-91D2-FF590A483DE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5F82-FA59-4B3D-AFA0-63DDCF3C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84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39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53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05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710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95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415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118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507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11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59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04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528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299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471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66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61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3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20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736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87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68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181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275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5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21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62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0565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202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13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996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7756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7459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22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11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50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75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1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98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6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45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2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873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673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067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433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8423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855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870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549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1957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1011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E5C6F4F-6462-A39C-BE80-02B908B95F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2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940A96AA-EDC4-7FEF-D5DE-AE0E3A5D66A5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9B9EE9-F3BF-4B40-83E7-C9BC68FDDB0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27BC7647-F74A-49B4-013F-B24989DD3B97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19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696F127-DD2F-0448-9611-BEAA26F57D5D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8C618364-A6C0-2EA5-67FB-D4DC46B5C2AD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025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D3DB95B-F2C3-1BF4-2418-4C511ED6996B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" name="9Slide.vn">
            <a:extLst>
              <a:ext uri="{FF2B5EF4-FFF2-40B4-BE49-F238E27FC236}">
                <a16:creationId xmlns:a16="http://schemas.microsoft.com/office/drawing/2014/main" id="{35D7941A-22A3-C22C-38C4-0AE21096ECC9}"/>
              </a:ext>
            </a:extLst>
          </p:cNvPr>
          <p:cNvSpPr>
            <a:spLocks noSelect="1"/>
          </p:cNvSpPr>
          <p:nvPr userDrawn="1">
            <p:custDataLst>
              <p:tags r:id="rId20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9Slide.vn">
            <a:extLst>
              <a:ext uri="{FF2B5EF4-FFF2-40B4-BE49-F238E27FC236}">
                <a16:creationId xmlns:a16="http://schemas.microsoft.com/office/drawing/2014/main" id="{CFB26D13-4A5A-8F64-86C1-72DFA613D022}"/>
              </a:ext>
            </a:extLst>
          </p:cNvPr>
          <p:cNvSpPr>
            <a:spLocks noSelect="1"/>
          </p:cNvSpPr>
          <p:nvPr userDrawn="1">
            <p:custDataLst>
              <p:tags r:id="rId21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0034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Slide.vn - 2019">
            <a:extLst>
              <a:ext uri="{FF2B5EF4-FFF2-40B4-BE49-F238E27FC236}">
                <a16:creationId xmlns:a16="http://schemas.microsoft.com/office/drawing/2014/main" id="{22044415-BC7F-21B8-67F7-25D79827472E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968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FBAC5FC9-6AD4-A50F-C16A-5FC45DAC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90800"/>
            <a:ext cx="10353762" cy="1676400"/>
          </a:xfrm>
        </p:spPr>
        <p:txBody>
          <a:bodyPr>
            <a:noAutofit/>
          </a:bodyPr>
          <a:lstStyle/>
          <a:p>
            <a:r>
              <a:rPr lang="en-US" sz="13800">
                <a:solidFill>
                  <a:srgbClr val="FFC000"/>
                </a:solidFill>
                <a:latin typeface="Franklin Gothic Heavy" panose="020B0604020202020204" pitchFamily="34" charset="0"/>
              </a:rPr>
              <a:t>HOSANNA</a:t>
            </a:r>
          </a:p>
        </p:txBody>
      </p:sp>
    </p:spTree>
    <p:extLst>
      <p:ext uri="{BB962C8B-B14F-4D97-AF65-F5344CB8AC3E}">
        <p14:creationId xmlns:p14="http://schemas.microsoft.com/office/powerpoint/2010/main" val="24315438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 SEE A NEAR REVIVAL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STIRRING AS WE PRAY AND SEEK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 MONG ĐƯỢC XEM CƠN PHẤN HƯNG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KHI CON ĐÊM NGÀY LUÔN CẦU KHẨN </a:t>
            </a:r>
          </a:p>
        </p:txBody>
      </p:sp>
    </p:spTree>
    <p:extLst>
      <p:ext uri="{BB962C8B-B14F-4D97-AF65-F5344CB8AC3E}">
        <p14:creationId xmlns:p14="http://schemas.microsoft.com/office/powerpoint/2010/main" val="10717305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WE'RE ON OUR KNEES,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WE'RE ON OUR KNEES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 CÚI XIN NGÀI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 VẪN KHÁT KHAO</a:t>
            </a:r>
          </a:p>
        </p:txBody>
      </p:sp>
    </p:spTree>
    <p:extLst>
      <p:ext uri="{BB962C8B-B14F-4D97-AF65-F5344CB8AC3E}">
        <p14:creationId xmlns:p14="http://schemas.microsoft.com/office/powerpoint/2010/main" val="1225977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HOSANNA, HOSANNA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 IN THE HIGHEST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/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HOSANNA, HOSANNA,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 VINH HIỂN DANH NGÀI</a:t>
            </a:r>
          </a:p>
        </p:txBody>
      </p:sp>
    </p:spTree>
    <p:extLst>
      <p:ext uri="{BB962C8B-B14F-4D97-AF65-F5344CB8AC3E}">
        <p14:creationId xmlns:p14="http://schemas.microsoft.com/office/powerpoint/2010/main" val="21662188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HOSANNA, HOSANNA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 IN THE HIGHEST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HOSANNA, HOSANNA,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 VINH HIỂN DANH NGÀI</a:t>
            </a:r>
          </a:p>
        </p:txBody>
      </p:sp>
    </p:spTree>
    <p:extLst>
      <p:ext uri="{BB962C8B-B14F-4D97-AF65-F5344CB8AC3E}">
        <p14:creationId xmlns:p14="http://schemas.microsoft.com/office/powerpoint/2010/main" val="13590833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HOSANNA, HOSANNA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 IN THE HIGHEST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/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HOSANNA, HOSANNA,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 VINH HIỂN DANH NGÀI</a:t>
            </a:r>
          </a:p>
        </p:txBody>
      </p:sp>
    </p:spTree>
    <p:extLst>
      <p:ext uri="{BB962C8B-B14F-4D97-AF65-F5344CB8AC3E}">
        <p14:creationId xmlns:p14="http://schemas.microsoft.com/office/powerpoint/2010/main" val="19880434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HOSANNA, HOSANNA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 IN THE HIGHEST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HOSANNA, HOSANNA,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 VINH HIỂN DANH NGÀI</a:t>
            </a:r>
          </a:p>
        </p:txBody>
      </p:sp>
    </p:spTree>
    <p:extLst>
      <p:ext uri="{BB962C8B-B14F-4D97-AF65-F5344CB8AC3E}">
        <p14:creationId xmlns:p14="http://schemas.microsoft.com/office/powerpoint/2010/main" val="2947926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1" y="849968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HEAL MY HEART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AND MAKE IT CLEAN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CẤT ĐI NỖI Ô NHƠ T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 HỒN</a:t>
            </a:r>
          </a:p>
        </p:txBody>
      </p:sp>
    </p:spTree>
    <p:extLst>
      <p:ext uri="{BB962C8B-B14F-4D97-AF65-F5344CB8AC3E}">
        <p14:creationId xmlns:p14="http://schemas.microsoft.com/office/powerpoint/2010/main" val="20497566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1" y="849968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OPEN UP MY EYES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THE THINGS UNSEEN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MỞ T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 CON HÔM NAY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NHÌN XEM BIẾT BAO ĐIỀU</a:t>
            </a:r>
          </a:p>
        </p:txBody>
      </p:sp>
    </p:spTree>
    <p:extLst>
      <p:ext uri="{BB962C8B-B14F-4D97-AF65-F5344CB8AC3E}">
        <p14:creationId xmlns:p14="http://schemas.microsoft.com/office/powerpoint/2010/main" val="12694821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968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SHOW ME HOW TO LOVE LIKE YOU HAVE LOVED ME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GIÚP CON YÊU THƯƠNG NHƯ CHÍNH NGÀI, ĐÃ PHÓ TH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169345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968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MY HEART FOR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WHAT BREAKS YOURS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KHIẾN CON DẤN TH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NHƯ JESUS</a:t>
            </a:r>
          </a:p>
        </p:txBody>
      </p:sp>
    </p:spTree>
    <p:extLst>
      <p:ext uri="{BB962C8B-B14F-4D97-AF65-F5344CB8AC3E}">
        <p14:creationId xmlns:p14="http://schemas.microsoft.com/office/powerpoint/2010/main" val="21890859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47800"/>
            <a:ext cx="10353762" cy="970450"/>
          </a:xfr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 SEE THE KING OF GLORY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COMING ON THE CLOUDS WITH FIRE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/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 MONG ĐƯỢC XEM VUA HIỂN VINH,</a:t>
            </a:r>
            <a:endParaRPr lang="vi-VN" sz="4000" b="0">
              <a:solidFill>
                <a:schemeClr val="tx1">
                  <a:lumMod val="75000"/>
                </a:schemeClr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NƠI THIÊN CUNG RẠNG SOI KHẮP CHỐN, </a:t>
            </a:r>
            <a:endParaRPr lang="vi-VN" sz="4000" b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08527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EVERYTHING I AM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FOR YOUR KINGDOM'S CAUSE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HIẾN D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NG CHA MỌI ĐIỀU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VÌ DANH CHÚA MUÔN ĐỜI</a:t>
            </a:r>
          </a:p>
        </p:txBody>
      </p:sp>
    </p:spTree>
    <p:extLst>
      <p:ext uri="{BB962C8B-B14F-4D97-AF65-F5344CB8AC3E}">
        <p14:creationId xmlns:p14="http://schemas.microsoft.com/office/powerpoint/2010/main" val="27716938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AS I WALK FROM EARTH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INTO ETERNITY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DẮT CON NƠI DƯƠNG GIAN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ĐẾN TRONG THIÊN QUỐC MUÔN ĐỜI</a:t>
            </a:r>
          </a:p>
        </p:txBody>
      </p:sp>
    </p:spTree>
    <p:extLst>
      <p:ext uri="{BB962C8B-B14F-4D97-AF65-F5344CB8AC3E}">
        <p14:creationId xmlns:p14="http://schemas.microsoft.com/office/powerpoint/2010/main" val="1208426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1" y="849313"/>
            <a:ext cx="11120438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HEAL MY HEART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AND MAKE IT CLEAN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CẤT ĐI NỖI Ô NHƠ T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 HỒN</a:t>
            </a:r>
          </a:p>
        </p:txBody>
      </p:sp>
    </p:spTree>
    <p:extLst>
      <p:ext uri="{BB962C8B-B14F-4D97-AF65-F5344CB8AC3E}">
        <p14:creationId xmlns:p14="http://schemas.microsoft.com/office/powerpoint/2010/main" val="2162961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1" y="849313"/>
            <a:ext cx="11120438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OPEN UP MY EYES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THE THINGS UNSEEN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MỞ T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 CON HÔM NAY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NHÌN XEM BIẾT BAO ĐIỀU</a:t>
            </a:r>
          </a:p>
        </p:txBody>
      </p:sp>
    </p:spTree>
    <p:extLst>
      <p:ext uri="{BB962C8B-B14F-4D97-AF65-F5344CB8AC3E}">
        <p14:creationId xmlns:p14="http://schemas.microsoft.com/office/powerpoint/2010/main" val="292957063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SHOW ME HOW TO LOVE LIKE YOU HAVE LOVED ME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GIÚP CON YÊU THƯƠNG NHƯ CHÍNH NGÀI, ĐÃ PHÓ TH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710634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MY HEART FOR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WHAT BREAKS YOURS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KHIẾN CON DẤN TH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NHƯ JESUS</a:t>
            </a:r>
          </a:p>
        </p:txBody>
      </p:sp>
    </p:spTree>
    <p:extLst>
      <p:ext uri="{BB962C8B-B14F-4D97-AF65-F5344CB8AC3E}">
        <p14:creationId xmlns:p14="http://schemas.microsoft.com/office/powerpoint/2010/main" val="259452849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EVERYTHING I AM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FOR YOUR KINGDOM'S CAUSE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HIẾN D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NG CHA MỌI ĐIỀU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VÌ DANH CHÚA MUÔN ĐỜI</a:t>
            </a:r>
          </a:p>
        </p:txBody>
      </p:sp>
    </p:spTree>
    <p:extLst>
      <p:ext uri="{BB962C8B-B14F-4D97-AF65-F5344CB8AC3E}">
        <p14:creationId xmlns:p14="http://schemas.microsoft.com/office/powerpoint/2010/main" val="23856495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AS I WALK FROM EARTH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INTO ETERNITY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DẮT CON NƠI DƯƠNG GIAN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ĐẾN TRONG THIÊN QUỐC MUÔN ĐỜI</a:t>
            </a:r>
          </a:p>
        </p:txBody>
      </p:sp>
    </p:spTree>
    <p:extLst>
      <p:ext uri="{BB962C8B-B14F-4D97-AF65-F5344CB8AC3E}">
        <p14:creationId xmlns:p14="http://schemas.microsoft.com/office/powerpoint/2010/main" val="106683622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>
            <a:spLocks noGrp="1"/>
          </p:cNvSpPr>
          <p:nvPr>
            <p:ph type="ctrTitle"/>
          </p:nvPr>
        </p:nvSpPr>
        <p:spPr>
          <a:xfrm>
            <a:off x="415600" y="2732600"/>
            <a:ext cx="11360800" cy="1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266">
                <a:solidFill>
                  <a:srgbClr val="FFC000"/>
                </a:solidFill>
                <a:latin typeface="#9Slide03 BoosterNextFYBlack" panose="02000A03000000020004" pitchFamily="2" charset="0"/>
              </a:rPr>
              <a:t>Ê-DÍP-TÔ</a:t>
            </a:r>
            <a:endParaRPr sz="8266">
              <a:solidFill>
                <a:srgbClr val="FFC000"/>
              </a:solidFill>
              <a:latin typeface="#9Slide03 BoosterNextFYBlack" panose="02000A03000000020004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Roboto" panose="02000000000000000000" pitchFamily="2" charset="0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30019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3" y="1094324"/>
            <a:ext cx="10353675" cy="132343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 WHOLE EARTH SHAKES,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 WHOLE EARTH SHAKES,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/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KÌA KHẮP DƯƠNG TRẦN,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NGUYỆN TÁN DƯƠNG NGÀI</a:t>
            </a:r>
          </a:p>
        </p:txBody>
      </p:sp>
    </p:spTree>
    <p:extLst>
      <p:ext uri="{BB962C8B-B14F-4D97-AF65-F5344CB8AC3E}">
        <p14:creationId xmlns:p14="http://schemas.microsoft.com/office/powerpoint/2010/main" val="129521234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141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959998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94813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187011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150915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57942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60748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>
            <a:spLocks noGrp="1"/>
          </p:cNvSpPr>
          <p:nvPr>
            <p:ph type="ctrTitle"/>
          </p:nvPr>
        </p:nvSpPr>
        <p:spPr>
          <a:xfrm>
            <a:off x="415600" y="780158"/>
            <a:ext cx="11360800" cy="216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Con sẽ không quên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Việc lớn lao xưa Ngài làm nên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71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Verse 1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5F5758A0-8103-3E71-2420-F697320D20F8}"/>
              </a:ext>
            </a:extLst>
          </p:cNvPr>
          <p:cNvSpPr txBox="1">
            <a:spLocks/>
          </p:cNvSpPr>
          <p:nvPr/>
        </p:nvSpPr>
        <p:spPr>
          <a:xfrm>
            <a:off x="415600" y="3784323"/>
            <a:ext cx="11360800" cy="216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I won't forget,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The wonder of how You brought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711947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>
            <a:spLocks noGrp="1"/>
          </p:cNvSpPr>
          <p:nvPr>
            <p:ph type="ctrTitle"/>
          </p:nvPr>
        </p:nvSpPr>
        <p:spPr>
          <a:xfrm>
            <a:off x="415600" y="998584"/>
            <a:ext cx="11360800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Là để giải cứu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Từ Ê-díp-tô của lòng con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0" name="Google Shape;420;p71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Verse 1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C0FC3BC8-1F85-ABEE-EF54-2814D7B98D63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Deliverance,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The exodus of my heart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1193801"/>
            <a:ext cx="11360800" cy="13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r>
              <a:rPr lang="en-US" sz="6000" b="1">
                <a:solidFill>
                  <a:schemeClr val="lt1"/>
                </a:solidFill>
              </a:rPr>
              <a:t>Chúa đã tìm, Chúa cứu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FEE4521-7E5A-3133-AC34-9424BA2BE51F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'Cause You found me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freed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 SEE HIS LOVE AND MERCY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WASHING OVER ALL OUR SIN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/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YÊU THƯƠNG VÀ NH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 ÁI CHÚA CHA,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XÓA HẾT NHỮNG TỘI Ô NHƠ NHỚP,</a:t>
            </a:r>
          </a:p>
        </p:txBody>
      </p:sp>
    </p:spTree>
    <p:extLst>
      <p:ext uri="{BB962C8B-B14F-4D97-AF65-F5344CB8AC3E}">
        <p14:creationId xmlns:p14="http://schemas.microsoft.com/office/powerpoint/2010/main" val="7224847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803367"/>
            <a:ext cx="11360800" cy="202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Nén giữ biển nước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Cho con tự do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3A679209-215B-8E14-6753-FF67CCDB2D7B}"/>
              </a:ext>
            </a:extLst>
          </p:cNvPr>
          <p:cNvSpPr txBox="1">
            <a:spLocks/>
          </p:cNvSpPr>
          <p:nvPr/>
        </p:nvSpPr>
        <p:spPr>
          <a:xfrm>
            <a:off x="415600" y="4029166"/>
            <a:ext cx="11360800" cy="244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Held back the waters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For my release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029375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2827384"/>
            <a:ext cx="11360800" cy="120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Oh Yah-weh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35120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76885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06694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ctrTitle"/>
          </p:nvPr>
        </p:nvSpPr>
        <p:spPr>
          <a:xfrm>
            <a:off x="863600" y="678684"/>
            <a:ext cx="10464800" cy="32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pPr algn="l">
              <a:lnSpc>
                <a:spcPct val="109090"/>
              </a:lnSpc>
              <a:spcBef>
                <a:spcPts val="1600"/>
              </a:spcBef>
            </a:pPr>
            <a:endParaRPr sz="5733" b="1">
              <a:solidFill>
                <a:schemeClr val="lt1"/>
              </a:solidFill>
            </a:endParaRPr>
          </a:p>
          <a:p>
            <a:pPr>
              <a:lnSpc>
                <a:spcPct val="109090"/>
              </a:lnSpc>
              <a:spcBef>
                <a:spcPts val="1600"/>
              </a:spcBef>
            </a:pPr>
            <a:r>
              <a:rPr lang="en" sz="5733" b="1">
                <a:solidFill>
                  <a:schemeClr val="lt1"/>
                </a:solidFill>
              </a:rPr>
              <a:t>Ngày với trụ mây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Là dấu chứng 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Chúa ở cùng con</a:t>
            </a:r>
            <a:endParaRPr lang="vi-VN"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75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Verse 2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ACBDE936-6E33-00E1-1A68-85E6BD29475B}"/>
              </a:ext>
            </a:extLst>
          </p:cNvPr>
          <p:cNvSpPr txBox="1">
            <a:spLocks/>
          </p:cNvSpPr>
          <p:nvPr/>
        </p:nvSpPr>
        <p:spPr>
          <a:xfrm>
            <a:off x="415600" y="4563567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The cloud by day, is a sign that You are with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ctrTitle"/>
          </p:nvPr>
        </p:nvSpPr>
        <p:spPr>
          <a:xfrm>
            <a:off x="1016000" y="482600"/>
            <a:ext cx="10160000" cy="324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09090"/>
              </a:lnSpc>
              <a:spcBef>
                <a:spcPts val="1600"/>
              </a:spcBef>
            </a:pPr>
            <a:r>
              <a:rPr lang="vi-VN" sz="5733" b="1">
                <a:solidFill>
                  <a:schemeClr val="lt1"/>
                </a:solidFill>
              </a:rPr>
              <a:t>Ngọn lửa ban đêm</a:t>
            </a:r>
            <a:br>
              <a:rPr lang="vi-VN" sz="5733" b="1">
                <a:solidFill>
                  <a:schemeClr val="lt1"/>
                </a:solidFill>
              </a:rPr>
            </a:br>
            <a:r>
              <a:rPr lang="vi-VN" sz="5733" b="1">
                <a:solidFill>
                  <a:schemeClr val="lt1"/>
                </a:solidFill>
              </a:rPr>
              <a:t> Là ánh sáng </a:t>
            </a:r>
            <a:br>
              <a:rPr lang="en-US" sz="5733" b="1">
                <a:solidFill>
                  <a:schemeClr val="lt1"/>
                </a:solidFill>
              </a:rPr>
            </a:br>
            <a:r>
              <a:rPr lang="vi-VN" sz="5733" b="1">
                <a:solidFill>
                  <a:schemeClr val="lt1"/>
                </a:solidFill>
              </a:rPr>
              <a:t>Chiếu soi đường con</a:t>
            </a:r>
          </a:p>
        </p:txBody>
      </p:sp>
      <p:sp>
        <p:nvSpPr>
          <p:cNvPr id="448" name="Google Shape;448;p75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Verse 2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FEB79F7B-2424-533E-0B6C-E77D8F7DD384}"/>
              </a:ext>
            </a:extLst>
          </p:cNvPr>
          <p:cNvSpPr txBox="1">
            <a:spLocks/>
          </p:cNvSpPr>
          <p:nvPr/>
        </p:nvSpPr>
        <p:spPr>
          <a:xfrm>
            <a:off x="415600" y="4783674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The fire by night, is the guiding light to my feet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525621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1193801"/>
            <a:ext cx="11360800" cy="13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r>
              <a:rPr lang="en-US" sz="6000" b="1">
                <a:solidFill>
                  <a:schemeClr val="lt1"/>
                </a:solidFill>
              </a:rPr>
              <a:t>Chúa đã tìm, Chúa cứu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FEE4521-7E5A-3133-AC34-9424BA2BE51F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'Cause You found me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freed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016659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803367"/>
            <a:ext cx="11360800" cy="202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Nén giữ biển nước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Cho con tự do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3A679209-215B-8E14-6753-FF67CCDB2D7B}"/>
              </a:ext>
            </a:extLst>
          </p:cNvPr>
          <p:cNvSpPr txBox="1">
            <a:spLocks/>
          </p:cNvSpPr>
          <p:nvPr/>
        </p:nvSpPr>
        <p:spPr>
          <a:xfrm>
            <a:off x="415600" y="4029166"/>
            <a:ext cx="11360800" cy="244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Held back the waters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For my release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74145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 PEOPLE SING,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 PEOPLE SING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/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NGUYỆN HÁT KHEN NGÀI,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LÒNG BIẾT ƠN CHA</a:t>
            </a:r>
          </a:p>
        </p:txBody>
      </p:sp>
    </p:spTree>
    <p:extLst>
      <p:ext uri="{BB962C8B-B14F-4D97-AF65-F5344CB8AC3E}">
        <p14:creationId xmlns:p14="http://schemas.microsoft.com/office/powerpoint/2010/main" val="277921944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ctrTitle"/>
          </p:nvPr>
        </p:nvSpPr>
        <p:spPr>
          <a:xfrm>
            <a:off x="415600" y="2827384"/>
            <a:ext cx="11360800" cy="120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Oh Yah-weh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59895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40104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2110515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8199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00692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282489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542857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174445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23146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ctrTitle"/>
          </p:nvPr>
        </p:nvSpPr>
        <p:spPr>
          <a:xfrm>
            <a:off x="56000" y="995200"/>
            <a:ext cx="12192000" cy="2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Chúa bước vô trong Ê-díp-tô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Chúa nắm lấy con trong tay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96" name="Google Shape;496;p8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36B0732A-17A1-5F5E-612E-045EDA2FDB08}"/>
              </a:ext>
            </a:extLst>
          </p:cNvPr>
          <p:cNvSpPr txBox="1">
            <a:spLocks/>
          </p:cNvSpPr>
          <p:nvPr/>
        </p:nvSpPr>
        <p:spPr>
          <a:xfrm>
            <a:off x="415600" y="4444789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stepped into my Egypt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And You took me by the hand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HOSANNA, HOSANNA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 IN THE HIGHEST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/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HOSANNA, HOSANNA,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 VINH HIỂN DANH NGÀI</a:t>
            </a:r>
          </a:p>
        </p:txBody>
      </p:sp>
    </p:spTree>
    <p:extLst>
      <p:ext uri="{BB962C8B-B14F-4D97-AF65-F5344CB8AC3E}">
        <p14:creationId xmlns:p14="http://schemas.microsoft.com/office/powerpoint/2010/main" val="286072525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ctrTitle" idx="4294967295"/>
          </p:nvPr>
        </p:nvSpPr>
        <p:spPr>
          <a:xfrm>
            <a:off x="0" y="482601"/>
            <a:ext cx="12192000" cy="314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Chúa dẫn con ra 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Trong năng quyền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Vào trong đất hứa Ngài ban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96" name="Google Shape;496;p82"/>
          <p:cNvSpPr txBox="1"/>
          <p:nvPr/>
        </p:nvSpPr>
        <p:spPr>
          <a:xfrm>
            <a:off x="4145939" y="29300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41581A66-D7C5-B382-FD42-E80996473312}"/>
              </a:ext>
            </a:extLst>
          </p:cNvPr>
          <p:cNvSpPr txBox="1">
            <a:spLocks/>
          </p:cNvSpPr>
          <p:nvPr/>
        </p:nvSpPr>
        <p:spPr>
          <a:xfrm>
            <a:off x="609600" y="4038600"/>
            <a:ext cx="11360800" cy="25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And You marched me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out in freedom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Into the promised land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699036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ctrTitle" idx="4294967295"/>
          </p:nvPr>
        </p:nvSpPr>
        <p:spPr>
          <a:xfrm>
            <a:off x="0" y="685801"/>
            <a:ext cx="12192000" cy="294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Giờ đây con sẽ không quên Ngài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Và hát xướng 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Những công việc Ngài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503" name="Google Shape;503;p8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B0446F8-20F8-E421-D428-B8BF0F56F26F}"/>
              </a:ext>
            </a:extLst>
          </p:cNvPr>
          <p:cNvSpPr txBox="1">
            <a:spLocks/>
          </p:cNvSpPr>
          <p:nvPr/>
        </p:nvSpPr>
        <p:spPr>
          <a:xfrm>
            <a:off x="609600" y="4343400"/>
            <a:ext cx="11360800" cy="19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And now I will not forget You, no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I'll sing of all You've done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112106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ctrTitle"/>
          </p:nvPr>
        </p:nvSpPr>
        <p:spPr>
          <a:xfrm>
            <a:off x="70000" y="995200"/>
            <a:ext cx="12122000" cy="1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5333" b="1">
                <a:solidFill>
                  <a:schemeClr val="lt1"/>
                </a:solidFill>
              </a:rPr>
              <a:t>Sự chết nay đã mãi chôn vùi</a:t>
            </a:r>
          </a:p>
          <a:p>
            <a:r>
              <a:rPr lang="vi-VN" sz="5333" b="1">
                <a:solidFill>
                  <a:schemeClr val="lt1"/>
                </a:solidFill>
              </a:rPr>
              <a:t>Bởi tình yêu thương Chúa bao la</a:t>
            </a:r>
          </a:p>
        </p:txBody>
      </p:sp>
      <p:sp>
        <p:nvSpPr>
          <p:cNvPr id="503" name="Google Shape;503;p8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A96DED7B-7ADD-66DD-6AE0-B531A2BFF5B2}"/>
              </a:ext>
            </a:extLst>
          </p:cNvPr>
          <p:cNvSpPr txBox="1">
            <a:spLocks/>
          </p:cNvSpPr>
          <p:nvPr/>
        </p:nvSpPr>
        <p:spPr>
          <a:xfrm>
            <a:off x="415600" y="4140200"/>
            <a:ext cx="11360800" cy="19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Death is swallowed up forever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By the fury of Your love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ctrTitle"/>
          </p:nvPr>
        </p:nvSpPr>
        <p:spPr>
          <a:xfrm>
            <a:off x="56000" y="995200"/>
            <a:ext cx="12192000" cy="2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Chúa bước vô trong Ê-díp-tô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Chúa nắm lấy con trong tay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96" name="Google Shape;496;p82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36B0732A-17A1-5F5E-612E-045EDA2FDB08}"/>
              </a:ext>
            </a:extLst>
          </p:cNvPr>
          <p:cNvSpPr txBox="1">
            <a:spLocks/>
          </p:cNvSpPr>
          <p:nvPr/>
        </p:nvSpPr>
        <p:spPr>
          <a:xfrm>
            <a:off x="415600" y="4444789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stepped into my Egypt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And You took me by the hand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6122255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ctrTitle" idx="4294967295"/>
          </p:nvPr>
        </p:nvSpPr>
        <p:spPr>
          <a:xfrm>
            <a:off x="0" y="482601"/>
            <a:ext cx="12192000" cy="314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Chúa dẫn con ra 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Trong năng quyền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Vào trong đất hứa Ngài ban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96" name="Google Shape;496;p82"/>
          <p:cNvSpPr txBox="1"/>
          <p:nvPr/>
        </p:nvSpPr>
        <p:spPr>
          <a:xfrm>
            <a:off x="4145939" y="29300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41581A66-D7C5-B382-FD42-E80996473312}"/>
              </a:ext>
            </a:extLst>
          </p:cNvPr>
          <p:cNvSpPr txBox="1">
            <a:spLocks/>
          </p:cNvSpPr>
          <p:nvPr/>
        </p:nvSpPr>
        <p:spPr>
          <a:xfrm>
            <a:off x="609600" y="4038600"/>
            <a:ext cx="11360800" cy="25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And You marched me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out in freedom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Into the promised land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6502516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ctrTitle" idx="4294967295"/>
          </p:nvPr>
        </p:nvSpPr>
        <p:spPr>
          <a:xfrm>
            <a:off x="0" y="685801"/>
            <a:ext cx="12192000" cy="294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Giờ đây con sẽ không quên Ngài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Và hát xướng </a:t>
            </a:r>
            <a:endParaRPr sz="5733" b="1">
              <a:solidFill>
                <a:schemeClr val="lt1"/>
              </a:solidFill>
            </a:endParaRPr>
          </a:p>
          <a:p>
            <a:pPr algn="ctr">
              <a:buSzPts val="5200"/>
            </a:pPr>
            <a:r>
              <a:rPr lang="en" sz="5733" b="1">
                <a:solidFill>
                  <a:schemeClr val="lt1"/>
                </a:solidFill>
              </a:rPr>
              <a:t>Những công việc Ngài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503" name="Google Shape;503;p8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B0446F8-20F8-E421-D428-B8BF0F56F26F}"/>
              </a:ext>
            </a:extLst>
          </p:cNvPr>
          <p:cNvSpPr txBox="1">
            <a:spLocks/>
          </p:cNvSpPr>
          <p:nvPr/>
        </p:nvSpPr>
        <p:spPr>
          <a:xfrm>
            <a:off x="609600" y="4343400"/>
            <a:ext cx="11360800" cy="19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And now I will not forget You, no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I'll sing of all You've done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5143582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ctrTitle"/>
          </p:nvPr>
        </p:nvSpPr>
        <p:spPr>
          <a:xfrm>
            <a:off x="70000" y="995200"/>
            <a:ext cx="12122000" cy="1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5333" b="1">
                <a:solidFill>
                  <a:schemeClr val="lt1"/>
                </a:solidFill>
              </a:rPr>
              <a:t>Sự chết nay đã mãi chôn vùi</a:t>
            </a:r>
          </a:p>
          <a:p>
            <a:r>
              <a:rPr lang="vi-VN" sz="5333" b="1">
                <a:solidFill>
                  <a:schemeClr val="lt1"/>
                </a:solidFill>
              </a:rPr>
              <a:t>Bởi tình yêu thương Chúa bao la</a:t>
            </a:r>
          </a:p>
        </p:txBody>
      </p:sp>
      <p:sp>
        <p:nvSpPr>
          <p:cNvPr id="503" name="Google Shape;503;p8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A96DED7B-7ADD-66DD-6AE0-B531A2BFF5B2}"/>
              </a:ext>
            </a:extLst>
          </p:cNvPr>
          <p:cNvSpPr txBox="1">
            <a:spLocks/>
          </p:cNvSpPr>
          <p:nvPr/>
        </p:nvSpPr>
        <p:spPr>
          <a:xfrm>
            <a:off x="415600" y="4140200"/>
            <a:ext cx="11360800" cy="19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Death is swallowed up forever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By the fury of Your love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5833872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3967508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8833390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14161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HOSANNA, HOSANNA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HOSANNA IN THE HIGHEST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5977" y="4468934"/>
            <a:ext cx="99400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HOSANNA, HOSANNA,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sv-SE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HOSANNA VINH HIỂN DANH NGÀI</a:t>
            </a:r>
          </a:p>
        </p:txBody>
      </p:sp>
    </p:spTree>
    <p:extLst>
      <p:ext uri="{BB962C8B-B14F-4D97-AF65-F5344CB8AC3E}">
        <p14:creationId xmlns:p14="http://schemas.microsoft.com/office/powerpoint/2010/main" val="3664512348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803623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000" b="1">
              <a:solidFill>
                <a:schemeClr val="lt1"/>
              </a:solidFill>
            </a:endParaRPr>
          </a:p>
          <a:p>
            <a:endParaRPr sz="2000" b="1">
              <a:solidFill>
                <a:schemeClr val="lt1"/>
              </a:solidFill>
            </a:endParaRPr>
          </a:p>
          <a:p>
            <a:pPr algn="l"/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Ngài là Chúa </a:t>
            </a:r>
            <a:endParaRPr sz="6000" b="1">
              <a:solidFill>
                <a:schemeClr val="lt1"/>
              </a:solidFill>
            </a:endParaRPr>
          </a:p>
          <a:p>
            <a:r>
              <a:rPr lang="en" sz="6000" b="1">
                <a:solidFill>
                  <a:schemeClr val="lt1"/>
                </a:solidFill>
              </a:rPr>
              <a:t>Đấng đánh thay con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9;p71">
            <a:extLst>
              <a:ext uri="{FF2B5EF4-FFF2-40B4-BE49-F238E27FC236}">
                <a16:creationId xmlns:a16="http://schemas.microsoft.com/office/drawing/2014/main" id="{E00E95D7-7C55-119F-E02F-C20D7B7366E5}"/>
              </a:ext>
            </a:extLst>
          </p:cNvPr>
          <p:cNvSpPr txBox="1">
            <a:spLocks/>
          </p:cNvSpPr>
          <p:nvPr/>
        </p:nvSpPr>
        <p:spPr>
          <a:xfrm>
            <a:off x="415600" y="4029167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You're the God 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Who fights for me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921195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pPr algn="l"/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Ngài là Chúa 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luôn luôn đắc thắng</a:t>
            </a:r>
            <a:endParaRPr sz="5733" b="1">
              <a:solidFill>
                <a:schemeClr val="lt1"/>
              </a:solidFill>
            </a:endParaRPr>
          </a:p>
          <a:p>
            <a:r>
              <a:rPr lang="en" sz="5733" b="1">
                <a:solidFill>
                  <a:schemeClr val="lt1"/>
                </a:solidFill>
              </a:rPr>
              <a:t>Ha-lê-lu-ah, Ha-lê-lu-ah</a:t>
            </a:r>
            <a:endParaRPr sz="5733" b="1">
              <a:solidFill>
                <a:schemeClr val="lt1"/>
              </a:solidFill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703498F9-A809-A875-FC0E-1C9260228B5C}"/>
              </a:ext>
            </a:extLst>
          </p:cNvPr>
          <p:cNvSpPr txBox="1">
            <a:spLocks/>
          </p:cNvSpPr>
          <p:nvPr/>
        </p:nvSpPr>
        <p:spPr>
          <a:xfrm>
            <a:off x="415600" y="4333552"/>
            <a:ext cx="11360800" cy="191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Lord of every victory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Hallelujah! Hallelujah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6478556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995200"/>
            <a:ext cx="11360800" cy="2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733" b="1">
                <a:solidFill>
                  <a:schemeClr val="lt1"/>
                </a:solidFill>
              </a:rPr>
              <a:t>Ngài đã xé rách cả biển lớn</a:t>
            </a:r>
            <a:br>
              <a:rPr lang="en" sz="5733" b="1">
                <a:solidFill>
                  <a:schemeClr val="lt1"/>
                </a:solidFill>
              </a:rPr>
            </a:br>
            <a:r>
              <a:rPr lang="en" sz="5733" b="1">
                <a:solidFill>
                  <a:schemeClr val="lt1"/>
                </a:solidFill>
              </a:rPr>
              <a:t> Vực sâu Chúa dắt con đi qua</a:t>
            </a:r>
            <a:endParaRPr sz="57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71">
            <a:extLst>
              <a:ext uri="{FF2B5EF4-FFF2-40B4-BE49-F238E27FC236}">
                <a16:creationId xmlns:a16="http://schemas.microsoft.com/office/drawing/2014/main" id="{8839F057-8217-F21A-884E-0A797F6152B7}"/>
              </a:ext>
            </a:extLst>
          </p:cNvPr>
          <p:cNvSpPr txBox="1">
            <a:spLocks/>
          </p:cNvSpPr>
          <p:nvPr/>
        </p:nvSpPr>
        <p:spPr>
          <a:xfrm>
            <a:off x="415600" y="4167255"/>
            <a:ext cx="11360800" cy="169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</a:rPr>
              <a:t>You have torn apart the sea</a:t>
            </a:r>
          </a:p>
          <a:p>
            <a:pPr defTabSz="1219170">
              <a:buClr>
                <a:srgbClr val="000000"/>
              </a:buClr>
            </a:pPr>
            <a:r>
              <a:rPr lang="en-US" sz="5333" b="1" kern="0">
                <a:solidFill>
                  <a:srgbClr val="EEFF41">
                    <a:lumMod val="40000"/>
                    <a:lumOff val="60000"/>
                  </a:srgbClr>
                </a:solidFill>
                <a:ea typeface="Courier New"/>
                <a:cs typeface="Courier New"/>
                <a:sym typeface="Courier New"/>
              </a:rPr>
              <a:t>You have led me through the deep</a:t>
            </a:r>
            <a:endParaRPr lang="vi-VN" sz="5333" b="1" kern="0">
              <a:solidFill>
                <a:srgbClr val="EEFF4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7830730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ctrTitle"/>
          </p:nvPr>
        </p:nvSpPr>
        <p:spPr>
          <a:xfrm>
            <a:off x="415600" y="2821700"/>
            <a:ext cx="11360800" cy="1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b="1">
                <a:solidFill>
                  <a:schemeClr val="lt1"/>
                </a:solidFill>
              </a:rPr>
              <a:t>Ha-le-lu-ah, Ha-le-lu-ah</a:t>
            </a:r>
            <a:endParaRPr sz="6000" b="1">
              <a:solidFill>
                <a:schemeClr val="lt1"/>
              </a:solidFill>
            </a:endParaRPr>
          </a:p>
          <a:p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74"/>
          <p:cNvSpPr txBox="1"/>
          <p:nvPr/>
        </p:nvSpPr>
        <p:spPr>
          <a:xfrm>
            <a:off x="4096000" y="249367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500"/>
            </a:pPr>
            <a:r>
              <a:rPr lang="en" sz="2000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Chorus</a:t>
            </a:r>
            <a:endParaRPr sz="2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826622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B32BD89F-21FA-3A9A-DAC5-F7D362163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t="15445" r="4975" b="1544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FBAC5FC9-6AD4-A50F-C16A-5FC45DAC5E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48000"/>
            <a:ext cx="12191999" cy="182880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>
            <a:noAutofit/>
          </a:bodyPr>
          <a:lstStyle/>
          <a:p>
            <a:r>
              <a:rPr lang="en-US" sz="9600">
                <a:solidFill>
                  <a:srgbClr val="FFC000"/>
                </a:solidFill>
                <a:latin typeface="Franklin Gothic Heavy" panose="020B0604020202020204" pitchFamily="34" charset="0"/>
              </a:rPr>
              <a:t>EVERY CHAIN</a:t>
            </a:r>
            <a:endParaRPr lang="en-US" sz="13800">
              <a:solidFill>
                <a:srgbClr val="FFC000"/>
              </a:solidFill>
              <a:latin typeface="Franklin Gothic Heavy" panose="020B0604020202020204" pitchFamily="34" charset="0"/>
            </a:endParaRPr>
          </a:p>
        </p:txBody>
      </p:sp>
      <p:sp>
        <p:nvSpPr>
          <p:cNvPr id="5" name="Tiêu đề 2">
            <a:extLst>
              <a:ext uri="{FF2B5EF4-FFF2-40B4-BE49-F238E27FC236}">
                <a16:creationId xmlns:a16="http://schemas.microsoft.com/office/drawing/2014/main" id="{7A901127-7B06-C4A8-7F4A-CF474362F89A}"/>
              </a:ext>
            </a:extLst>
          </p:cNvPr>
          <p:cNvSpPr txBox="1">
            <a:spLocks/>
          </p:cNvSpPr>
          <p:nvPr/>
        </p:nvSpPr>
        <p:spPr>
          <a:xfrm>
            <a:off x="990600" y="533400"/>
            <a:ext cx="8915400" cy="3429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ts val="1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0" b="1" i="0" u="none" strike="noStrike" kern="1200" cap="none" spc="0" normalizeH="0" baseline="0" noProof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#9Slide07 All Over Again" pitchFamily="2" charset="-79"/>
                <a:ea typeface="#9Slide07 All Over Again" pitchFamily="2" charset="-79"/>
                <a:cs typeface="#9Slide07 All Over Again" pitchFamily="2" charset="-79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7052855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QUYỀN NĂNG TRÊN CAO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ĐẾN TRONG UY QUYỀN DANH CHÚA </a:t>
            </a:r>
          </a:p>
        </p:txBody>
      </p:sp>
    </p:spTree>
    <p:extLst>
      <p:ext uri="{BB962C8B-B14F-4D97-AF65-F5344CB8AC3E}">
        <p14:creationId xmlns:p14="http://schemas.microsoft.com/office/powerpoint/2010/main" val="265243257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NHỜ DANH JESUS B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ƯỚC ĐI TRONG QUYỀN NĂNG CHÚA</a:t>
            </a:r>
          </a:p>
        </p:txBody>
      </p:sp>
    </p:spTree>
    <p:extLst>
      <p:ext uri="{BB962C8B-B14F-4D97-AF65-F5344CB8AC3E}">
        <p14:creationId xmlns:p14="http://schemas.microsoft.com/office/powerpoint/2010/main" val="779415973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QUYỀN NĂNG TRÊN CAO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ĐẾN TRONG UY QUYỀN DANH CHÚA </a:t>
            </a:r>
          </a:p>
        </p:txBody>
      </p:sp>
    </p:spTree>
    <p:extLst>
      <p:ext uri="{BB962C8B-B14F-4D97-AF65-F5344CB8AC3E}">
        <p14:creationId xmlns:p14="http://schemas.microsoft.com/office/powerpoint/2010/main" val="1857351505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448345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 SEE A GENERATION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RISING UP TO TAKE THEIR PLACE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CHA ƠI LÒNG CON LUÔN KHÁT KHAO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XEM MUÔN MUÔN NGƯỜI TÔN DANH CHÚA</a:t>
            </a:r>
          </a:p>
        </p:txBody>
      </p:sp>
    </p:spTree>
    <p:extLst>
      <p:ext uri="{BB962C8B-B14F-4D97-AF65-F5344CB8AC3E}">
        <p14:creationId xmlns:p14="http://schemas.microsoft.com/office/powerpoint/2010/main" val="3830646217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4187636264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QUYỀN NĂNG TRÊN CAO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ĐẾN TRONG UY QUYỀN DANH CHÚA </a:t>
            </a:r>
          </a:p>
        </p:txBody>
      </p:sp>
    </p:spTree>
    <p:extLst>
      <p:ext uri="{BB962C8B-B14F-4D97-AF65-F5344CB8AC3E}">
        <p14:creationId xmlns:p14="http://schemas.microsoft.com/office/powerpoint/2010/main" val="271534507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NHỜ DANH JESUS B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ƯỚC ĐI TRONG QUYỀN NĂNG CHÚA</a:t>
            </a:r>
          </a:p>
        </p:txBody>
      </p:sp>
    </p:spTree>
    <p:extLst>
      <p:ext uri="{BB962C8B-B14F-4D97-AF65-F5344CB8AC3E}">
        <p14:creationId xmlns:p14="http://schemas.microsoft.com/office/powerpoint/2010/main" val="3596292570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QUYỀN NĂNG TRÊN CAO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ĐẾN TRONG UY QUYỀN DANH CHÚA </a:t>
            </a:r>
          </a:p>
        </p:txBody>
      </p:sp>
    </p:spTree>
    <p:extLst>
      <p:ext uri="{BB962C8B-B14F-4D97-AF65-F5344CB8AC3E}">
        <p14:creationId xmlns:p14="http://schemas.microsoft.com/office/powerpoint/2010/main" val="4119735973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2794893654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3715585226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THERE'S AN ARMY RISING UP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THERE'S AN ARMY RISING UP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THERE'S AN ARMY RISING UP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ĐOÀN QU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Â</a:t>
            </a: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 CHÚA THÁNH TIẾN QU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Â</a:t>
            </a: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 LÊN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ĐOÀN QU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Â</a:t>
            </a: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 CHÚA THÁNH TIẾN QU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Â</a:t>
            </a: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 LÊN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ĐOÀN QU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Â</a:t>
            </a: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 CHÚA THÁNH TIẾN QU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Â</a:t>
            </a: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 LÊN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endParaRPr kumimoji="0" lang="vi-VN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748047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2980673423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QUYỀN NĂNG TRÊN CAO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ĐẾN TRONG UY QUYỀN DANH CHÚA </a:t>
            </a:r>
          </a:p>
        </p:txBody>
      </p:sp>
    </p:spTree>
    <p:extLst>
      <p:ext uri="{BB962C8B-B14F-4D97-AF65-F5344CB8AC3E}">
        <p14:creationId xmlns:p14="http://schemas.microsoft.com/office/powerpoint/2010/main" val="1528633974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NHỜ DANH JESUS B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ƯỚC ĐI TRONG QUYỀN NĂNG CHÚA</a:t>
            </a:r>
          </a:p>
        </p:txBody>
      </p:sp>
    </p:spTree>
    <p:extLst>
      <p:ext uri="{BB962C8B-B14F-4D97-AF65-F5344CB8AC3E}">
        <p14:creationId xmlns:p14="http://schemas.microsoft.com/office/powerpoint/2010/main" val="39031537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919163" y="1093788"/>
            <a:ext cx="10353675" cy="13239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WITH SELFLESS FAITH,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WITH SELFLESS FAITH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TRỌN VỚI T</a:t>
            </a:r>
            <a:r>
              <a:rPr lang="en-US" sz="4000" b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Â</a:t>
            </a: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 HỒN, </a:t>
            </a:r>
            <a:endParaRPr lang="en-US" sz="4000" b="1" i="0" u="none" strike="noStrike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4000" b="1" i="0" u="none" strike="noStrike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TRỌN VỚI ĐỨC TIN</a:t>
            </a:r>
          </a:p>
        </p:txBody>
      </p:sp>
    </p:spTree>
    <p:extLst>
      <p:ext uri="{BB962C8B-B14F-4D97-AF65-F5344CB8AC3E}">
        <p14:creationId xmlns:p14="http://schemas.microsoft.com/office/powerpoint/2010/main" val="3751720860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38200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QUYỀN NĂNG TRÊN CAO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ĐẾN TRONG UY QUYỀN DANH CHÚA </a:t>
            </a:r>
          </a:p>
        </p:txBody>
      </p:sp>
    </p:spTree>
    <p:extLst>
      <p:ext uri="{BB962C8B-B14F-4D97-AF65-F5344CB8AC3E}">
        <p14:creationId xmlns:p14="http://schemas.microsoft.com/office/powerpoint/2010/main" val="612075112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2012821421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2243166288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QUYỀN NĂNG TRÊN CAO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ĐẾN TRONG UY QUYỀN DANH CHÚA </a:t>
            </a:r>
          </a:p>
        </p:txBody>
      </p:sp>
    </p:spTree>
    <p:extLst>
      <p:ext uri="{BB962C8B-B14F-4D97-AF65-F5344CB8AC3E}">
        <p14:creationId xmlns:p14="http://schemas.microsoft.com/office/powerpoint/2010/main" val="769456492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NHỜ DANH JESUS B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ƯỚC ĐI TRONG QUYỀN NĂNG CHÚA</a:t>
            </a:r>
          </a:p>
        </p:txBody>
      </p:sp>
    </p:spTree>
    <p:extLst>
      <p:ext uri="{BB962C8B-B14F-4D97-AF65-F5344CB8AC3E}">
        <p14:creationId xmlns:p14="http://schemas.microsoft.com/office/powerpoint/2010/main" val="2321216062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THERE IS POWER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IN THE NAME OF JESUS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163" y="4468934"/>
            <a:ext cx="10353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QUYỀN NĂNG TRÊN CAO 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ĐẾN TRONG UY QUYỀN DANH CHÚA </a:t>
            </a:r>
          </a:p>
        </p:txBody>
      </p:sp>
    </p:spTree>
    <p:extLst>
      <p:ext uri="{BB962C8B-B14F-4D97-AF65-F5344CB8AC3E}">
        <p14:creationId xmlns:p14="http://schemas.microsoft.com/office/powerpoint/2010/main" val="1988256533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1962035773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584B1-73A4-5D5A-F20C-931E84EBF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5782" y="849313"/>
            <a:ext cx="11120437" cy="21828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TO BREAK EVERY CHAIN 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  <a:b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en-US" sz="4800">
                <a:solidFill>
                  <a:schemeClr val="tx1"/>
                </a:solidFill>
                <a:latin typeface="Franklin Gothic Heavy" panose="020B0903020102020204" pitchFamily="34" charset="0"/>
              </a:rPr>
              <a:t>BREAK EVERY CHAIN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690B2A-A8C3-D4BE-B8AE-50805D5A91DD}"/>
              </a:ext>
            </a:extLst>
          </p:cNvPr>
          <p:cNvSpPr txBox="1">
            <a:spLocks/>
          </p:cNvSpPr>
          <p:nvPr/>
        </p:nvSpPr>
        <p:spPr>
          <a:xfrm>
            <a:off x="919163" y="4069695"/>
            <a:ext cx="10353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PHÁ TAN MỌI XIỀNG</a:t>
            </a:r>
          </a:p>
        </p:txBody>
      </p:sp>
    </p:spTree>
    <p:extLst>
      <p:ext uri="{BB962C8B-B14F-4D97-AF65-F5344CB8AC3E}">
        <p14:creationId xmlns:p14="http://schemas.microsoft.com/office/powerpoint/2010/main" val="227512607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Đá phiến">
  <a:themeElements>
    <a:clrScheme name="Đá phiế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Đá phiế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Đá phiế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120</TotalTime>
  <Words>1864</Words>
  <Application>Microsoft Office PowerPoint</Application>
  <PresentationFormat>Màn hình rộng</PresentationFormat>
  <Paragraphs>443</Paragraphs>
  <Slides>97</Slides>
  <Notes>47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11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97</vt:i4>
      </vt:variant>
    </vt:vector>
  </HeadingPairs>
  <TitlesOfParts>
    <vt:vector size="110" baseType="lpstr">
      <vt:lpstr>Wingdings 2</vt:lpstr>
      <vt:lpstr>#9Slide03 BoosterNextFYBlack</vt:lpstr>
      <vt:lpstr>Roboto</vt:lpstr>
      <vt:lpstr>#9Slide07 All Over Again</vt:lpstr>
      <vt:lpstr>Times New Roman</vt:lpstr>
      <vt:lpstr>Franklin Gothic Heavy</vt:lpstr>
      <vt:lpstr>Arial</vt:lpstr>
      <vt:lpstr>Calisto MT</vt:lpstr>
      <vt:lpstr>Courier New</vt:lpstr>
      <vt:lpstr>#9Slide02 Noi dung dai</vt:lpstr>
      <vt:lpstr>Calibri</vt:lpstr>
      <vt:lpstr>Đá phiến</vt:lpstr>
      <vt:lpstr>Simple Light</vt:lpstr>
      <vt:lpstr>HOSANNA</vt:lpstr>
      <vt:lpstr>I SEE THE KING OF GLORY COMING ON THE CLOUDS WITH FIRE</vt:lpstr>
      <vt:lpstr>THE WHOLE EARTH SHAKES,  THE WHOLE EARTH SHAKES,</vt:lpstr>
      <vt:lpstr>I SEE HIS LOVE AND MERCY WASHING OVER ALL OUR SIN</vt:lpstr>
      <vt:lpstr>THE PEOPLE SING,  THE PEOPLE SING</vt:lpstr>
      <vt:lpstr>HOSANNA, HOSANNA HOSANNA IN THE HIGHEST</vt:lpstr>
      <vt:lpstr>HOSANNA, HOSANNA HOSANNA IN THE HIGHEST</vt:lpstr>
      <vt:lpstr>I SEE A GENERATION RISING UP TO TAKE THEIR PLACE</vt:lpstr>
      <vt:lpstr>WITH SELFLESS FAITH,  WITH SELFLESS FAITH</vt:lpstr>
      <vt:lpstr>I SEE A NEAR REVIVAL STIRRING AS WE PRAY AND SEEK</vt:lpstr>
      <vt:lpstr>WE'RE ON OUR KNEES,  WE'RE ON OUR KNEES</vt:lpstr>
      <vt:lpstr>HOSANNA, HOSANNA HOSANNA IN THE HIGHEST</vt:lpstr>
      <vt:lpstr>HOSANNA, HOSANNA HOSANNA IN THE HIGHEST</vt:lpstr>
      <vt:lpstr>HOSANNA, HOSANNA HOSANNA IN THE HIGHEST</vt:lpstr>
      <vt:lpstr>HOSANNA, HOSANNA HOSANNA IN THE HIGHEST</vt:lpstr>
      <vt:lpstr>HEAL MY HEART  AND MAKE IT CLEAN</vt:lpstr>
      <vt:lpstr>OPEN UP MY EYES  TO THE THINGS UNSEEN</vt:lpstr>
      <vt:lpstr>SHOW ME HOW TO LOVE LIKE YOU HAVE LOVED ME</vt:lpstr>
      <vt:lpstr>BREAK MY HEART FOR  WHAT BREAKS YOURS</vt:lpstr>
      <vt:lpstr>EVERYTHING I AM  FOR YOUR KINGDOM'S CAUSE</vt:lpstr>
      <vt:lpstr>AS I WALK FROM EARTH  INTO ETERNITY</vt:lpstr>
      <vt:lpstr>HEAL MY HEART  AND MAKE IT CLEAN</vt:lpstr>
      <vt:lpstr>OPEN UP MY EYES  TO THE THINGS UNSEEN</vt:lpstr>
      <vt:lpstr>SHOW ME HOW TO LOVE LIKE YOU HAVE LOVED ME</vt:lpstr>
      <vt:lpstr>BREAK MY HEART FOR  WHAT BREAKS YOURS</vt:lpstr>
      <vt:lpstr>EVERYTHING I AM  FOR YOUR KINGDOM'S CAUSE</vt:lpstr>
      <vt:lpstr>AS I WALK FROM EARTH  INTO ETERNITY</vt:lpstr>
      <vt:lpstr>Ê-DÍP-TÔ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Con sẽ không quên Việc lớn lao xưa Ngài làm nên</vt:lpstr>
      <vt:lpstr>Là để giải cứu  Từ Ê-díp-tô của lòng con</vt:lpstr>
      <vt:lpstr>   Chúa đã tìm, Chúa cứu con</vt:lpstr>
      <vt:lpstr> Nén giữ biển nước  Cho con tự do</vt:lpstr>
      <vt:lpstr>Oh Yah-weh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  Ngày với trụ mây  Là dấu chứng  Chúa ở cùng con</vt:lpstr>
      <vt:lpstr>Ngọn lửa ban đêm  Là ánh sáng  Chiếu soi đường con</vt:lpstr>
      <vt:lpstr>   Chúa đã tìm, Chúa cứu con</vt:lpstr>
      <vt:lpstr> Nén giữ biển nước  Cho con tự do</vt:lpstr>
      <vt:lpstr>Oh Yah-weh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Chúa bước vô trong Ê-díp-tô Chúa nắm lấy con trong tay</vt:lpstr>
      <vt:lpstr>Chúa dẫn con ra  Trong năng quyền Vào trong đất hứa Ngài ban</vt:lpstr>
      <vt:lpstr>Giờ đây con sẽ không quên Ngài Và hát xướng  Những công việc Ngài</vt:lpstr>
      <vt:lpstr>Sự chết nay đã mãi chôn vùi Bởi tình yêu thương Chúa bao la</vt:lpstr>
      <vt:lpstr>Chúa bước vô trong Ê-díp-tô Chúa nắm lấy con trong tay</vt:lpstr>
      <vt:lpstr>Chúa dẫn con ra  Trong năng quyền Vào trong đất hứa Ngài ban</vt:lpstr>
      <vt:lpstr>Giờ đây con sẽ không quên Ngài Và hát xướng  Những công việc Ngài</vt:lpstr>
      <vt:lpstr>Sự chết nay đã mãi chôn vùi Bởi tình yêu thương Chúa bao la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      Ngài là Chúa  Đấng đánh thay con</vt:lpstr>
      <vt:lpstr>     Ngài là Chúa  luôn luôn đắc thắng Ha-lê-lu-ah, Ha-lê-lu-ah</vt:lpstr>
      <vt:lpstr>Ngài đã xé rách cả biển lớn  Vực sâu Chúa dắt con đi qua</vt:lpstr>
      <vt:lpstr>Ha-le-lu-ah, Ha-le-lu-ah </vt:lpstr>
      <vt:lpstr>EVERY CHAIN</vt:lpstr>
      <vt:lpstr>THERE IS POWER  IN THE NAME OF JESUS</vt:lpstr>
      <vt:lpstr>THERE IS POWER  IN THE NAME OF JESUS</vt:lpstr>
      <vt:lpstr>THERE IS POWER  IN THE NAME OF JESUS</vt:lpstr>
      <vt:lpstr>TO BREAK EVERY CHAIN  BREAK EVERY CHAIN BREAK EVERY CHAIN</vt:lpstr>
      <vt:lpstr>TO BREAK EVERY CHAIN  BREAK EVERY CHAIN BREAK EVERY CHAIN</vt:lpstr>
      <vt:lpstr>THERE IS POWER  IN THE NAME OF JESUS</vt:lpstr>
      <vt:lpstr>THERE IS POWER  IN THE NAME OF JESUS</vt:lpstr>
      <vt:lpstr>THERE IS POWER  IN THE NAME OF JESUS</vt:lpstr>
      <vt:lpstr>TO BREAK EVERY CHAIN  BREAK EVERY CHAIN BREAK EVERY CHAIN</vt:lpstr>
      <vt:lpstr>TO BREAK EVERY CHAIN  BREAK EVERY CHAIN BREAK EVERY CHAIN</vt:lpstr>
      <vt:lpstr>THERE'S AN ARMY RISING UP  THERE'S AN ARMY RISING UP  THERE'S AN ARMY RISING UP </vt:lpstr>
      <vt:lpstr>TO BREAK EVERY CHAIN  BREAK EVERY CHAIN  BREAK EVERY CHAIN</vt:lpstr>
      <vt:lpstr>THERE IS POWER  IN THE NAME OF JESUS</vt:lpstr>
      <vt:lpstr>THERE IS POWER  IN THE NAME OF JESUS</vt:lpstr>
      <vt:lpstr>THERE IS POWER  IN THE NAME OF JESUS</vt:lpstr>
      <vt:lpstr>TO BREAK EVERY CHAIN  BREAK EVERY CHAIN BREAK EVERY CHAIN</vt:lpstr>
      <vt:lpstr>TO BREAK EVERY CHAIN  BREAK EVERY CHAIN BREAK EVERY CHAIN</vt:lpstr>
      <vt:lpstr>THERE IS POWER  IN THE NAME OF JESUS</vt:lpstr>
      <vt:lpstr>THERE IS POWER  IN THE NAME OF JESUS</vt:lpstr>
      <vt:lpstr>THERE IS POWER  IN THE NAME OF JESUS</vt:lpstr>
      <vt:lpstr>TO BREAK EVERY CHAIN  BREAK EVERY CHAIN BREAK EVERY CHAIN</vt:lpstr>
      <vt:lpstr>TO BREAK EVERY CHAIN  BREAK EVERY CHAIN BREAK EVERY CHAIN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ASUS</dc:creator>
  <cp:keywords>9Slide</cp:keywords>
  <dc:description>9Slide.vn</dc:description>
  <cp:lastModifiedBy>Asia Nguyen</cp:lastModifiedBy>
  <cp:revision>6</cp:revision>
  <dcterms:created xsi:type="dcterms:W3CDTF">2023-09-08T04:09:14Z</dcterms:created>
  <dcterms:modified xsi:type="dcterms:W3CDTF">2023-09-09T17:28:59Z</dcterms:modified>
  <cp:category>9Slide.vn</cp:category>
  <cp:contentStatus>9Slide</cp:contentStatus>
</cp:coreProperties>
</file>