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1" r:id="rId5"/>
    <p:sldId id="268" r:id="rId6"/>
    <p:sldId id="263" r:id="rId7"/>
    <p:sldId id="269" r:id="rId8"/>
    <p:sldId id="264" r:id="rId9"/>
    <p:sldId id="270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74"/>
  </p:normalViewPr>
  <p:slideViewPr>
    <p:cSldViewPr snapToGrid="0">
      <p:cViewPr varScale="1">
        <p:scale>
          <a:sx n="124" d="100"/>
          <a:sy n="124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177-C8E7-786E-D97B-21E9F18C8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BC5C1-2817-9364-8779-31253C92B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D4EB9-B4B5-DB04-16E5-B2AA3517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A667-F751-D0E5-FA23-4C591DA5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BA22-34A6-6D44-0841-B0D4387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3508-7D5F-78B7-392C-79A3270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056B8-BA7B-DEE4-6322-6227A5660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288A-4054-6B63-F81D-EA75EC25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60BC-A938-598D-86C5-67C6F162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63C96-4527-B821-7A97-CFF1769E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B43CD-5A67-6C8F-8273-A28786205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D0B5D-EE22-D4F2-720A-1AF6F73D7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D677-FC99-7EE6-F0D0-718CFD4D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5A8B3-A3F2-0704-7E26-1A1ECC8E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2E21-6CD0-8579-121B-906ADF6D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E1B4-963B-131F-5AB9-BBA45DD5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A3DD-7933-B14F-C482-13008ED5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B9AC3-D9EB-5FA2-D2EB-8B0700E8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EBB5-E1EB-FC0C-DBB7-67A18847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F932-7AEC-174D-AF7F-5BABC1D6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9FEB-6F80-FF9B-8B92-EBB55750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588ED-69F0-0E8B-176B-5ACF50EFC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4DD0-BC2E-309F-5F56-D1204F7F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515C6-D34A-9574-5748-BCCEBEBC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7A08-97A5-795C-1CAC-3A80726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96B2-2F7A-11F3-BC8A-2E28EB0A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B44C-EB9D-EE30-44D9-D9DFA195A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31A19-90E3-DB55-229D-EABBAB88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8ADCB-E9C2-B462-264B-C341015A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E71D-500F-8A7A-2918-22EB176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A0590-03F5-2D32-B421-CA9A9995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5ADE-DBAF-CF7D-698B-CF4D71EE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55C8-5570-BC6B-AA5E-D5742626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AB232-FB1D-457C-EDD1-46D2871B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E5C79-C9D1-4593-C2B2-8FF94D2CA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4936D-AB1A-645E-26D5-D3F337094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14AD-D376-ADC0-ADDD-AF95D1A4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C599F-2A37-5887-62F8-00A43C1F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E136C-3B7B-346B-CACE-598ED3B8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94E7-0C56-480B-014A-E16FFFF2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76DF3-A93C-8E97-7630-8A4184DB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ECA53-E5B6-BE51-ED78-6EB3946D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76EF8-D339-1DA7-5AFA-1D871348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36D18-4CCC-0674-A2A1-839E0F3A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7F280-524C-CD7F-1C94-13AEFEEE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02276-68FF-EBBB-7A08-2913C05E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D8AE-132B-F112-1292-C15694A2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A1E5-A5E6-B6EE-21FE-AEC192B1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7EEB4-F424-C241-E975-B384F8C4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9E72E-5AD0-0192-B170-88628F17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9CFE8-4F5C-4DEF-72F9-F7F6317B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54ABD-7E62-ADFE-9020-42F888D8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E957-8AAC-5AF2-C4BA-CCFA50FC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D344A-5614-E431-D8F9-57078C53F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35CB4-0C68-2B39-E86C-11C0037EC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99AD6-C720-1DA9-C3F7-3C2D265B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173D3-7AEC-173D-11F4-39174A6C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6D1BF-9146-ABA5-A506-2957AC38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41DAF-0475-E074-E624-D350813E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8B31-6E54-CCCB-8F36-6EF1A4EC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9D35-E380-6A2B-B4C7-D13C43C7D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0339-3EA9-B841-98F8-12F522DD711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15B1-DACD-5D05-D04C-51C2F6CE4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3326-1136-712C-4A5A-8E200B396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78E51D-E264-6AB9-CB5B-66572CCE3329}"/>
              </a:ext>
            </a:extLst>
          </p:cNvPr>
          <p:cNvSpPr txBox="1"/>
          <p:nvPr/>
        </p:nvSpPr>
        <p:spPr>
          <a:xfrm>
            <a:off x="197962" y="1120676"/>
            <a:ext cx="577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loucester MT Extra Condensed" panose="02030808020601010101" pitchFamily="18" charset="77"/>
                <a:ea typeface="MS Gothic" panose="020B0609070205080204" pitchFamily="49" charset="-128"/>
                <a:cs typeface="Noto Serif Myanmar" panose="02020502060505020204" pitchFamily="18" charset="0"/>
              </a:rPr>
              <a:t>I HAVE DECIDED TO</a:t>
            </a:r>
            <a:endParaRPr lang="en-US" sz="7200" dirty="0">
              <a:solidFill>
                <a:srgbClr val="FFFF00"/>
              </a:solidFill>
              <a:latin typeface="Gloucester MT Extra Condensed" panose="02030808020601010101" pitchFamily="18" charset="77"/>
              <a:ea typeface="MS Gothic" panose="020B0609070205080204" pitchFamily="49" charset="-128"/>
              <a:cs typeface="Noto Serif Myanmar" panose="0202050206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AB87C-7B4A-DE97-8AFF-7B29F4841D65}"/>
              </a:ext>
            </a:extLst>
          </p:cNvPr>
          <p:cNvSpPr txBox="1"/>
          <p:nvPr/>
        </p:nvSpPr>
        <p:spPr>
          <a:xfrm>
            <a:off x="1838229" y="2321005"/>
            <a:ext cx="7051248" cy="11079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1500" dirty="0">
                <a:solidFill>
                  <a:srgbClr val="FFFF00"/>
                </a:solidFill>
                <a:latin typeface="Gloucester MT Extra Condensed" panose="02030808020601010101" pitchFamily="18" charset="77"/>
                <a:ea typeface="MS Gothic" panose="020B0609070205080204" pitchFamily="49" charset="-128"/>
                <a:cs typeface="Apple Chancery" panose="03020702040506060504" pitchFamily="66" charset="-79"/>
              </a:rPr>
              <a:t>FOLLOW JEUS</a:t>
            </a:r>
          </a:p>
        </p:txBody>
      </p:sp>
    </p:spTree>
    <p:extLst>
      <p:ext uri="{BB962C8B-B14F-4D97-AF65-F5344CB8AC3E}">
        <p14:creationId xmlns:p14="http://schemas.microsoft.com/office/powerpoint/2010/main" val="25781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E8093-9F57-3724-26D0-5358AC1040DA}"/>
              </a:ext>
            </a:extLst>
          </p:cNvPr>
          <p:cNvSpPr txBox="1"/>
          <p:nvPr/>
        </p:nvSpPr>
        <p:spPr>
          <a:xfrm>
            <a:off x="195209" y="86811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I HAVE DECIDED </a:t>
            </a:r>
          </a:p>
          <a:p>
            <a:r>
              <a:rPr lang="en-US" sz="44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TO FOLLOW JESUS</a:t>
            </a:r>
            <a:endParaRPr lang="en-US" sz="4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6E485-94B9-08B6-7B44-69ADEFF68F15}"/>
              </a:ext>
            </a:extLst>
          </p:cNvPr>
          <p:cNvSpPr txBox="1"/>
          <p:nvPr/>
        </p:nvSpPr>
        <p:spPr>
          <a:xfrm>
            <a:off x="195209" y="231466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I HAVE DECIDED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TO FOLLOW JESUS</a:t>
            </a:r>
          </a:p>
        </p:txBody>
      </p:sp>
    </p:spTree>
    <p:extLst>
      <p:ext uri="{BB962C8B-B14F-4D97-AF65-F5344CB8AC3E}">
        <p14:creationId xmlns:p14="http://schemas.microsoft.com/office/powerpoint/2010/main" val="306672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E8093-9F57-3724-26D0-5358AC1040DA}"/>
              </a:ext>
            </a:extLst>
          </p:cNvPr>
          <p:cNvSpPr txBox="1"/>
          <p:nvPr/>
        </p:nvSpPr>
        <p:spPr>
          <a:xfrm>
            <a:off x="195209" y="86811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I HAVE DECIDED </a:t>
            </a:r>
          </a:p>
          <a:p>
            <a:r>
              <a:rPr lang="en-US" sz="44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TO FOLLOW JESUS</a:t>
            </a:r>
            <a:endParaRPr lang="en-US" sz="4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6E485-94B9-08B6-7B44-69ADEFF68F15}"/>
              </a:ext>
            </a:extLst>
          </p:cNvPr>
          <p:cNvSpPr txBox="1"/>
          <p:nvPr/>
        </p:nvSpPr>
        <p:spPr>
          <a:xfrm>
            <a:off x="195209" y="231466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NO TURNING BACK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white"/>
                </a:solidFill>
                <a:latin typeface="Cambria" panose="02040503050406030204" pitchFamily="18" charset="0"/>
              </a:rPr>
              <a:t>NO TURNING BACK.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4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0AE4A5-2496-C0D7-59EC-435D0947859C}"/>
              </a:ext>
            </a:extLst>
          </p:cNvPr>
          <p:cNvSpPr txBox="1"/>
          <p:nvPr/>
        </p:nvSpPr>
        <p:spPr>
          <a:xfrm>
            <a:off x="195209" y="86811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THOUGH I MAY WONDER, </a:t>
            </a:r>
          </a:p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I STILL WILL FOLLOW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3C03-C125-709C-EF80-05A5CA93804A}"/>
              </a:ext>
            </a:extLst>
          </p:cNvPr>
          <p:cNvSpPr txBox="1"/>
          <p:nvPr/>
        </p:nvSpPr>
        <p:spPr>
          <a:xfrm>
            <a:off x="195209" y="231466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THOUGH I MAY WONDER, </a:t>
            </a:r>
          </a:p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I STILL WILL FOLLOW</a:t>
            </a:r>
          </a:p>
        </p:txBody>
      </p:sp>
    </p:spTree>
    <p:extLst>
      <p:ext uri="{BB962C8B-B14F-4D97-AF65-F5344CB8AC3E}">
        <p14:creationId xmlns:p14="http://schemas.microsoft.com/office/powerpoint/2010/main" val="290787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0AE4A5-2496-C0D7-59EC-435D0947859C}"/>
              </a:ext>
            </a:extLst>
          </p:cNvPr>
          <p:cNvSpPr txBox="1"/>
          <p:nvPr/>
        </p:nvSpPr>
        <p:spPr>
          <a:xfrm>
            <a:off x="195209" y="86811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THOUGH I MAY WONDER, </a:t>
            </a:r>
          </a:p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I STILL WILL FOLLOW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3C03-C125-709C-EF80-05A5CA93804A}"/>
              </a:ext>
            </a:extLst>
          </p:cNvPr>
          <p:cNvSpPr txBox="1"/>
          <p:nvPr/>
        </p:nvSpPr>
        <p:spPr>
          <a:xfrm>
            <a:off x="195209" y="231466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NO TURNING BACK …</a:t>
            </a:r>
          </a:p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NO TURNING BACK.</a:t>
            </a:r>
          </a:p>
        </p:txBody>
      </p:sp>
    </p:spTree>
    <p:extLst>
      <p:ext uri="{BB962C8B-B14F-4D97-AF65-F5344CB8AC3E}">
        <p14:creationId xmlns:p14="http://schemas.microsoft.com/office/powerpoint/2010/main" val="73619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DD0E4-D360-0DA6-1F4D-737D049355D2}"/>
              </a:ext>
            </a:extLst>
          </p:cNvPr>
          <p:cNvSpPr txBox="1"/>
          <p:nvPr/>
        </p:nvSpPr>
        <p:spPr>
          <a:xfrm>
            <a:off x="195209" y="86811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THE WORLD BEHIND ME, THE CROSS BEFORE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672A0-06CC-F2C3-9E13-1446C8D52106}"/>
              </a:ext>
            </a:extLst>
          </p:cNvPr>
          <p:cNvSpPr txBox="1"/>
          <p:nvPr/>
        </p:nvSpPr>
        <p:spPr>
          <a:xfrm>
            <a:off x="195209" y="231466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THE WORLD BEHIND ME, THE CROSS BEFORE ME</a:t>
            </a:r>
          </a:p>
        </p:txBody>
      </p:sp>
    </p:spTree>
    <p:extLst>
      <p:ext uri="{BB962C8B-B14F-4D97-AF65-F5344CB8AC3E}">
        <p14:creationId xmlns:p14="http://schemas.microsoft.com/office/powerpoint/2010/main" val="229106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DD0E4-D360-0DA6-1F4D-737D049355D2}"/>
              </a:ext>
            </a:extLst>
          </p:cNvPr>
          <p:cNvSpPr txBox="1"/>
          <p:nvPr/>
        </p:nvSpPr>
        <p:spPr>
          <a:xfrm>
            <a:off x="195209" y="86811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THE WORLD BEHIND ME, THE CROSS BEFORE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672A0-06CC-F2C3-9E13-1446C8D52106}"/>
              </a:ext>
            </a:extLst>
          </p:cNvPr>
          <p:cNvSpPr txBox="1"/>
          <p:nvPr/>
        </p:nvSpPr>
        <p:spPr>
          <a:xfrm>
            <a:off x="195209" y="231466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NO TURNING BACK …</a:t>
            </a:r>
          </a:p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NO TURNING BACK.</a:t>
            </a:r>
          </a:p>
        </p:txBody>
      </p:sp>
    </p:spTree>
    <p:extLst>
      <p:ext uri="{BB962C8B-B14F-4D97-AF65-F5344CB8AC3E}">
        <p14:creationId xmlns:p14="http://schemas.microsoft.com/office/powerpoint/2010/main" val="92895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34AAE-A8B7-C8B7-8737-BDCDBF0848EA}"/>
              </a:ext>
            </a:extLst>
          </p:cNvPr>
          <p:cNvSpPr txBox="1"/>
          <p:nvPr/>
        </p:nvSpPr>
        <p:spPr>
          <a:xfrm>
            <a:off x="195209" y="86811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WILL YOU DECIDED</a:t>
            </a:r>
          </a:p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TO FOLLOW JESUS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17774-D95F-695C-E18A-AD3CE1852675}"/>
              </a:ext>
            </a:extLst>
          </p:cNvPr>
          <p:cNvSpPr txBox="1"/>
          <p:nvPr/>
        </p:nvSpPr>
        <p:spPr>
          <a:xfrm>
            <a:off x="195209" y="231466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WILL YOU DECIDED</a:t>
            </a:r>
          </a:p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TO FOLLOW JESUS</a:t>
            </a:r>
          </a:p>
        </p:txBody>
      </p:sp>
    </p:spTree>
    <p:extLst>
      <p:ext uri="{BB962C8B-B14F-4D97-AF65-F5344CB8AC3E}">
        <p14:creationId xmlns:p14="http://schemas.microsoft.com/office/powerpoint/2010/main" val="67691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34AAE-A8B7-C8B7-8737-BDCDBF0848EA}"/>
              </a:ext>
            </a:extLst>
          </p:cNvPr>
          <p:cNvSpPr txBox="1"/>
          <p:nvPr/>
        </p:nvSpPr>
        <p:spPr>
          <a:xfrm>
            <a:off x="195209" y="86811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WILL YOU DECIDED</a:t>
            </a:r>
          </a:p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TO FOLLOW JESUS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17774-D95F-695C-E18A-AD3CE1852675}"/>
              </a:ext>
            </a:extLst>
          </p:cNvPr>
          <p:cNvSpPr txBox="1"/>
          <p:nvPr/>
        </p:nvSpPr>
        <p:spPr>
          <a:xfrm>
            <a:off x="195209" y="2314663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NO TURNING BACK …</a:t>
            </a:r>
          </a:p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</a:rPr>
              <a:t>NO TURNING BACK.</a:t>
            </a:r>
          </a:p>
        </p:txBody>
      </p:sp>
    </p:spTree>
    <p:extLst>
      <p:ext uri="{BB962C8B-B14F-4D97-AF65-F5344CB8AC3E}">
        <p14:creationId xmlns:p14="http://schemas.microsoft.com/office/powerpoint/2010/main" val="47670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128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Gloucester MT Extra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2023-10-21T08:04:43Z</dcterms:created>
  <dcterms:modified xsi:type="dcterms:W3CDTF">2023-11-12T02:39:05Z</dcterms:modified>
</cp:coreProperties>
</file>