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443e9a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d443e9ac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99cca8c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499cca8c2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99cca8c2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499cca8c26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457200" y="121963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/>
              <a:buNone/>
            </a:pPr>
            <a:r>
              <a:rPr lang="en" sz="100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GIVE THANKS </a:t>
            </a:r>
            <a:endParaRPr i="0" sz="10000" u="none" cap="none" strike="noStrike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EFF">
            <a:alpha val="93460"/>
          </a:srgbClr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0" y="350163"/>
            <a:ext cx="8884200" cy="4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332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r>
              <a:rPr lang="en" sz="3500">
                <a:solidFill>
                  <a:srgbClr val="07376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Give thanks with a grateful heart</a:t>
            </a:r>
            <a:br>
              <a:rPr lang="en" sz="3500">
                <a:solidFill>
                  <a:srgbClr val="07376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" sz="3500">
                <a:solidFill>
                  <a:srgbClr val="07376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Give thanks to the Holy One</a:t>
            </a:r>
            <a:br>
              <a:rPr lang="en" sz="3500">
                <a:solidFill>
                  <a:srgbClr val="07376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" sz="3500">
                <a:solidFill>
                  <a:srgbClr val="07376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Give thanks because He's given </a:t>
            </a:r>
            <a:endParaRPr sz="3500">
              <a:solidFill>
                <a:srgbClr val="07376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lnSpc>
                <a:spcPct val="150000"/>
              </a:lnSpc>
              <a:spcBef>
                <a:spcPts val="133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rgbClr val="07376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Jesus Christ, His Son</a:t>
            </a:r>
            <a:endParaRPr i="1" sz="3500">
              <a:solidFill>
                <a:srgbClr val="07376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07376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EFF">
            <a:alpha val="93460"/>
          </a:srgbClr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0" y="350163"/>
            <a:ext cx="8884200" cy="4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33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0124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 now let the weak say, "I am strong"</a:t>
            </a:r>
            <a:br>
              <a:rPr lang="en">
                <a:solidFill>
                  <a:srgbClr val="20124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">
                <a:solidFill>
                  <a:srgbClr val="20124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Let the poor say, "I am rich</a:t>
            </a:r>
            <a:br>
              <a:rPr lang="en">
                <a:solidFill>
                  <a:srgbClr val="20124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">
                <a:solidFill>
                  <a:srgbClr val="20124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Because of what the Lord </a:t>
            </a:r>
            <a:endParaRPr>
              <a:solidFill>
                <a:srgbClr val="20124D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lnSpc>
                <a:spcPct val="115000"/>
              </a:lnSpc>
              <a:spcBef>
                <a:spcPts val="133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0124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has done for us"</a:t>
            </a:r>
            <a:endParaRPr>
              <a:solidFill>
                <a:srgbClr val="20124D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lnSpc>
                <a:spcPct val="115000"/>
              </a:lnSpc>
              <a:spcBef>
                <a:spcPts val="133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0124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Give thanks...</a:t>
            </a:r>
            <a:endParaRPr>
              <a:solidFill>
                <a:srgbClr val="20124D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lnSpc>
                <a:spcPct val="115000"/>
              </a:lnSpc>
              <a:spcBef>
                <a:spcPts val="133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0124D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20124D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