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94940"/>
  </p:normalViewPr>
  <p:slideViewPr>
    <p:cSldViewPr snapToGrid="0">
      <p:cViewPr varScale="1">
        <p:scale>
          <a:sx n="124" d="100"/>
          <a:sy n="12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157F-AF83-1E4A-9E69-6C65D382A6A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0165-E206-3844-BAB8-0CB3A8D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20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0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20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8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52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6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2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0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8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4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10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Christ is enough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Jesus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đủ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cho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tôi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0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Through every storm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soul will sing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Bước qua khổ nạn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con ca vang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1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Jesus is here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God be the glory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bên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Ngợi danh Cha được hiển vang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5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0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2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5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3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 have decided to follow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nguyện theo Jesus, cùng bước đi theo Ngài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Cho đến muôn đời, chẳng hề quay lui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2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 have decided to follow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nguyện theo Jesus, cùng bước đi theo Ngài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Cứ tiến bước hoài, quyết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cross before me, the world behind me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Thập tự ở phía trước, trần gian ta bỏ lại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Không chi ngăn được, ta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cross before me, the world behind me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turning back No turning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Thập tự ở phía trước, trần gian ta bỏ lại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Ta không quay đầu, cứ theo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my reward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 all of my devotion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Cha đã ban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Ngài là Chúa của con đến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8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7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 is in You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 there's nothing in this world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could ever satisfy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Dương gian chẳng có chi thể so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Làm con thỏa vui như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5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Through every trial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My soul will sing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Bước qua khổ nạn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con ca vang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No turning back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I've been set free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Chẳng hề thay dời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Niềm tin trong Cha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Christ is enough for me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Christ is enough for 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là đủ cho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Jesus là đủ cho con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Everything I need is in You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Everything I need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Hết thảy trong Jesus, Chúa con cần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Hết thảy trong Jesus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Christ my all in all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joy of my salvation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Jesus nhu cầu con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Sự cứu rỗi cùng niềm vui mừng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And this hope will never fail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Heaven is our home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Hằng còn luôn hi-vọng nơi Jesus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Hướng đến nơi thiên cung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9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505</Words>
  <Application>Microsoft Macintosh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414</cp:revision>
  <dcterms:created xsi:type="dcterms:W3CDTF">2023-06-27T13:08:30Z</dcterms:created>
  <dcterms:modified xsi:type="dcterms:W3CDTF">2023-11-20T23:37:00Z</dcterms:modified>
</cp:coreProperties>
</file>