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386" r:id="rId2"/>
    <p:sldId id="388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45" r:id="rId25"/>
    <p:sldId id="446" r:id="rId26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9"/>
    <p:restoredTop sz="94940"/>
  </p:normalViewPr>
  <p:slideViewPr>
    <p:cSldViewPr snapToGrid="0">
      <p:cViewPr varScale="1">
        <p:scale>
          <a:sx n="124" d="100"/>
          <a:sy n="124" d="100"/>
        </p:scale>
        <p:origin x="1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9157F-AF83-1E4A-9E69-6C65D382A6A4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80165-E206-3844-BAB8-0CB3A8DF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6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0BB9-2EE9-C1E3-75ED-441A01550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A3DC0-EB0D-E408-750F-F9998E954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66C1A-1F94-5041-C8C1-7351DD5A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21/11/2023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1A362-4169-BD3E-F679-F776B751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BF684-605F-09E5-ABBB-850AB361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6920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F240-FE07-E283-9FB1-7EA28E0C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C56AA-976A-B5F1-3236-3D00D74C8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CC136-0732-DD42-55C6-ABA921F9F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21/11/2023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25B9-32BE-D880-5437-0BFBE4A4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19C59-03B6-3437-10E7-0E447949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6105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0FA6-258D-29D3-7561-8B7D4FDA0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85969-4A0D-7254-0B97-F7145A541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69090-A4CB-105D-DE0D-57D3237F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21/11/2023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4C837-0176-CEA8-34DF-ED81660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3F4D0-7CBD-4A83-159A-B24A4C29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1209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190B-F529-933D-C184-F44C9834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EA9E-1AA2-2199-427A-1B2D534CE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9447A-CF12-154B-0465-89B2E2AB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21/11/2023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26A3D-05F1-C57B-375A-E8031C93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003B9-8293-8626-2D70-18DA3360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3988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117B-2BC6-0853-6ABC-02998CDA4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35DC5-4828-1FC1-7137-EB72EBDAD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4E31C-D4DB-2B94-90D7-236D4D8C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21/11/2023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285E0-E83D-A09F-1A16-0505AB66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49AAC-E281-28C8-B6E1-8C71DCEB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0713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58E2-8A63-6967-9AAC-EEBB9824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A4C11-A221-43AC-B076-89FF5AB07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268C2-4412-35F9-CE7E-7C7787370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CCE81-E169-BA12-BEC0-1018E3C6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21/11/2023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69B21-2186-EADF-54E6-FD98F5CA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108BA-BF47-5BBF-9776-68F59B31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6526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A33FE-42B3-1061-4D96-E1D94F79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11C2F-3274-E2C0-74EE-4B36F2363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1002D-5E2F-B307-1059-7271021C5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A7B9F-6FB0-8AD0-FE61-A0113E1E3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A7F1A-428D-3484-212F-369756306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1B75A-AC01-FFEB-5BD5-56ADD003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21/11/2023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F62A1-9B24-6000-C4E9-F04CA605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4B078-4CC8-B6D9-032C-82D8EB26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867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5F55-7CBC-2AAA-14F4-D3FA71A7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B88AC-2BBA-C284-B41C-CEDECC9E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21/11/2023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4F08D-43EE-F7BB-2E74-F732CEAF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C9084-D6BE-E1E2-0EA4-2502EACB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4922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A72DB-C079-9DE9-F235-39ABA5B8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21/11/2023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32CE7-A5FF-B7C8-9B54-AA2D0F13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CCC97-837C-59D4-DE96-55245FB4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6702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C927-8F43-6110-3C11-1A627182B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815B1-60C8-5528-2B85-7F15085FC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43832-4362-5D03-6573-4D757A842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C6DDC-AC09-D84F-4591-0FF86809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21/11/2023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5EB10-974B-6CEE-22C1-8C17D5F0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91D6A-E466-A77C-89E0-E93E4B63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7818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A32A-823B-097D-0D44-F0DECE6BB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D82D8-CDE5-5AA9-8188-544CDF710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901BD-663A-A5B9-D9BC-66BA3E5FC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3A043-C1C6-2029-B0EA-0772EDFB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21/11/2023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83ADB-6681-25C1-F74A-48CF8D1F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57533-668C-3655-3FB9-090BBA20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8743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741D4-29A1-14CB-32FA-FF9B6A7B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4DD19-9472-B987-F069-E9059D3B6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D931B-5CDF-B953-8CA5-15E1DDA0E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FF4DA-6DF8-1543-8099-35CD382224F6}" type="datetimeFigureOut">
              <a:rPr lang="en-VN" smtClean="0"/>
              <a:t>21/11/2023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8B45F-67C9-E53F-1B8B-51531ABBE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449C9-A61F-007F-A3B5-6BC9418A7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6102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A479A5-46C1-42BE-0B1E-C1257AC1BE1A}"/>
              </a:ext>
            </a:extLst>
          </p:cNvPr>
          <p:cNvSpPr/>
          <p:nvPr/>
        </p:nvSpPr>
        <p:spPr>
          <a:xfrm>
            <a:off x="1311895" y="1206605"/>
            <a:ext cx="9568206" cy="1458413"/>
          </a:xfrm>
          <a:prstGeom prst="rect">
            <a:avLst/>
          </a:prstGeom>
          <a:noFill/>
        </p:spPr>
        <p:txBody>
          <a:bodyPr wrap="none" lIns="90000" tIns="45720" rIns="91440" bIns="4572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For All You’ve Done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1B8EA-3E2A-E770-41A1-14CEBC6365AA}"/>
              </a:ext>
            </a:extLst>
          </p:cNvPr>
          <p:cNvSpPr txBox="1"/>
          <p:nvPr/>
        </p:nvSpPr>
        <p:spPr>
          <a:xfrm>
            <a:off x="1311894" y="2665018"/>
            <a:ext cx="9568206" cy="12418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Vì</a:t>
            </a:r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 </a:t>
            </a:r>
            <a:r>
              <a:rPr lang="en-U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mọi</a:t>
            </a:r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 </a:t>
            </a:r>
            <a:r>
              <a:rPr lang="en-U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điều</a:t>
            </a:r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 </a:t>
            </a:r>
            <a:r>
              <a:rPr lang="en-U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Ngài</a:t>
            </a:r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 </a:t>
            </a:r>
            <a:r>
              <a:rPr lang="en-U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đã</a:t>
            </a:r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 </a:t>
            </a:r>
            <a:r>
              <a:rPr lang="en-U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làm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F96F1B-8688-C664-CC66-AA207CC930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63" r="15112"/>
          <a:stretch/>
        </p:blipFill>
        <p:spPr>
          <a:xfrm>
            <a:off x="4724397" y="3711585"/>
            <a:ext cx="2743200" cy="164669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400B09-6ACE-81B8-2748-F39BFE7F9DEF}"/>
              </a:ext>
            </a:extLst>
          </p:cNvPr>
          <p:cNvCxnSpPr>
            <a:cxnSpLocks/>
          </p:cNvCxnSpPr>
          <p:nvPr/>
        </p:nvCxnSpPr>
        <p:spPr>
          <a:xfrm>
            <a:off x="3756212" y="2778548"/>
            <a:ext cx="467957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07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vi-VN" sz="4400" b="1" dirty="0">
                <a:solidFill>
                  <a:prstClr val="white"/>
                </a:solidFill>
                <a:latin typeface="Arial" panose="020B0604020202020204" pitchFamily="34" charset="0"/>
              </a:rPr>
              <a:t>N</a:t>
            </a: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ơi trần gian cứu vớt người.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l-G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húa đã đến với ta. Giê-xu là </a:t>
            </a:r>
            <a:r>
              <a:rPr kumimoji="0" lang="el-G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 </a:t>
            </a:r>
            <a:r>
              <a:rPr kumimoji="0" lang="el-G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húa </a:t>
            </a:r>
            <a:r>
              <a:rPr kumimoji="0" lang="el-G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From the everlasting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 the world we live The Father's only Son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491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Ngài đã sống và chết thế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Phục sinh hiển vinh trên dương trần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 lived and You died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 rose again on high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35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Nhờ cứu Chúa mà thế giới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4400" b="1" dirty="0">
                <a:solidFill>
                  <a:prstClr val="white"/>
                </a:solidFill>
                <a:latin typeface="Arial" panose="020B0604020202020204" pitchFamily="34" charset="0"/>
              </a:rPr>
              <a:t>Được sự sống trong yêu thương Ngài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 open the way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For the world to live again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737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Ha-le-lu-gia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Nhờ ơn Cha ban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Halelujah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For all You’ve done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748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vì Ngài đã đến </a:t>
            </a:r>
            <a:r>
              <a:rPr lang="vi-VN" sz="4400" b="1" dirty="0">
                <a:solidFill>
                  <a:prstClr val="white"/>
                </a:solidFill>
                <a:latin typeface="Arial" panose="020B0604020202020204" pitchFamily="34" charset="0"/>
              </a:rPr>
              <a:t>n</a:t>
            </a: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ơi trần gian cứu vớt người.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l-G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húa đã đến với ta. Giê-xu là </a:t>
            </a:r>
            <a:r>
              <a:rPr kumimoji="0" lang="el-G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 </a:t>
            </a:r>
            <a:r>
              <a:rPr kumimoji="0" lang="el-G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húa </a:t>
            </a:r>
            <a:r>
              <a:rPr kumimoji="0" lang="el-G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’Cause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You came near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from the everlasting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 the world we live The Father's only Son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138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vì Ngài đã đến </a:t>
            </a:r>
            <a:r>
              <a:rPr lang="vi-VN" sz="4400" b="1" dirty="0">
                <a:solidFill>
                  <a:prstClr val="white"/>
                </a:solidFill>
                <a:latin typeface="Arial" panose="020B0604020202020204" pitchFamily="34" charset="0"/>
              </a:rPr>
              <a:t>n</a:t>
            </a: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ơi trần gian cứu vớt người.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l-G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húa đã đến với ta. Giê-xu là </a:t>
            </a:r>
            <a:r>
              <a:rPr kumimoji="0" lang="el-G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 </a:t>
            </a:r>
            <a:r>
              <a:rPr kumimoji="0" lang="el-G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húa </a:t>
            </a:r>
            <a:r>
              <a:rPr kumimoji="0" lang="el-G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’Cause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You came near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from the everlasting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 the world we live The Father's only Son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485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err="1">
                <a:solidFill>
                  <a:srgbClr val="FFFF00"/>
                </a:solidFill>
                <a:latin typeface="Arial" panose="020B0604020202020204" pitchFamily="34" charset="0"/>
              </a:rPr>
              <a:t>’Cause</a:t>
            </a: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 You came near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from the everlasting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 the world we live The Father's only Son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vì Ngài đã đến </a:t>
            </a:r>
            <a:r>
              <a:rPr lang="vi-VN" sz="3200" b="1" dirty="0">
                <a:solidFill>
                  <a:prstClr val="white"/>
                </a:solidFill>
                <a:latin typeface="Arial" panose="020B0604020202020204" pitchFamily="34" charset="0"/>
              </a:rPr>
              <a:t>n</a:t>
            </a: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ơi trần gian cứu vớt người.</a:t>
            </a:r>
            <a:b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l-G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húa đã đến với ta. Giê-xu là </a:t>
            </a:r>
            <a:r>
              <a:rPr kumimoji="0" lang="el-G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 </a:t>
            </a:r>
            <a:r>
              <a:rPr kumimoji="0" lang="el-G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húa </a:t>
            </a:r>
            <a:r>
              <a:rPr kumimoji="0" lang="el-G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656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err="1">
                <a:solidFill>
                  <a:srgbClr val="FFFF00"/>
                </a:solidFill>
                <a:latin typeface="Arial" panose="020B0604020202020204" pitchFamily="34" charset="0"/>
              </a:rPr>
              <a:t>’Cause</a:t>
            </a: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 You came near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from the everlasting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 the world we live The Father's only Son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vì Ngài đã đến </a:t>
            </a:r>
            <a:r>
              <a:rPr lang="vi-VN" sz="3200" b="1" dirty="0">
                <a:solidFill>
                  <a:prstClr val="white"/>
                </a:solidFill>
                <a:latin typeface="Arial" panose="020B0604020202020204" pitchFamily="34" charset="0"/>
              </a:rPr>
              <a:t>n</a:t>
            </a: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ơi trần gian cứu vớt người.</a:t>
            </a:r>
            <a:b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l-G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húa đã đến với ta. Giê-xu là </a:t>
            </a:r>
            <a:r>
              <a:rPr kumimoji="0" lang="el-G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 </a:t>
            </a:r>
            <a:r>
              <a:rPr kumimoji="0" lang="el-G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húa </a:t>
            </a:r>
            <a:r>
              <a:rPr kumimoji="0" lang="el-G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209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 lived and You died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 rose again on high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Ngài đã sống và chết thế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Phục sinh hiển vinh trên dương trần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659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 open the way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For the world to live again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Nhờ cứu Chúa mà thế giới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Được sự sống trong yêu thương Ngài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48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My Savior, Redeemer</a:t>
            </a:r>
            <a:b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Lifted me from the miry clay</a:t>
            </a:r>
            <a:endParaRPr lang="vi-VN" sz="44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3200" b="1" dirty="0">
                <a:solidFill>
                  <a:schemeClr val="bg1"/>
                </a:solidFill>
                <a:latin typeface="Arial" panose="020B0604020202020204" pitchFamily="34" charset="0"/>
              </a:rPr>
              <a:t>Ϲ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ứu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l-GR" sz="3200" b="1" dirty="0">
                <a:solidFill>
                  <a:schemeClr val="bg1"/>
                </a:solidFill>
                <a:latin typeface="Arial" panose="020B0604020202020204" pitchFamily="34" charset="0"/>
              </a:rPr>
              <a:t>Ϲ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húa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 con,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Đấng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l-GR" sz="3200" b="1" dirty="0">
                <a:solidFill>
                  <a:schemeClr val="bg1"/>
                </a:solidFill>
                <a:latin typeface="Arial" panose="020B0604020202020204" pitchFamily="34" charset="0"/>
              </a:rPr>
              <a:t>Ϲ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ứu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ân</a:t>
            </a:r>
            <a:b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Đã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cứu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vớt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 con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từ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chốn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tối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tăm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!</a:t>
            </a:r>
            <a:endParaRPr lang="vi-VN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098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Halelujah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For all You’ve done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Ha-le-lu-gia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Nhờ ơn Cha ban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887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 lived and You died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 rose again on high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Ngài đã sống và chết thế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Phục sinh hiển vinh trên dương trần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972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 open the way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For the world to live again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Nhờ cứu Chúa mà thế giới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Được sự sống trong yêu thương Ngài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351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Halelujah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For all You’ve done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Ha-le-lu-gia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Nhờ ơn Cha ban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058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Halelujah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For all You’ve done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Ha-le-lu-gia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Nhờ ơn Cha ban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906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Halelujah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For all You’ve done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Ha-le-lu-gia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Nhờ ơn Cha ban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46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Almighty forever I will never be the same </a:t>
            </a:r>
            <a:r>
              <a:rPr lang="en-US" sz="4400" b="1" dirty="0" err="1">
                <a:solidFill>
                  <a:srgbClr val="FFFF00"/>
                </a:solidFill>
                <a:latin typeface="Arial" panose="020B0604020202020204" pitchFamily="34" charset="0"/>
              </a:rPr>
              <a:t>'cause</a:t>
            </a: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 You came near</a:t>
            </a:r>
            <a:endParaRPr lang="vi-VN" sz="44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Oai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nghi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Ɲgài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đến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muôn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đời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b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Tâm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linh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 con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thoả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vui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từ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đâ</a:t>
            </a:r>
            <a:r>
              <a:rPr lang="az-Cyrl-AZ" sz="3200" b="1" dirty="0">
                <a:solidFill>
                  <a:schemeClr val="bg1"/>
                </a:solidFill>
                <a:latin typeface="Arial" panose="020B0604020202020204" pitchFamily="34" charset="0"/>
              </a:rPr>
              <a:t>у</a:t>
            </a:r>
            <a:r>
              <a:rPr lang="vi-VN" sz="3200" b="1" dirty="0">
                <a:solidFill>
                  <a:schemeClr val="bg1"/>
                </a:solidFill>
                <a:latin typeface="Arial" panose="020B0604020202020204" pitchFamily="34" charset="0"/>
              </a:rPr>
              <a:t> vì Ngài đã đến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09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From the everlasting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To the world we live The Father's only Son</a:t>
            </a:r>
            <a:endParaRPr lang="vi-VN" sz="44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chemeClr val="bg1"/>
                </a:solidFill>
                <a:latin typeface="Arial" panose="020B0604020202020204" pitchFamily="34" charset="0"/>
              </a:rPr>
              <a:t>nơi trần gian cứu vớt người.</a:t>
            </a:r>
            <a:br>
              <a:rPr lang="vi-VN" sz="3200" b="1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l-GR" sz="3200" b="1" dirty="0">
                <a:solidFill>
                  <a:schemeClr val="bg1"/>
                </a:solidFill>
                <a:latin typeface="Arial" panose="020B0604020202020204" pitchFamily="34" charset="0"/>
              </a:rPr>
              <a:t>Ϲ</a:t>
            </a:r>
            <a:r>
              <a:rPr lang="vi-VN" sz="3200" b="1" dirty="0">
                <a:solidFill>
                  <a:schemeClr val="bg1"/>
                </a:solidFill>
                <a:latin typeface="Arial" panose="020B0604020202020204" pitchFamily="34" charset="0"/>
              </a:rPr>
              <a:t>húa đã đến với ta. Giê-xu là </a:t>
            </a:r>
            <a:r>
              <a:rPr lang="el-GR" sz="3200" b="1" dirty="0">
                <a:solidFill>
                  <a:schemeClr val="bg1"/>
                </a:solidFill>
                <a:latin typeface="Arial" panose="020B0604020202020204" pitchFamily="34" charset="0"/>
              </a:rPr>
              <a:t>Ϲ</a:t>
            </a:r>
            <a:r>
              <a:rPr lang="vi-VN" sz="3200" b="1" dirty="0">
                <a:solidFill>
                  <a:schemeClr val="bg1"/>
                </a:solidFill>
                <a:latin typeface="Arial" panose="020B0604020202020204" pitchFamily="34" charset="0"/>
              </a:rPr>
              <a:t>on </a:t>
            </a:r>
            <a:r>
              <a:rPr lang="el-GR" sz="3200" b="1" dirty="0">
                <a:solidFill>
                  <a:schemeClr val="bg1"/>
                </a:solidFill>
                <a:latin typeface="Arial" panose="020B0604020202020204" pitchFamily="34" charset="0"/>
              </a:rPr>
              <a:t>Ϲ</a:t>
            </a:r>
            <a:r>
              <a:rPr lang="vi-VN" sz="3200" b="1" dirty="0">
                <a:solidFill>
                  <a:schemeClr val="bg1"/>
                </a:solidFill>
                <a:latin typeface="Arial" panose="020B0604020202020204" pitchFamily="34" charset="0"/>
              </a:rPr>
              <a:t>húa </a:t>
            </a:r>
            <a:r>
              <a:rPr lang="el-GR" sz="3200" b="1" dirty="0">
                <a:solidFill>
                  <a:schemeClr val="bg1"/>
                </a:solidFill>
                <a:latin typeface="Arial" panose="020B0604020202020204" pitchFamily="34" charset="0"/>
              </a:rPr>
              <a:t>Ϲ</a:t>
            </a:r>
            <a:r>
              <a:rPr lang="vi-VN" sz="3200" b="1" dirty="0">
                <a:solidFill>
                  <a:schemeClr val="bg1"/>
                </a:solidFill>
                <a:latin typeface="Arial" panose="020B0604020202020204" pitchFamily="34" charset="0"/>
              </a:rPr>
              <a:t>ha.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78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You lived and You died</a:t>
            </a:r>
            <a:b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You rose again on high</a:t>
            </a:r>
            <a:endParaRPr lang="vi-VN" sz="44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chemeClr val="bg1"/>
                </a:solidFill>
                <a:latin typeface="Arial" panose="020B0604020202020204" pitchFamily="34" charset="0"/>
              </a:rPr>
              <a:t>Ngài đã sống và chết thế</a:t>
            </a:r>
          </a:p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chemeClr val="bg1"/>
                </a:solidFill>
                <a:latin typeface="Arial" panose="020B0604020202020204" pitchFamily="34" charset="0"/>
              </a:rPr>
              <a:t>Phục sinh hiển vinh trên dương trần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57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You open the way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For the world to live again</a:t>
            </a:r>
            <a:endParaRPr lang="vi-VN" sz="44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Nhờ cứu Chúa mà thế giới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prstClr val="white"/>
                </a:solidFill>
                <a:latin typeface="Arial" panose="020B0604020202020204" pitchFamily="34" charset="0"/>
              </a:rPr>
              <a:t>Được sự sống trong yêu thương Ngài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45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err="1">
                <a:solidFill>
                  <a:srgbClr val="FFFF00"/>
                </a:solidFill>
                <a:latin typeface="Arial" panose="020B0604020202020204" pitchFamily="34" charset="0"/>
              </a:rPr>
              <a:t>Halelujah</a:t>
            </a:r>
            <a:endParaRPr lang="en-US" sz="4400" b="1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FFFF00"/>
                </a:solidFill>
                <a:latin typeface="Arial" panose="020B0604020202020204" pitchFamily="34" charset="0"/>
              </a:rPr>
              <a:t>For all You’ve done</a:t>
            </a:r>
            <a:endParaRPr lang="vi-VN" sz="44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chemeClr val="bg1"/>
                </a:solidFill>
                <a:latin typeface="Arial" panose="020B0604020202020204" pitchFamily="34" charset="0"/>
              </a:rPr>
              <a:t>Ha-le-lu-gia</a:t>
            </a:r>
          </a:p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chemeClr val="bg1"/>
                </a:solidFill>
                <a:latin typeface="Arial" panose="020B0604020202020204" pitchFamily="34" charset="0"/>
              </a:rPr>
              <a:t>Nhờ ơn Cha ban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59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kumimoji="0" lang="el-G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ứu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l-G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húa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con,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Đấng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l-G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Ϲ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ứu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ân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Đã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cứu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vớt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con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từ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chốn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tối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tăm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!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My Savior, Redeemer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Lifted me from the miry clay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29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Oai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nghi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sz="4400" b="1" dirty="0">
                <a:solidFill>
                  <a:prstClr val="white"/>
                </a:solidFill>
                <a:latin typeface="Arial" panose="020B0604020202020204" pitchFamily="34" charset="0"/>
              </a:rPr>
              <a:t>N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gài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đến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muôn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đời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Tâm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linh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con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thoả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vui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từ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đâ</a:t>
            </a:r>
            <a:r>
              <a:rPr kumimoji="0" lang="az-Cyrl-AZ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у</a:t>
            </a: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vì Ngài đã đến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Almighty forever I will never be the same </a:t>
            </a:r>
          </a:p>
          <a:p>
            <a:pPr algn="ctr">
              <a:lnSpc>
                <a:spcPct val="150000"/>
              </a:lnSpc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'cause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You came near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21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6928</TotalTime>
  <Words>632</Words>
  <Application>Microsoft Macintosh PowerPoint</Application>
  <PresentationFormat>Widescreen</PresentationFormat>
  <Paragraphs>81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415</cp:revision>
  <dcterms:created xsi:type="dcterms:W3CDTF">2023-06-27T13:08:30Z</dcterms:created>
  <dcterms:modified xsi:type="dcterms:W3CDTF">2023-11-20T23:35:56Z</dcterms:modified>
</cp:coreProperties>
</file>