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74" r:id="rId3"/>
    <p:sldId id="266" r:id="rId4"/>
    <p:sldId id="267" r:id="rId5"/>
    <p:sldId id="269" r:id="rId6"/>
    <p:sldId id="270" r:id="rId7"/>
    <p:sldId id="268" r:id="rId8"/>
    <p:sldId id="258" r:id="rId9"/>
    <p:sldId id="259" r:id="rId10"/>
    <p:sldId id="264" r:id="rId11"/>
    <p:sldId id="260" r:id="rId12"/>
    <p:sldId id="271" r:id="rId13"/>
    <p:sldId id="261" r:id="rId14"/>
    <p:sldId id="265" r:id="rId15"/>
    <p:sldId id="273" r:id="rId16"/>
    <p:sldId id="263" r:id="rId17"/>
    <p:sldId id="272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609"/>
  </p:normalViewPr>
  <p:slideViewPr>
    <p:cSldViewPr snapToGrid="0">
      <p:cViewPr varScale="1">
        <p:scale>
          <a:sx n="104" d="100"/>
          <a:sy n="104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34070-507F-4C4A-BF69-8B2DEEC9EA4A}" type="doc">
      <dgm:prSet loTypeId="urn:microsoft.com/office/officeart/2008/layout/VerticalCurvedLis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9A4C73-4BC9-034E-AD80-72339FD5699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Strings</a:t>
          </a:r>
        </a:p>
      </dgm:t>
    </dgm:pt>
    <dgm:pt modelId="{D71E89A4-55F3-6646-8CB5-A9A3D670B976}" type="parTrans" cxnId="{FFF7D0BD-FDAE-9F44-AE3F-0554656FDFB8}">
      <dgm:prSet/>
      <dgm:spPr/>
      <dgm:t>
        <a:bodyPr/>
        <a:lstStyle/>
        <a:p>
          <a:endParaRPr lang="en-US"/>
        </a:p>
      </dgm:t>
    </dgm:pt>
    <dgm:pt modelId="{3DAD10DA-33ED-D948-9672-B22D98FDF2B5}" type="sibTrans" cxnId="{FFF7D0BD-FDAE-9F44-AE3F-0554656FDFB8}">
      <dgm:prSet/>
      <dgm:spPr/>
      <dgm:t>
        <a:bodyPr/>
        <a:lstStyle/>
        <a:p>
          <a:endParaRPr lang="en-US"/>
        </a:p>
      </dgm:t>
    </dgm:pt>
    <dgm:pt modelId="{EE7B0054-CC76-8049-80A5-10A0955C0B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Collection types</a:t>
          </a:r>
        </a:p>
      </dgm:t>
    </dgm:pt>
    <dgm:pt modelId="{3544141D-B226-8841-8C51-AA7A3C5A1887}" type="parTrans" cxnId="{3A4CD0AF-55AB-9749-9C28-E1ADC5463954}">
      <dgm:prSet/>
      <dgm:spPr/>
      <dgm:t>
        <a:bodyPr/>
        <a:lstStyle/>
        <a:p>
          <a:endParaRPr lang="en-US"/>
        </a:p>
      </dgm:t>
    </dgm:pt>
    <dgm:pt modelId="{A2161AAA-A7D5-DE45-A29E-1E905DFB9F24}" type="sibTrans" cxnId="{3A4CD0AF-55AB-9749-9C28-E1ADC5463954}">
      <dgm:prSet/>
      <dgm:spPr/>
      <dgm:t>
        <a:bodyPr/>
        <a:lstStyle/>
        <a:p>
          <a:endParaRPr lang="en-US"/>
        </a:p>
      </dgm:t>
    </dgm:pt>
    <dgm:pt modelId="{92940232-D6CB-EE48-8776-57E8C860851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Control flow</a:t>
          </a:r>
        </a:p>
      </dgm:t>
    </dgm:pt>
    <dgm:pt modelId="{C8F64BFC-0C61-AB4A-8BE9-9EBE974B0F29}" type="parTrans" cxnId="{153526D6-BEBC-0548-8CA4-6CC5C6AAD4E2}">
      <dgm:prSet/>
      <dgm:spPr/>
      <dgm:t>
        <a:bodyPr/>
        <a:lstStyle/>
        <a:p>
          <a:endParaRPr lang="en-US"/>
        </a:p>
      </dgm:t>
    </dgm:pt>
    <dgm:pt modelId="{368701D4-FB69-694D-A64D-0E088FA18E1E}" type="sibTrans" cxnId="{153526D6-BEBC-0548-8CA4-6CC5C6AAD4E2}">
      <dgm:prSet/>
      <dgm:spPr/>
      <dgm:t>
        <a:bodyPr/>
        <a:lstStyle/>
        <a:p>
          <a:endParaRPr lang="en-US"/>
        </a:p>
      </dgm:t>
    </dgm:pt>
    <dgm:pt modelId="{7250B462-6DAF-7740-86C8-C6120D5AD68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Functions and Closures</a:t>
          </a:r>
        </a:p>
      </dgm:t>
    </dgm:pt>
    <dgm:pt modelId="{24CB7C6B-9536-7348-9D7E-9C053AE349CB}" type="parTrans" cxnId="{1033F3EF-919B-CB4C-87CD-DF01264344A8}">
      <dgm:prSet/>
      <dgm:spPr/>
      <dgm:t>
        <a:bodyPr/>
        <a:lstStyle/>
        <a:p>
          <a:endParaRPr lang="en-US"/>
        </a:p>
      </dgm:t>
    </dgm:pt>
    <dgm:pt modelId="{71FED7EC-8F9B-A248-AD1C-92B119C6B277}" type="sibTrans" cxnId="{1033F3EF-919B-CB4C-87CD-DF01264344A8}">
      <dgm:prSet/>
      <dgm:spPr/>
      <dgm:t>
        <a:bodyPr/>
        <a:lstStyle/>
        <a:p>
          <a:endParaRPr lang="en-US"/>
        </a:p>
      </dgm:t>
    </dgm:pt>
    <dgm:pt modelId="{EE9F773C-C581-AA42-8E2D-91918B542733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Enumeration</a:t>
          </a:r>
        </a:p>
      </dgm:t>
    </dgm:pt>
    <dgm:pt modelId="{F61CA376-C898-1448-94BC-625B1B4DCECA}" type="parTrans" cxnId="{EE274B4E-B736-954D-8817-BC4828094527}">
      <dgm:prSet/>
      <dgm:spPr/>
      <dgm:t>
        <a:bodyPr/>
        <a:lstStyle/>
        <a:p>
          <a:endParaRPr lang="en-US"/>
        </a:p>
      </dgm:t>
    </dgm:pt>
    <dgm:pt modelId="{6B8DF8FD-9CE8-1A45-911F-6E07DCC11695}" type="sibTrans" cxnId="{EE274B4E-B736-954D-8817-BC4828094527}">
      <dgm:prSet/>
      <dgm:spPr/>
      <dgm:t>
        <a:bodyPr/>
        <a:lstStyle/>
        <a:p>
          <a:endParaRPr lang="en-US"/>
        </a:p>
      </dgm:t>
    </dgm:pt>
    <dgm:pt modelId="{FF2584FA-5964-2A47-9739-9B29062F9641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Structures and classes</a:t>
          </a:r>
        </a:p>
      </dgm:t>
    </dgm:pt>
    <dgm:pt modelId="{79FC9BB9-6F31-594A-A172-20241128E0A6}" type="parTrans" cxnId="{0A80423A-578B-8740-901F-07935D4B3D44}">
      <dgm:prSet/>
      <dgm:spPr/>
      <dgm:t>
        <a:bodyPr/>
        <a:lstStyle/>
        <a:p>
          <a:endParaRPr lang="en-US"/>
        </a:p>
      </dgm:t>
    </dgm:pt>
    <dgm:pt modelId="{6B07BB52-97CF-6141-957E-D912F3B210C8}" type="sibTrans" cxnId="{0A80423A-578B-8740-901F-07935D4B3D44}">
      <dgm:prSet/>
      <dgm:spPr/>
      <dgm:t>
        <a:bodyPr/>
        <a:lstStyle/>
        <a:p>
          <a:endParaRPr lang="en-US"/>
        </a:p>
      </dgm:t>
    </dgm:pt>
    <dgm:pt modelId="{F7B505BE-1014-FC42-A40F-CE438DE9E5A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properties and protocols</a:t>
          </a:r>
        </a:p>
      </dgm:t>
    </dgm:pt>
    <dgm:pt modelId="{006179C9-BDB4-6948-8C43-6E9D55C45DF6}" type="parTrans" cxnId="{362143F0-693A-7F43-9EC1-52303D5DDDA5}">
      <dgm:prSet/>
      <dgm:spPr/>
      <dgm:t>
        <a:bodyPr/>
        <a:lstStyle/>
        <a:p>
          <a:endParaRPr lang="en-US"/>
        </a:p>
      </dgm:t>
    </dgm:pt>
    <dgm:pt modelId="{EFA7ED8F-56AF-1641-A8F4-EA1C1066F502}" type="sibTrans" cxnId="{362143F0-693A-7F43-9EC1-52303D5DDDA5}">
      <dgm:prSet/>
      <dgm:spPr/>
      <dgm:t>
        <a:bodyPr/>
        <a:lstStyle/>
        <a:p>
          <a:endParaRPr lang="en-US"/>
        </a:p>
      </dgm:t>
    </dgm:pt>
    <dgm:pt modelId="{362014E2-E5AE-CA49-991E-126DF7043509}" type="pres">
      <dgm:prSet presAssocID="{63834070-507F-4C4A-BF69-8B2DEEC9EA4A}" presName="Name0" presStyleCnt="0">
        <dgm:presLayoutVars>
          <dgm:chMax val="7"/>
          <dgm:chPref val="7"/>
          <dgm:dir/>
        </dgm:presLayoutVars>
      </dgm:prSet>
      <dgm:spPr/>
    </dgm:pt>
    <dgm:pt modelId="{1CDEEBEE-FEDE-364D-85ED-A416D2210B2D}" type="pres">
      <dgm:prSet presAssocID="{63834070-507F-4C4A-BF69-8B2DEEC9EA4A}" presName="Name1" presStyleCnt="0"/>
      <dgm:spPr/>
    </dgm:pt>
    <dgm:pt modelId="{2C5E2A7B-5224-BA46-A448-55DA304F9DC4}" type="pres">
      <dgm:prSet presAssocID="{63834070-507F-4C4A-BF69-8B2DEEC9EA4A}" presName="cycle" presStyleCnt="0"/>
      <dgm:spPr/>
    </dgm:pt>
    <dgm:pt modelId="{6B9A4A63-20BB-0E4A-86F4-27A6519797F8}" type="pres">
      <dgm:prSet presAssocID="{63834070-507F-4C4A-BF69-8B2DEEC9EA4A}" presName="srcNode" presStyleLbl="node1" presStyleIdx="0" presStyleCnt="7"/>
      <dgm:spPr/>
    </dgm:pt>
    <dgm:pt modelId="{226063C1-3F0B-A742-8BA4-C9D951D85B5C}" type="pres">
      <dgm:prSet presAssocID="{63834070-507F-4C4A-BF69-8B2DEEC9EA4A}" presName="conn" presStyleLbl="parChTrans1D2" presStyleIdx="0" presStyleCnt="1"/>
      <dgm:spPr/>
    </dgm:pt>
    <dgm:pt modelId="{A4A7D042-4790-3E4D-B082-5A7046762997}" type="pres">
      <dgm:prSet presAssocID="{63834070-507F-4C4A-BF69-8B2DEEC9EA4A}" presName="extraNode" presStyleLbl="node1" presStyleIdx="0" presStyleCnt="7"/>
      <dgm:spPr/>
    </dgm:pt>
    <dgm:pt modelId="{62A4BDCB-581B-E24F-B353-0CF41E4CC191}" type="pres">
      <dgm:prSet presAssocID="{63834070-507F-4C4A-BF69-8B2DEEC9EA4A}" presName="dstNode" presStyleLbl="node1" presStyleIdx="0" presStyleCnt="7"/>
      <dgm:spPr/>
    </dgm:pt>
    <dgm:pt modelId="{C7138A6D-9362-7F49-949F-205039C95D58}" type="pres">
      <dgm:prSet presAssocID="{8D9A4C73-4BC9-034E-AD80-72339FD56990}" presName="text_1" presStyleLbl="node1" presStyleIdx="0" presStyleCnt="7">
        <dgm:presLayoutVars>
          <dgm:bulletEnabled val="1"/>
        </dgm:presLayoutVars>
      </dgm:prSet>
      <dgm:spPr/>
    </dgm:pt>
    <dgm:pt modelId="{937158B5-0F1C-7D4B-B84B-95A438828959}" type="pres">
      <dgm:prSet presAssocID="{8D9A4C73-4BC9-034E-AD80-72339FD56990}" presName="accent_1" presStyleCnt="0"/>
      <dgm:spPr/>
    </dgm:pt>
    <dgm:pt modelId="{DC563FB8-A751-494D-88CC-1296E76C33BA}" type="pres">
      <dgm:prSet presAssocID="{8D9A4C73-4BC9-034E-AD80-72339FD56990}" presName="accentRepeatNode" presStyleLbl="solidFgAcc1" presStyleIdx="0" presStyleCnt="7"/>
      <dgm:spPr/>
    </dgm:pt>
    <dgm:pt modelId="{215B2FD7-6FF4-1D4F-B1C4-C6FEBCD96373}" type="pres">
      <dgm:prSet presAssocID="{EE7B0054-CC76-8049-80A5-10A0955C0B26}" presName="text_2" presStyleLbl="node1" presStyleIdx="1" presStyleCnt="7">
        <dgm:presLayoutVars>
          <dgm:bulletEnabled val="1"/>
        </dgm:presLayoutVars>
      </dgm:prSet>
      <dgm:spPr/>
    </dgm:pt>
    <dgm:pt modelId="{4EA147C6-941B-4F49-9874-7D4BD14236BC}" type="pres">
      <dgm:prSet presAssocID="{EE7B0054-CC76-8049-80A5-10A0955C0B26}" presName="accent_2" presStyleCnt="0"/>
      <dgm:spPr/>
    </dgm:pt>
    <dgm:pt modelId="{36522BD9-E912-9D4B-83F7-0CBED3F073D4}" type="pres">
      <dgm:prSet presAssocID="{EE7B0054-CC76-8049-80A5-10A0955C0B26}" presName="accentRepeatNode" presStyleLbl="solidFgAcc1" presStyleIdx="1" presStyleCnt="7"/>
      <dgm:spPr/>
    </dgm:pt>
    <dgm:pt modelId="{73C301AF-EC65-8441-A640-0B65BE7A8197}" type="pres">
      <dgm:prSet presAssocID="{92940232-D6CB-EE48-8776-57E8C860851A}" presName="text_3" presStyleLbl="node1" presStyleIdx="2" presStyleCnt="7">
        <dgm:presLayoutVars>
          <dgm:bulletEnabled val="1"/>
        </dgm:presLayoutVars>
      </dgm:prSet>
      <dgm:spPr/>
    </dgm:pt>
    <dgm:pt modelId="{C9AEED86-9EA7-D449-9A1C-3F50C8D9A3C1}" type="pres">
      <dgm:prSet presAssocID="{92940232-D6CB-EE48-8776-57E8C860851A}" presName="accent_3" presStyleCnt="0"/>
      <dgm:spPr/>
    </dgm:pt>
    <dgm:pt modelId="{87AA5E7C-C7C0-CB41-9439-487825E57084}" type="pres">
      <dgm:prSet presAssocID="{92940232-D6CB-EE48-8776-57E8C860851A}" presName="accentRepeatNode" presStyleLbl="solidFgAcc1" presStyleIdx="2" presStyleCnt="7"/>
      <dgm:spPr/>
    </dgm:pt>
    <dgm:pt modelId="{B5F79929-458E-C846-A28A-79B8D824D1FE}" type="pres">
      <dgm:prSet presAssocID="{7250B462-6DAF-7740-86C8-C6120D5AD684}" presName="text_4" presStyleLbl="node1" presStyleIdx="3" presStyleCnt="7">
        <dgm:presLayoutVars>
          <dgm:bulletEnabled val="1"/>
        </dgm:presLayoutVars>
      </dgm:prSet>
      <dgm:spPr/>
    </dgm:pt>
    <dgm:pt modelId="{7BCE5BA7-56FE-E341-9606-CEC39B49537A}" type="pres">
      <dgm:prSet presAssocID="{7250B462-6DAF-7740-86C8-C6120D5AD684}" presName="accent_4" presStyleCnt="0"/>
      <dgm:spPr/>
    </dgm:pt>
    <dgm:pt modelId="{E4946057-2161-DC48-9C56-8C72A99132DD}" type="pres">
      <dgm:prSet presAssocID="{7250B462-6DAF-7740-86C8-C6120D5AD684}" presName="accentRepeatNode" presStyleLbl="solidFgAcc1" presStyleIdx="3" presStyleCnt="7"/>
      <dgm:spPr/>
    </dgm:pt>
    <dgm:pt modelId="{42009784-508A-9848-8B02-1E24C8BA8C50}" type="pres">
      <dgm:prSet presAssocID="{EE9F773C-C581-AA42-8E2D-91918B542733}" presName="text_5" presStyleLbl="node1" presStyleIdx="4" presStyleCnt="7">
        <dgm:presLayoutVars>
          <dgm:bulletEnabled val="1"/>
        </dgm:presLayoutVars>
      </dgm:prSet>
      <dgm:spPr/>
    </dgm:pt>
    <dgm:pt modelId="{EC30C54E-5D5E-D940-A074-835F1A37210F}" type="pres">
      <dgm:prSet presAssocID="{EE9F773C-C581-AA42-8E2D-91918B542733}" presName="accent_5" presStyleCnt="0"/>
      <dgm:spPr/>
    </dgm:pt>
    <dgm:pt modelId="{24BF637D-6B5F-E247-8D36-A7D837C1E3A7}" type="pres">
      <dgm:prSet presAssocID="{EE9F773C-C581-AA42-8E2D-91918B542733}" presName="accentRepeatNode" presStyleLbl="solidFgAcc1" presStyleIdx="4" presStyleCnt="7"/>
      <dgm:spPr/>
    </dgm:pt>
    <dgm:pt modelId="{E9313923-226A-E546-9C48-2B6A4C73B56A}" type="pres">
      <dgm:prSet presAssocID="{FF2584FA-5964-2A47-9739-9B29062F9641}" presName="text_6" presStyleLbl="node1" presStyleIdx="5" presStyleCnt="7">
        <dgm:presLayoutVars>
          <dgm:bulletEnabled val="1"/>
        </dgm:presLayoutVars>
      </dgm:prSet>
      <dgm:spPr/>
    </dgm:pt>
    <dgm:pt modelId="{FFCEF963-B76C-7B49-9740-F69972DF612F}" type="pres">
      <dgm:prSet presAssocID="{FF2584FA-5964-2A47-9739-9B29062F9641}" presName="accent_6" presStyleCnt="0"/>
      <dgm:spPr/>
    </dgm:pt>
    <dgm:pt modelId="{FB48762D-517C-9D41-81A7-A4D0F6D3A6AA}" type="pres">
      <dgm:prSet presAssocID="{FF2584FA-5964-2A47-9739-9B29062F9641}" presName="accentRepeatNode" presStyleLbl="solidFgAcc1" presStyleIdx="5" presStyleCnt="7"/>
      <dgm:spPr/>
    </dgm:pt>
    <dgm:pt modelId="{E4D1D016-C7F1-AB45-AC90-3AFFBDF43998}" type="pres">
      <dgm:prSet presAssocID="{F7B505BE-1014-FC42-A40F-CE438DE9E5A5}" presName="text_7" presStyleLbl="node1" presStyleIdx="6" presStyleCnt="7">
        <dgm:presLayoutVars>
          <dgm:bulletEnabled val="1"/>
        </dgm:presLayoutVars>
      </dgm:prSet>
      <dgm:spPr/>
    </dgm:pt>
    <dgm:pt modelId="{4B891399-66FD-9A44-AFCF-FC92B0226593}" type="pres">
      <dgm:prSet presAssocID="{F7B505BE-1014-FC42-A40F-CE438DE9E5A5}" presName="accent_7" presStyleCnt="0"/>
      <dgm:spPr/>
    </dgm:pt>
    <dgm:pt modelId="{07EF1E53-831E-234B-B51A-8E8A81A1D82D}" type="pres">
      <dgm:prSet presAssocID="{F7B505BE-1014-FC42-A40F-CE438DE9E5A5}" presName="accentRepeatNode" presStyleLbl="solidFgAcc1" presStyleIdx="6" presStyleCnt="7"/>
      <dgm:spPr/>
    </dgm:pt>
  </dgm:ptLst>
  <dgm:cxnLst>
    <dgm:cxn modelId="{AD064700-99B2-0744-9B51-E84A76E5E846}" type="presOf" srcId="{8D9A4C73-4BC9-034E-AD80-72339FD56990}" destId="{C7138A6D-9362-7F49-949F-205039C95D58}" srcOrd="0" destOrd="0" presId="urn:microsoft.com/office/officeart/2008/layout/VerticalCurvedList"/>
    <dgm:cxn modelId="{49D1D929-F082-1F4F-B8F8-DA40A1B9B969}" type="presOf" srcId="{F7B505BE-1014-FC42-A40F-CE438DE9E5A5}" destId="{E4D1D016-C7F1-AB45-AC90-3AFFBDF43998}" srcOrd="0" destOrd="0" presId="urn:microsoft.com/office/officeart/2008/layout/VerticalCurvedList"/>
    <dgm:cxn modelId="{0A80423A-578B-8740-901F-07935D4B3D44}" srcId="{63834070-507F-4C4A-BF69-8B2DEEC9EA4A}" destId="{FF2584FA-5964-2A47-9739-9B29062F9641}" srcOrd="5" destOrd="0" parTransId="{79FC9BB9-6F31-594A-A172-20241128E0A6}" sibTransId="{6B07BB52-97CF-6141-957E-D912F3B210C8}"/>
    <dgm:cxn modelId="{4AB5CC40-09EC-E840-AFBB-FA441400DF7C}" type="presOf" srcId="{EE7B0054-CC76-8049-80A5-10A0955C0B26}" destId="{215B2FD7-6FF4-1D4F-B1C4-C6FEBCD96373}" srcOrd="0" destOrd="0" presId="urn:microsoft.com/office/officeart/2008/layout/VerticalCurvedList"/>
    <dgm:cxn modelId="{6C8FA565-5BA5-6C47-89A3-B79B8D15EC9E}" type="presOf" srcId="{63834070-507F-4C4A-BF69-8B2DEEC9EA4A}" destId="{362014E2-E5AE-CA49-991E-126DF7043509}" srcOrd="0" destOrd="0" presId="urn:microsoft.com/office/officeart/2008/layout/VerticalCurvedList"/>
    <dgm:cxn modelId="{201F5C6A-3481-C64F-8149-C25E6C2C1F66}" type="presOf" srcId="{7250B462-6DAF-7740-86C8-C6120D5AD684}" destId="{B5F79929-458E-C846-A28A-79B8D824D1FE}" srcOrd="0" destOrd="0" presId="urn:microsoft.com/office/officeart/2008/layout/VerticalCurvedList"/>
    <dgm:cxn modelId="{E77A714A-7BC7-674F-A147-9EEB76BA1CA2}" type="presOf" srcId="{92940232-D6CB-EE48-8776-57E8C860851A}" destId="{73C301AF-EC65-8441-A640-0B65BE7A8197}" srcOrd="0" destOrd="0" presId="urn:microsoft.com/office/officeart/2008/layout/VerticalCurvedList"/>
    <dgm:cxn modelId="{EE274B4E-B736-954D-8817-BC4828094527}" srcId="{63834070-507F-4C4A-BF69-8B2DEEC9EA4A}" destId="{EE9F773C-C581-AA42-8E2D-91918B542733}" srcOrd="4" destOrd="0" parTransId="{F61CA376-C898-1448-94BC-625B1B4DCECA}" sibTransId="{6B8DF8FD-9CE8-1A45-911F-6E07DCC11695}"/>
    <dgm:cxn modelId="{D59E17A7-54E0-CC41-891C-B754B30D7374}" type="presOf" srcId="{FF2584FA-5964-2A47-9739-9B29062F9641}" destId="{E9313923-226A-E546-9C48-2B6A4C73B56A}" srcOrd="0" destOrd="0" presId="urn:microsoft.com/office/officeart/2008/layout/VerticalCurvedList"/>
    <dgm:cxn modelId="{3A4CD0AF-55AB-9749-9C28-E1ADC5463954}" srcId="{63834070-507F-4C4A-BF69-8B2DEEC9EA4A}" destId="{EE7B0054-CC76-8049-80A5-10A0955C0B26}" srcOrd="1" destOrd="0" parTransId="{3544141D-B226-8841-8C51-AA7A3C5A1887}" sibTransId="{A2161AAA-A7D5-DE45-A29E-1E905DFB9F24}"/>
    <dgm:cxn modelId="{FFF7D0BD-FDAE-9F44-AE3F-0554656FDFB8}" srcId="{63834070-507F-4C4A-BF69-8B2DEEC9EA4A}" destId="{8D9A4C73-4BC9-034E-AD80-72339FD56990}" srcOrd="0" destOrd="0" parTransId="{D71E89A4-55F3-6646-8CB5-A9A3D670B976}" sibTransId="{3DAD10DA-33ED-D948-9672-B22D98FDF2B5}"/>
    <dgm:cxn modelId="{64707BD2-7024-CD45-AB84-FF19D8AEDBF0}" type="presOf" srcId="{EE9F773C-C581-AA42-8E2D-91918B542733}" destId="{42009784-508A-9848-8B02-1E24C8BA8C50}" srcOrd="0" destOrd="0" presId="urn:microsoft.com/office/officeart/2008/layout/VerticalCurvedList"/>
    <dgm:cxn modelId="{153526D6-BEBC-0548-8CA4-6CC5C6AAD4E2}" srcId="{63834070-507F-4C4A-BF69-8B2DEEC9EA4A}" destId="{92940232-D6CB-EE48-8776-57E8C860851A}" srcOrd="2" destOrd="0" parTransId="{C8F64BFC-0C61-AB4A-8BE9-9EBE974B0F29}" sibTransId="{368701D4-FB69-694D-A64D-0E088FA18E1E}"/>
    <dgm:cxn modelId="{CEAED6EF-73BA-8C47-BF0A-031860400D59}" type="presOf" srcId="{3DAD10DA-33ED-D948-9672-B22D98FDF2B5}" destId="{226063C1-3F0B-A742-8BA4-C9D951D85B5C}" srcOrd="0" destOrd="0" presId="urn:microsoft.com/office/officeart/2008/layout/VerticalCurvedList"/>
    <dgm:cxn modelId="{1033F3EF-919B-CB4C-87CD-DF01264344A8}" srcId="{63834070-507F-4C4A-BF69-8B2DEEC9EA4A}" destId="{7250B462-6DAF-7740-86C8-C6120D5AD684}" srcOrd="3" destOrd="0" parTransId="{24CB7C6B-9536-7348-9D7E-9C053AE349CB}" sibTransId="{71FED7EC-8F9B-A248-AD1C-92B119C6B277}"/>
    <dgm:cxn modelId="{362143F0-693A-7F43-9EC1-52303D5DDDA5}" srcId="{63834070-507F-4C4A-BF69-8B2DEEC9EA4A}" destId="{F7B505BE-1014-FC42-A40F-CE438DE9E5A5}" srcOrd="6" destOrd="0" parTransId="{006179C9-BDB4-6948-8C43-6E9D55C45DF6}" sibTransId="{EFA7ED8F-56AF-1641-A8F4-EA1C1066F502}"/>
    <dgm:cxn modelId="{69F91964-6051-0042-BA18-9BEF0D0854F9}" type="presParOf" srcId="{362014E2-E5AE-CA49-991E-126DF7043509}" destId="{1CDEEBEE-FEDE-364D-85ED-A416D2210B2D}" srcOrd="0" destOrd="0" presId="urn:microsoft.com/office/officeart/2008/layout/VerticalCurvedList"/>
    <dgm:cxn modelId="{0572A0FC-7D51-3D4D-BCF0-5991816B64CF}" type="presParOf" srcId="{1CDEEBEE-FEDE-364D-85ED-A416D2210B2D}" destId="{2C5E2A7B-5224-BA46-A448-55DA304F9DC4}" srcOrd="0" destOrd="0" presId="urn:microsoft.com/office/officeart/2008/layout/VerticalCurvedList"/>
    <dgm:cxn modelId="{9E883DB7-25E4-9D4D-81F0-C333C146F869}" type="presParOf" srcId="{2C5E2A7B-5224-BA46-A448-55DA304F9DC4}" destId="{6B9A4A63-20BB-0E4A-86F4-27A6519797F8}" srcOrd="0" destOrd="0" presId="urn:microsoft.com/office/officeart/2008/layout/VerticalCurvedList"/>
    <dgm:cxn modelId="{FBA60237-3676-734A-A215-7BE5EBFEB7A4}" type="presParOf" srcId="{2C5E2A7B-5224-BA46-A448-55DA304F9DC4}" destId="{226063C1-3F0B-A742-8BA4-C9D951D85B5C}" srcOrd="1" destOrd="0" presId="urn:microsoft.com/office/officeart/2008/layout/VerticalCurvedList"/>
    <dgm:cxn modelId="{75A392C8-ACCA-A843-97EC-B142191D1AA9}" type="presParOf" srcId="{2C5E2A7B-5224-BA46-A448-55DA304F9DC4}" destId="{A4A7D042-4790-3E4D-B082-5A7046762997}" srcOrd="2" destOrd="0" presId="urn:microsoft.com/office/officeart/2008/layout/VerticalCurvedList"/>
    <dgm:cxn modelId="{17C576CE-73D5-6641-B32A-FEEEC4E97326}" type="presParOf" srcId="{2C5E2A7B-5224-BA46-A448-55DA304F9DC4}" destId="{62A4BDCB-581B-E24F-B353-0CF41E4CC191}" srcOrd="3" destOrd="0" presId="urn:microsoft.com/office/officeart/2008/layout/VerticalCurvedList"/>
    <dgm:cxn modelId="{5EA4FA2E-269E-E74A-AF05-38839E15F17C}" type="presParOf" srcId="{1CDEEBEE-FEDE-364D-85ED-A416D2210B2D}" destId="{C7138A6D-9362-7F49-949F-205039C95D58}" srcOrd="1" destOrd="0" presId="urn:microsoft.com/office/officeart/2008/layout/VerticalCurvedList"/>
    <dgm:cxn modelId="{3EF35C19-4E84-F147-9E14-43A2BE0DFA50}" type="presParOf" srcId="{1CDEEBEE-FEDE-364D-85ED-A416D2210B2D}" destId="{937158B5-0F1C-7D4B-B84B-95A438828959}" srcOrd="2" destOrd="0" presId="urn:microsoft.com/office/officeart/2008/layout/VerticalCurvedList"/>
    <dgm:cxn modelId="{68450DFC-6BE9-F04F-9595-EFAD5BAF8C6A}" type="presParOf" srcId="{937158B5-0F1C-7D4B-B84B-95A438828959}" destId="{DC563FB8-A751-494D-88CC-1296E76C33BA}" srcOrd="0" destOrd="0" presId="urn:microsoft.com/office/officeart/2008/layout/VerticalCurvedList"/>
    <dgm:cxn modelId="{F42D6AF6-32D8-9447-A947-0E66B32E1949}" type="presParOf" srcId="{1CDEEBEE-FEDE-364D-85ED-A416D2210B2D}" destId="{215B2FD7-6FF4-1D4F-B1C4-C6FEBCD96373}" srcOrd="3" destOrd="0" presId="urn:microsoft.com/office/officeart/2008/layout/VerticalCurvedList"/>
    <dgm:cxn modelId="{34EE082D-C1E1-E74F-A68E-F2E2046E79AD}" type="presParOf" srcId="{1CDEEBEE-FEDE-364D-85ED-A416D2210B2D}" destId="{4EA147C6-941B-4F49-9874-7D4BD14236BC}" srcOrd="4" destOrd="0" presId="urn:microsoft.com/office/officeart/2008/layout/VerticalCurvedList"/>
    <dgm:cxn modelId="{80C08198-B4AD-1742-8CF5-176693CAC837}" type="presParOf" srcId="{4EA147C6-941B-4F49-9874-7D4BD14236BC}" destId="{36522BD9-E912-9D4B-83F7-0CBED3F073D4}" srcOrd="0" destOrd="0" presId="urn:microsoft.com/office/officeart/2008/layout/VerticalCurvedList"/>
    <dgm:cxn modelId="{4EE9CDF0-AE83-BF40-B249-03992BBC88DB}" type="presParOf" srcId="{1CDEEBEE-FEDE-364D-85ED-A416D2210B2D}" destId="{73C301AF-EC65-8441-A640-0B65BE7A8197}" srcOrd="5" destOrd="0" presId="urn:microsoft.com/office/officeart/2008/layout/VerticalCurvedList"/>
    <dgm:cxn modelId="{85AAC715-069D-6E43-BF8F-3D8588EE2D72}" type="presParOf" srcId="{1CDEEBEE-FEDE-364D-85ED-A416D2210B2D}" destId="{C9AEED86-9EA7-D449-9A1C-3F50C8D9A3C1}" srcOrd="6" destOrd="0" presId="urn:microsoft.com/office/officeart/2008/layout/VerticalCurvedList"/>
    <dgm:cxn modelId="{9556963A-3080-144C-92D9-2B97EDA4ECB2}" type="presParOf" srcId="{C9AEED86-9EA7-D449-9A1C-3F50C8D9A3C1}" destId="{87AA5E7C-C7C0-CB41-9439-487825E57084}" srcOrd="0" destOrd="0" presId="urn:microsoft.com/office/officeart/2008/layout/VerticalCurvedList"/>
    <dgm:cxn modelId="{7A307A05-5E2A-7E48-871E-6D4363A7D45A}" type="presParOf" srcId="{1CDEEBEE-FEDE-364D-85ED-A416D2210B2D}" destId="{B5F79929-458E-C846-A28A-79B8D824D1FE}" srcOrd="7" destOrd="0" presId="urn:microsoft.com/office/officeart/2008/layout/VerticalCurvedList"/>
    <dgm:cxn modelId="{2BE53493-E4E2-2947-9A5D-C39D1BA839F3}" type="presParOf" srcId="{1CDEEBEE-FEDE-364D-85ED-A416D2210B2D}" destId="{7BCE5BA7-56FE-E341-9606-CEC39B49537A}" srcOrd="8" destOrd="0" presId="urn:microsoft.com/office/officeart/2008/layout/VerticalCurvedList"/>
    <dgm:cxn modelId="{23E9BB73-DDB5-4142-B378-53896A085FA3}" type="presParOf" srcId="{7BCE5BA7-56FE-E341-9606-CEC39B49537A}" destId="{E4946057-2161-DC48-9C56-8C72A99132DD}" srcOrd="0" destOrd="0" presId="urn:microsoft.com/office/officeart/2008/layout/VerticalCurvedList"/>
    <dgm:cxn modelId="{A820FF6F-AEB5-1344-9873-361A84FA2132}" type="presParOf" srcId="{1CDEEBEE-FEDE-364D-85ED-A416D2210B2D}" destId="{42009784-508A-9848-8B02-1E24C8BA8C50}" srcOrd="9" destOrd="0" presId="urn:microsoft.com/office/officeart/2008/layout/VerticalCurvedList"/>
    <dgm:cxn modelId="{B7BA29BC-F9E5-354E-9E46-B96A0BE577E0}" type="presParOf" srcId="{1CDEEBEE-FEDE-364D-85ED-A416D2210B2D}" destId="{EC30C54E-5D5E-D940-A074-835F1A37210F}" srcOrd="10" destOrd="0" presId="urn:microsoft.com/office/officeart/2008/layout/VerticalCurvedList"/>
    <dgm:cxn modelId="{4052C3A8-69E6-914F-A64E-FE0D07F0AE80}" type="presParOf" srcId="{EC30C54E-5D5E-D940-A074-835F1A37210F}" destId="{24BF637D-6B5F-E247-8D36-A7D837C1E3A7}" srcOrd="0" destOrd="0" presId="urn:microsoft.com/office/officeart/2008/layout/VerticalCurvedList"/>
    <dgm:cxn modelId="{451B6766-AFF1-8645-AFE3-9C99210B1954}" type="presParOf" srcId="{1CDEEBEE-FEDE-364D-85ED-A416D2210B2D}" destId="{E9313923-226A-E546-9C48-2B6A4C73B56A}" srcOrd="11" destOrd="0" presId="urn:microsoft.com/office/officeart/2008/layout/VerticalCurvedList"/>
    <dgm:cxn modelId="{48DAF571-5924-594A-8B1C-32274C71C07A}" type="presParOf" srcId="{1CDEEBEE-FEDE-364D-85ED-A416D2210B2D}" destId="{FFCEF963-B76C-7B49-9740-F69972DF612F}" srcOrd="12" destOrd="0" presId="urn:microsoft.com/office/officeart/2008/layout/VerticalCurvedList"/>
    <dgm:cxn modelId="{716A10F1-B2CE-C14F-8EAA-FF37E91905D0}" type="presParOf" srcId="{FFCEF963-B76C-7B49-9740-F69972DF612F}" destId="{FB48762D-517C-9D41-81A7-A4D0F6D3A6AA}" srcOrd="0" destOrd="0" presId="urn:microsoft.com/office/officeart/2008/layout/VerticalCurvedList"/>
    <dgm:cxn modelId="{0D8494FC-C6B5-DD49-BC95-78FB712323EE}" type="presParOf" srcId="{1CDEEBEE-FEDE-364D-85ED-A416D2210B2D}" destId="{E4D1D016-C7F1-AB45-AC90-3AFFBDF43998}" srcOrd="13" destOrd="0" presId="urn:microsoft.com/office/officeart/2008/layout/VerticalCurvedList"/>
    <dgm:cxn modelId="{63AD7B77-F59A-F440-ADE6-0947951A30D4}" type="presParOf" srcId="{1CDEEBEE-FEDE-364D-85ED-A416D2210B2D}" destId="{4B891399-66FD-9A44-AFCF-FC92B0226593}" srcOrd="14" destOrd="0" presId="urn:microsoft.com/office/officeart/2008/layout/VerticalCurvedList"/>
    <dgm:cxn modelId="{4581B2D8-62D0-7E46-9F1C-D14DFCC4761D}" type="presParOf" srcId="{4B891399-66FD-9A44-AFCF-FC92B0226593}" destId="{07EF1E53-831E-234B-B51A-8E8A81A1D8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063C1-3F0B-A742-8BA4-C9D951D85B5C}">
      <dsp:nvSpPr>
        <dsp:cNvPr id="0" name=""/>
        <dsp:cNvSpPr/>
      </dsp:nvSpPr>
      <dsp:spPr>
        <a:xfrm>
          <a:off x="-4707400" y="-721776"/>
          <a:ext cx="5608529" cy="5608529"/>
        </a:xfrm>
        <a:prstGeom prst="blockArc">
          <a:avLst>
            <a:gd name="adj1" fmla="val 18900000"/>
            <a:gd name="adj2" fmla="val 2700000"/>
            <a:gd name="adj3" fmla="val 38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38A6D-9362-7F49-949F-205039C95D58}">
      <dsp:nvSpPr>
        <dsp:cNvPr id="0" name=""/>
        <dsp:cNvSpPr/>
      </dsp:nvSpPr>
      <dsp:spPr>
        <a:xfrm>
          <a:off x="292173" y="189339"/>
          <a:ext cx="9937800" cy="378513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Strings</a:t>
          </a:r>
        </a:p>
      </dsp:txBody>
      <dsp:txXfrm>
        <a:off x="292173" y="189339"/>
        <a:ext cx="9937800" cy="378513"/>
      </dsp:txXfrm>
    </dsp:sp>
    <dsp:sp modelId="{DC563FB8-A751-494D-88CC-1296E76C33BA}">
      <dsp:nvSpPr>
        <dsp:cNvPr id="0" name=""/>
        <dsp:cNvSpPr/>
      </dsp:nvSpPr>
      <dsp:spPr>
        <a:xfrm>
          <a:off x="55602" y="142025"/>
          <a:ext cx="473141" cy="473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B2FD7-6FF4-1D4F-B1C4-C6FEBCD96373}">
      <dsp:nvSpPr>
        <dsp:cNvPr id="0" name=""/>
        <dsp:cNvSpPr/>
      </dsp:nvSpPr>
      <dsp:spPr>
        <a:xfrm>
          <a:off x="634950" y="757442"/>
          <a:ext cx="9595022" cy="378513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Collection types</a:t>
          </a:r>
        </a:p>
      </dsp:txBody>
      <dsp:txXfrm>
        <a:off x="634950" y="757442"/>
        <a:ext cx="9595022" cy="378513"/>
      </dsp:txXfrm>
    </dsp:sp>
    <dsp:sp modelId="{36522BD9-E912-9D4B-83F7-0CBED3F073D4}">
      <dsp:nvSpPr>
        <dsp:cNvPr id="0" name=""/>
        <dsp:cNvSpPr/>
      </dsp:nvSpPr>
      <dsp:spPr>
        <a:xfrm>
          <a:off x="398380" y="710128"/>
          <a:ext cx="473141" cy="473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301AF-EC65-8441-A640-0B65BE7A8197}">
      <dsp:nvSpPr>
        <dsp:cNvPr id="0" name=""/>
        <dsp:cNvSpPr/>
      </dsp:nvSpPr>
      <dsp:spPr>
        <a:xfrm>
          <a:off x="822791" y="1325129"/>
          <a:ext cx="9407182" cy="378513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Control flow</a:t>
          </a:r>
        </a:p>
      </dsp:txBody>
      <dsp:txXfrm>
        <a:off x="822791" y="1325129"/>
        <a:ext cx="9407182" cy="378513"/>
      </dsp:txXfrm>
    </dsp:sp>
    <dsp:sp modelId="{87AA5E7C-C7C0-CB41-9439-487825E57084}">
      <dsp:nvSpPr>
        <dsp:cNvPr id="0" name=""/>
        <dsp:cNvSpPr/>
      </dsp:nvSpPr>
      <dsp:spPr>
        <a:xfrm>
          <a:off x="586220" y="1277814"/>
          <a:ext cx="473141" cy="473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79929-458E-C846-A28A-79B8D824D1FE}">
      <dsp:nvSpPr>
        <dsp:cNvPr id="0" name=""/>
        <dsp:cNvSpPr/>
      </dsp:nvSpPr>
      <dsp:spPr>
        <a:xfrm>
          <a:off x="882766" y="1893231"/>
          <a:ext cx="9347206" cy="378513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Functions and Closures</a:t>
          </a:r>
        </a:p>
      </dsp:txBody>
      <dsp:txXfrm>
        <a:off x="882766" y="1893231"/>
        <a:ext cx="9347206" cy="378513"/>
      </dsp:txXfrm>
    </dsp:sp>
    <dsp:sp modelId="{E4946057-2161-DC48-9C56-8C72A99132DD}">
      <dsp:nvSpPr>
        <dsp:cNvPr id="0" name=""/>
        <dsp:cNvSpPr/>
      </dsp:nvSpPr>
      <dsp:spPr>
        <a:xfrm>
          <a:off x="646196" y="1845917"/>
          <a:ext cx="473141" cy="473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09784-508A-9848-8B02-1E24C8BA8C50}">
      <dsp:nvSpPr>
        <dsp:cNvPr id="0" name=""/>
        <dsp:cNvSpPr/>
      </dsp:nvSpPr>
      <dsp:spPr>
        <a:xfrm>
          <a:off x="822791" y="2461334"/>
          <a:ext cx="9407182" cy="378513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Enumeration</a:t>
          </a:r>
        </a:p>
      </dsp:txBody>
      <dsp:txXfrm>
        <a:off x="822791" y="2461334"/>
        <a:ext cx="9407182" cy="378513"/>
      </dsp:txXfrm>
    </dsp:sp>
    <dsp:sp modelId="{24BF637D-6B5F-E247-8D36-A7D837C1E3A7}">
      <dsp:nvSpPr>
        <dsp:cNvPr id="0" name=""/>
        <dsp:cNvSpPr/>
      </dsp:nvSpPr>
      <dsp:spPr>
        <a:xfrm>
          <a:off x="586220" y="2414020"/>
          <a:ext cx="473141" cy="473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13923-226A-E546-9C48-2B6A4C73B56A}">
      <dsp:nvSpPr>
        <dsp:cNvPr id="0" name=""/>
        <dsp:cNvSpPr/>
      </dsp:nvSpPr>
      <dsp:spPr>
        <a:xfrm>
          <a:off x="634950" y="3029021"/>
          <a:ext cx="9595022" cy="378513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Structures and classes</a:t>
          </a:r>
        </a:p>
      </dsp:txBody>
      <dsp:txXfrm>
        <a:off x="634950" y="3029021"/>
        <a:ext cx="9595022" cy="378513"/>
      </dsp:txXfrm>
    </dsp:sp>
    <dsp:sp modelId="{FB48762D-517C-9D41-81A7-A4D0F6D3A6AA}">
      <dsp:nvSpPr>
        <dsp:cNvPr id="0" name=""/>
        <dsp:cNvSpPr/>
      </dsp:nvSpPr>
      <dsp:spPr>
        <a:xfrm>
          <a:off x="398380" y="2981707"/>
          <a:ext cx="473141" cy="473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1D016-C7F1-AB45-AC90-3AFFBDF43998}">
      <dsp:nvSpPr>
        <dsp:cNvPr id="0" name=""/>
        <dsp:cNvSpPr/>
      </dsp:nvSpPr>
      <dsp:spPr>
        <a:xfrm>
          <a:off x="292173" y="3597124"/>
          <a:ext cx="9937800" cy="378513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4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properties and protocols</a:t>
          </a:r>
        </a:p>
      </dsp:txBody>
      <dsp:txXfrm>
        <a:off x="292173" y="3597124"/>
        <a:ext cx="9937800" cy="378513"/>
      </dsp:txXfrm>
    </dsp:sp>
    <dsp:sp modelId="{07EF1E53-831E-234B-B51A-8E8A81A1D82D}">
      <dsp:nvSpPr>
        <dsp:cNvPr id="0" name=""/>
        <dsp:cNvSpPr/>
      </dsp:nvSpPr>
      <dsp:spPr>
        <a:xfrm>
          <a:off x="55602" y="3549809"/>
          <a:ext cx="473141" cy="473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2018E-8EED-B24C-B50E-2462BB0F9D64}" type="datetimeFigureOut">
              <a:rPr lang="en-VN" smtClean="0"/>
              <a:t>11/04/2022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6F492-5495-614F-B89A-E28728C523F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74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6F492-5495-614F-B89A-E28728C523F1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067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6F492-5495-614F-B89A-E28728C523F1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297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E0B7-5136-752D-ECCC-3EFADA22B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82A38-96FF-A628-C067-91FEE842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6B0F-A152-0CD9-B49B-4258D7B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DA73-AE9E-4AE8-8C15-00E2FE92DB07}" type="datetime1">
              <a:rPr lang="LID4096" smtClean="0"/>
              <a:t>11/04/2022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65C0-4EB8-D8F8-E3CA-42759706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3E93-28E1-815B-0F67-34176D28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192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038A-85DA-D65A-53BF-BE297470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0B6B5-70EB-AA35-B23A-387701C1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8585-DEA4-395B-B48E-9D477A82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0E8A-503E-4400-A8B6-E0A0FE648F17}" type="datetime1">
              <a:rPr lang="LID4096" smtClean="0"/>
              <a:t>11/04/2022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6927-C654-A34F-3904-D5295EE4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A17A-E74D-8340-B362-059AF731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177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17D5-4DB1-354B-4FF2-4C41B85F3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74BDE-9D03-6ECF-742E-9A2492BB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7C63-4E0E-3B9E-5C85-E185AA22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EC4-0329-4B04-BD6F-B9C79A4C0ADC}" type="datetime1">
              <a:rPr lang="LID4096" smtClean="0"/>
              <a:t>11/04/2022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41D7F-F646-7C42-3F0F-47023787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7C44-CCBB-E487-1CA6-29147060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3276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A742-65E9-D389-9322-BF0554AB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8CDF-4195-F5F3-FB63-C7177F17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14DB-0F65-C7EB-E486-AAEC4A5D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0290-234C-4063-8D96-F86BF425B9D3}" type="datetime1">
              <a:rPr lang="LID4096" smtClean="0"/>
              <a:t>11/04/2022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1E96-B290-D9B5-9394-C22A24CA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DF42-5BE0-62EF-CF51-C4E822A8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782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A28D-2A5E-B7EE-6BF4-7520A80D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7994A-08B8-7627-F568-9BC69D76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9844-C60F-C8ED-ED51-5B953186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1A1-C345-4E0C-A1D6-43BA19977CD3}" type="datetime1">
              <a:rPr lang="LID4096" smtClean="0"/>
              <a:t>11/04/2022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B25A-B5A5-64FA-485B-D6268DB7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002B-7C0A-18B8-B177-EB4457D5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454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EE9D-82EA-8FF0-6FED-CDCFA9FC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22E8-09F8-AB99-6972-0F7F6E56A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D6712-DFC2-3FD5-5CF8-4585880AE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18EDA-F520-390B-64BA-B41D5F5B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C584-B19F-464A-955B-72EE3EBDD568}" type="datetime1">
              <a:rPr lang="LID4096" smtClean="0"/>
              <a:t>11/04/2022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DF548-2E53-D722-5DDA-8D3242F1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4C06B-1007-415E-EAE4-DFDCFCFB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086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CE0F-10EF-AF8C-622C-49AFE4AA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2993-786B-9FDF-2E91-E8D00C60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1CBD2-4BB6-EE64-53E9-BDDB1203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E8393-1463-2647-23BC-EB6889555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92DC2-9AC2-DC78-860F-E7B960F52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868A2-8C70-A9A8-84C5-77EB4E95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E72-2173-4F00-BBA0-0C1E14D760F7}" type="datetime1">
              <a:rPr lang="LID4096" smtClean="0"/>
              <a:t>11/04/2022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0D6B2-7625-0187-4F3B-DD68C016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FF61E-5837-B28B-33ED-4D5AE0D5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07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6066-A671-95BE-B665-33A31891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BB30B-2CCE-F55B-B8E7-84B7979E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4F87-3AB4-43D2-B82D-5DBD893920F4}" type="datetime1">
              <a:rPr lang="LID4096" smtClean="0"/>
              <a:t>11/04/2022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4B075-D9F7-7B9B-2762-092C09AC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842F2-E4FD-8BF4-8BA3-31377694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566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6FA1B-C74C-908E-7E89-38019709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1DF3-765D-4928-8FF6-E9AC1947C416}" type="datetime1">
              <a:rPr lang="LID4096" smtClean="0"/>
              <a:t>11/04/2022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3EED8-75D0-4250-0E00-1E13CD49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DF9E8-D37F-5C8B-9414-FF60AF8E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890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028C-0F75-AB36-5F92-FEEA3824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A4C6-D11C-5F87-647E-FB280220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3EF73-DAC3-698C-DA75-182E1AAF2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9F116-5A1D-67B8-B376-42C08EF3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E37F-8B67-4964-8537-C1FB1018E8E0}" type="datetime1">
              <a:rPr lang="LID4096" smtClean="0"/>
              <a:t>11/04/2022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24AF-1EB0-11B9-AF95-30D81CB6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33EA5-C315-1F14-5C4A-15F640FD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191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502E-9090-BD43-9817-FDBB8B3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BDCC4-EDE3-A7EF-557B-8A1A19AAE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45DB1-C8B9-CBCB-4D3C-46DD3FE9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0FD06-00BA-01F8-428B-512AE5FB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6E47-CAF2-428A-B15D-0E3D10D7F612}" type="datetime1">
              <a:rPr lang="LID4096" smtClean="0"/>
              <a:t>11/04/2022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C8442-06D1-6BA7-23E0-5D97739F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EAD2-3992-AB3B-6D7F-69AD9103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3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73083-83E3-A68A-F336-4B53F3A0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61490-5CC7-74A2-30AE-FA9EA6C2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49A3-E487-D1D6-409D-2C6675A5C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EEA3-1ED2-4C7E-A8BC-6440CC6FCDE0}" type="datetime1">
              <a:rPr lang="LID4096" smtClean="0"/>
              <a:t>11/04/2022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B288-64CB-292C-9615-AEE12067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CCA21-F07E-C212-2316-4E045B659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185B-B50D-0647-BF38-173338FA006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20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7DF6-DC63-9AA5-E638-5BB894C96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VN" sz="5400" dirty="0"/>
              <a:t>Swift</a:t>
            </a:r>
          </a:p>
        </p:txBody>
      </p:sp>
      <p:pic>
        <p:nvPicPr>
          <p:cNvPr id="1026" name="Picture 2" descr="Swift - Apple Developer">
            <a:extLst>
              <a:ext uri="{FF2B5EF4-FFF2-40B4-BE49-F238E27FC236}">
                <a16:creationId xmlns:a16="http://schemas.microsoft.com/office/drawing/2014/main" id="{2CAFF9D4-6532-D23C-4770-D9089497F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96F87-8C4E-C61D-6BF3-A2EC39FB186B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Agenda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25EFB-ED41-97DF-3FD1-591BC2B5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88382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BFA6-4262-8F01-7A4E-47ED5CFC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VN" sz="540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8A80-B6FF-0E6F-4EAE-42CADE9C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600" dirty="0"/>
              <a:t>Closure syntax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l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et myClosure ={() in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p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rint(“my closure”)}</a:t>
            </a:r>
          </a:p>
          <a:p>
            <a:pPr marL="0" indent="0">
              <a:buNone/>
            </a:pPr>
            <a:endParaRPr lang="en-VN" sz="1900" dirty="0">
              <a:latin typeface="Menlo" panose="020B060903080402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l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et mynumber = {(number:I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n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t)-&gt; Int in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r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eturn number + 10}</a:t>
            </a:r>
          </a:p>
          <a:p>
            <a:r>
              <a:rPr lang="en-US" sz="1600" dirty="0"/>
              <a:t>C</a:t>
            </a:r>
            <a:r>
              <a:rPr lang="en-VN" sz="1600" dirty="0"/>
              <a:t>losure expression syntax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({ (name:String)-&gt; Void in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P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rint(name)})(“coco”)</a:t>
            </a:r>
          </a:p>
          <a:p>
            <a:pPr marL="0" indent="0">
              <a:lnSpc>
                <a:spcPct val="70000"/>
              </a:lnSpc>
              <a:buNone/>
            </a:pPr>
            <a:endParaRPr lang="en-VN" sz="12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r>
              <a:rPr lang="en-US" sz="1600" dirty="0"/>
              <a:t>T</a:t>
            </a:r>
            <a:r>
              <a:rPr lang="en-VN" sz="1600" dirty="0"/>
              <a:t>railing Closure 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testClosure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(name: String,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myClosure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:{(name)-&gt;Void in print(name)})</a:t>
            </a:r>
            <a:endParaRPr lang="en-VN" sz="1400" dirty="0">
              <a:solidFill>
                <a:srgbClr val="C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482B-DF3B-9BD6-9819-DADEC513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8360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06F4B-DE7E-CBE8-7C13-69B69047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VN" sz="5400"/>
              <a:t>Enumeration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98A3-DC89-EC89-5153-C27A0C43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E</a:t>
            </a:r>
            <a:r>
              <a:rPr lang="en-VN" sz="2300" dirty="0"/>
              <a:t>numeration Syntax</a:t>
            </a:r>
            <a:r>
              <a:rPr lang="en-US" sz="2300" dirty="0"/>
              <a:t>.</a:t>
            </a:r>
            <a:endParaRPr lang="en-VN" sz="2300" dirty="0"/>
          </a:p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Menlo" panose="020B0609030804020204" pitchFamily="49" charset="0"/>
              </a:rPr>
              <a:t>e</a:t>
            </a: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num CompassPoint { </a:t>
            </a:r>
          </a:p>
          <a:p>
            <a:pPr marL="914400" lvl="2" indent="0">
              <a:buNone/>
            </a:pP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 case north </a:t>
            </a:r>
          </a:p>
          <a:p>
            <a:pPr marL="914400" lvl="2" indent="0">
              <a:buNone/>
            </a:pP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 case south</a:t>
            </a:r>
          </a:p>
          <a:p>
            <a:pPr marL="914400" lvl="2" indent="0">
              <a:buNone/>
            </a:pP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 case east</a:t>
            </a:r>
          </a:p>
          <a:p>
            <a:pPr marL="914400" lvl="2" indent="0">
              <a:buNone/>
            </a:pP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 case west</a:t>
            </a:r>
          </a:p>
          <a:p>
            <a:pPr marL="457200" lvl="1" indent="0">
              <a:buNone/>
            </a:pP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}</a:t>
            </a:r>
            <a:endParaRPr lang="en-US" sz="22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Multiple cases can appear on a single line</a:t>
            </a:r>
            <a:endParaRPr lang="en-VN" sz="2600" dirty="0"/>
          </a:p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Menlo" panose="020B0609030804020204" pitchFamily="49" charset="0"/>
              </a:rPr>
              <a:t>e</a:t>
            </a: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num CompassPoint2 {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Menlo" panose="020B0609030804020204" pitchFamily="49" charset="0"/>
              </a:rPr>
              <a:t>	 case north, south, east, west</a:t>
            </a: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 }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Menlo" panose="020B0609030804020204" pitchFamily="49" charset="0"/>
              </a:rPr>
              <a:t>e</a:t>
            </a: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num CompassPoint3:String {</a:t>
            </a:r>
          </a:p>
          <a:p>
            <a:pPr marL="914400" lvl="2" indent="0">
              <a:buNone/>
            </a:pP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 case north =“Bac”</a:t>
            </a:r>
          </a:p>
          <a:p>
            <a:pPr marL="914400" lvl="2" indent="0">
              <a:buNone/>
            </a:pP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 case south =“Nam”</a:t>
            </a:r>
          </a:p>
          <a:p>
            <a:pPr marL="914400" lvl="2" indent="0">
              <a:buNone/>
            </a:pP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 case east =“Dong”</a:t>
            </a:r>
          </a:p>
          <a:p>
            <a:pPr marL="914400" lvl="2" indent="0">
              <a:buNone/>
            </a:pP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 case west =“Tay”</a:t>
            </a:r>
          </a:p>
          <a:p>
            <a:pPr marL="457200" lvl="1" indent="0">
              <a:buNone/>
            </a:pP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}</a:t>
            </a:r>
            <a:endParaRPr lang="en-US" sz="22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Initializing from a Raw Value</a:t>
            </a:r>
            <a:endParaRPr lang="en-VN" sz="2600" dirty="0"/>
          </a:p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Menlo" panose="020B0609030804020204" pitchFamily="49" charset="0"/>
              </a:rPr>
              <a:t>l</a:t>
            </a:r>
            <a:r>
              <a:rPr lang="en-VN" sz="2200" dirty="0">
                <a:solidFill>
                  <a:srgbClr val="C00000"/>
                </a:solidFill>
                <a:latin typeface="Menlo" panose="020B0609030804020204" pitchFamily="49" charset="0"/>
              </a:rPr>
              <a:t>et e = CompassPoint3.init(rawValue: ”Nam”)</a:t>
            </a:r>
          </a:p>
          <a:p>
            <a:pPr marL="0" indent="0">
              <a:buNone/>
            </a:pPr>
            <a:endParaRPr lang="en-VN" sz="1000" dirty="0"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856A3-B506-D92E-CB35-44659834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481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4A467-C4E6-E4D0-F933-DA90E17A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VN" sz="5400"/>
              <a:t>Structures and Classes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E43E-1E35-B455-8751-AF937D77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Menlo" panose="020B0609030804020204" pitchFamily="49" charset="0"/>
            </a:endParaRPr>
          </a:p>
          <a:p>
            <a:r>
              <a:rPr lang="en-US" sz="1600" dirty="0"/>
              <a:t>Definition Syntax.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struct Resolution {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   var width = 0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   var height = 0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}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class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VideoMode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{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    var resolution = Resolution()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    var name: String?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600" dirty="0"/>
              <a:t>Structure and Class Instances.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let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someResolution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= Resolution()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let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someVideoMode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VideoMode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V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69C87-3B29-80AC-CF65-A2AAE1A0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541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5AA3F-D44A-D8DF-DE18-7A2C5174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VN" sz="5400" dirty="0"/>
              <a:t>Structures and Classes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6B4783-FE6A-E2E6-6798-2DFE4564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154347"/>
              </p:ext>
            </p:extLst>
          </p:nvPr>
        </p:nvGraphicFramePr>
        <p:xfrm>
          <a:off x="1893470" y="2668856"/>
          <a:ext cx="8402011" cy="28509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1731">
                  <a:extLst>
                    <a:ext uri="{9D8B030D-6E8A-4147-A177-3AD203B41FA5}">
                      <a16:colId xmlns:a16="http://schemas.microsoft.com/office/drawing/2014/main" val="2926222307"/>
                    </a:ext>
                  </a:extLst>
                </a:gridCol>
                <a:gridCol w="4310280">
                  <a:extLst>
                    <a:ext uri="{9D8B030D-6E8A-4147-A177-3AD203B41FA5}">
                      <a16:colId xmlns:a16="http://schemas.microsoft.com/office/drawing/2014/main" val="1806372706"/>
                    </a:ext>
                  </a:extLst>
                </a:gridCol>
              </a:tblGrid>
              <a:tr h="631231">
                <a:tc>
                  <a:txBody>
                    <a:bodyPr/>
                    <a:lstStyle/>
                    <a:p>
                      <a:pPr algn="ctr"/>
                      <a:r>
                        <a:rPr lang="en-VN" sz="3300" dirty="0"/>
                        <a:t>Class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300" dirty="0"/>
                        <a:t>Struct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251092227"/>
                  </a:ext>
                </a:extLst>
              </a:tr>
              <a:tr h="631231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Reference types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Value types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876260165"/>
                  </a:ext>
                </a:extLst>
              </a:tr>
              <a:tr h="9179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Inheritance</a:t>
                      </a:r>
                      <a:endParaRPr lang="en-V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VN" sz="2000" dirty="0"/>
                        <a:t>ot support Inhetitance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74031284"/>
                  </a:ext>
                </a:extLst>
              </a:tr>
              <a:tr h="6312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casting </a:t>
                      </a:r>
                      <a:endParaRPr lang="en-VN" sz="20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  <a:r>
                        <a:rPr lang="en-VN" sz="2000" dirty="0"/>
                        <a:t>ot support type castings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7907779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A4D7E-9AC6-2E9B-FA2B-8F56A546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044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BFEAF-4AC3-C5EB-4E9A-D238F3EB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VN" sz="5400"/>
              <a:t>Properties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C33C-FE06-105F-EE14-EE9F9ABC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Stored Properties for Constant Structure  Instances.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let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rangeOfFourItems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FixedLengthRange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firstValue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: 0, length: 4)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rangeOfFourItems.firstValue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= 6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1300" dirty="0">
                <a:solidFill>
                  <a:srgbClr val="333333"/>
                </a:solidFill>
              </a:rPr>
              <a:t>It </a:t>
            </a:r>
            <a:r>
              <a:rPr lang="en-US" sz="1300" dirty="0" err="1">
                <a:solidFill>
                  <a:srgbClr val="333333"/>
                </a:solidFill>
              </a:rPr>
              <a:t>is`nt</a:t>
            </a:r>
            <a:r>
              <a:rPr lang="en-US" sz="1300" dirty="0">
                <a:solidFill>
                  <a:srgbClr val="333333"/>
                </a:solidFill>
              </a:rPr>
              <a:t> possible to change </a:t>
            </a:r>
            <a:r>
              <a:rPr lang="en-US" sz="1300" dirty="0" err="1">
                <a:solidFill>
                  <a:srgbClr val="333333"/>
                </a:solidFill>
              </a:rPr>
              <a:t>firstValue</a:t>
            </a:r>
            <a:r>
              <a:rPr lang="en-US" sz="1300" dirty="0">
                <a:solidFill>
                  <a:srgbClr val="333333"/>
                </a:solidFill>
              </a:rPr>
              <a:t> property </a:t>
            </a:r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sz="1300" dirty="0"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/>
              <a:t>L</a:t>
            </a:r>
            <a:r>
              <a:rPr lang="en-VN" sz="1600" dirty="0"/>
              <a:t>azy stored Properties</a:t>
            </a:r>
            <a:r>
              <a:rPr lang="en-US" sz="1600" dirty="0"/>
              <a:t>.</a:t>
            </a:r>
            <a:endParaRPr lang="en-V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rgbClr val="333333"/>
                </a:solidFill>
              </a:rPr>
              <a:t>     A lazy stored property </a:t>
            </a:r>
            <a:r>
              <a:rPr lang="en-US" sz="1300" b="0" i="0" dirty="0">
                <a:solidFill>
                  <a:srgbClr val="333333"/>
                </a:solidFill>
                <a:effectLst/>
              </a:rPr>
              <a:t>is a property whose initial value isn’t calculated until the first time it’s used.</a:t>
            </a:r>
            <a:endParaRPr lang="en-VN" sz="13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cl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ass Person {</a:t>
            </a:r>
            <a:endParaRPr lang="en-US" sz="14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     L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azy var age: Int = 8  </a:t>
            </a:r>
            <a:endParaRPr lang="en-US" sz="14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 }</a:t>
            </a:r>
          </a:p>
          <a:p>
            <a:pPr marL="0" indent="0" algn="l">
              <a:buNone/>
            </a:pPr>
            <a:endParaRPr lang="en-US" sz="1100" b="0" i="0" dirty="0">
              <a:solidFill>
                <a:srgbClr val="333333"/>
              </a:solidFill>
              <a:effectLst/>
              <a:latin typeface="Menlo" panose="020B0609030804020204"/>
            </a:endParaRPr>
          </a:p>
          <a:p>
            <a:endParaRPr lang="en-VN" sz="1600" dirty="0"/>
          </a:p>
          <a:p>
            <a:pPr marL="0" indent="0">
              <a:buNone/>
            </a:pPr>
            <a:endParaRPr lang="en-V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D793E-2F74-55FD-CC00-EE8DAF9C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360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FEAF-4AC3-C5EB-4E9A-D238F3EB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VN" sz="540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C33C-FE06-105F-EE14-EE9F9ABC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Setting initial values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struct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SmallNumber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{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private var maximum: Int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private var number: Int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init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() {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maximum = 12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number = 0 }}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600" dirty="0"/>
              <a:t>Stored Properties for Constant Structure  Instances.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someFunction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() {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@SmallNumber var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myNumber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: Int = 0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myNumber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= 10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// now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myNumber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is 10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myNumber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= 24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// now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myNumber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is 12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l">
              <a:buNone/>
            </a:pPr>
            <a:endParaRPr lang="en-US" sz="1100" b="0" i="0" dirty="0">
              <a:solidFill>
                <a:srgbClr val="333333"/>
              </a:solidFill>
              <a:effectLst/>
              <a:latin typeface="Menlo" panose="020B0609030804020204"/>
            </a:endParaRPr>
          </a:p>
          <a:p>
            <a:endParaRPr lang="en-VN" sz="1600" dirty="0"/>
          </a:p>
          <a:p>
            <a:pPr marL="0" indent="0">
              <a:buNone/>
            </a:pPr>
            <a:endParaRPr lang="en-V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E8B1E-F96A-1D99-4A4D-D218F83A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647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5A321-DB22-4FFF-6E45-A9ACE128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VN" sz="5400"/>
              <a:t>Protocols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DF57-8D4C-3BC2-C823-6700344D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Protocol  syntax.</a:t>
            </a:r>
          </a:p>
          <a:p>
            <a:pPr marL="457200" lvl="2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sz="1300" dirty="0">
                <a:solidFill>
                  <a:srgbClr val="C00000"/>
                </a:solidFill>
                <a:latin typeface="Menlo" panose="020B0609030804020204" pitchFamily="49" charset="0"/>
              </a:rPr>
              <a:t>protocol </a:t>
            </a:r>
            <a:r>
              <a:rPr lang="en-US" sz="1300" dirty="0" err="1">
                <a:solidFill>
                  <a:srgbClr val="C00000"/>
                </a:solidFill>
                <a:latin typeface="Menlo" panose="020B0609030804020204" pitchFamily="49" charset="0"/>
              </a:rPr>
              <a:t>SomeProtocol</a:t>
            </a:r>
            <a:r>
              <a:rPr lang="en-US" sz="1300" dirty="0">
                <a:solidFill>
                  <a:srgbClr val="C00000"/>
                </a:solidFill>
                <a:latin typeface="Menlo" panose="020B0609030804020204" pitchFamily="49" charset="0"/>
              </a:rPr>
              <a:t> { </a:t>
            </a:r>
          </a:p>
          <a:p>
            <a:pPr marL="457200" lvl="2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sz="1300" dirty="0">
                <a:solidFill>
                  <a:srgbClr val="C00000"/>
                </a:solidFill>
                <a:latin typeface="Menlo" panose="020B0609030804020204" pitchFamily="49" charset="0"/>
              </a:rPr>
              <a:t>// protocol definition goes here </a:t>
            </a:r>
          </a:p>
          <a:p>
            <a:pPr marL="457200" lvl="2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sz="1300" dirty="0">
                <a:solidFill>
                  <a:srgbClr val="C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1600" dirty="0"/>
              <a:t>Property requirements.</a:t>
            </a:r>
          </a:p>
          <a:p>
            <a:pPr marL="457200" lvl="2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sz="1300" dirty="0">
                <a:solidFill>
                  <a:srgbClr val="C00000"/>
                </a:solidFill>
                <a:latin typeface="Menlo" panose="020B0609030804020204" pitchFamily="49" charset="0"/>
              </a:rPr>
              <a:t> protocol </a:t>
            </a:r>
            <a:r>
              <a:rPr lang="en-US" sz="1300" dirty="0" err="1">
                <a:solidFill>
                  <a:srgbClr val="C00000"/>
                </a:solidFill>
                <a:latin typeface="Menlo" panose="020B0609030804020204" pitchFamily="49" charset="0"/>
              </a:rPr>
              <a:t>someProtocol</a:t>
            </a:r>
            <a:r>
              <a:rPr lang="en-US" sz="1300" dirty="0">
                <a:solidFill>
                  <a:srgbClr val="C00000"/>
                </a:solidFill>
                <a:latin typeface="Menlo" panose="020B0609030804020204" pitchFamily="49" charset="0"/>
              </a:rPr>
              <a:t> {</a:t>
            </a:r>
          </a:p>
          <a:p>
            <a:pPr marL="457200" lvl="2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sz="1300" dirty="0">
                <a:solidFill>
                  <a:srgbClr val="C00000"/>
                </a:solidFill>
                <a:latin typeface="Menlo" panose="020B0609030804020204" pitchFamily="49" charset="0"/>
              </a:rPr>
              <a:t>     var </a:t>
            </a:r>
            <a:r>
              <a:rPr lang="en-US" sz="1300" dirty="0" err="1">
                <a:solidFill>
                  <a:srgbClr val="C00000"/>
                </a:solidFill>
                <a:latin typeface="Menlo" panose="020B0609030804020204" pitchFamily="49" charset="0"/>
              </a:rPr>
              <a:t>mustBeSettable</a:t>
            </a:r>
            <a:r>
              <a:rPr lang="en-US" sz="1300" dirty="0">
                <a:solidFill>
                  <a:srgbClr val="C00000"/>
                </a:solidFill>
                <a:latin typeface="Menlo" panose="020B0609030804020204" pitchFamily="49" charset="0"/>
              </a:rPr>
              <a:t>: Int { get set } </a:t>
            </a:r>
          </a:p>
          <a:p>
            <a:pPr marL="457200" lvl="2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sz="1300" dirty="0">
                <a:solidFill>
                  <a:srgbClr val="C00000"/>
                </a:solidFill>
                <a:latin typeface="Menlo" panose="020B0609030804020204" pitchFamily="49" charset="0"/>
              </a:rPr>
              <a:t>     var </a:t>
            </a:r>
            <a:r>
              <a:rPr lang="en-US" sz="1300" dirty="0" err="1">
                <a:solidFill>
                  <a:srgbClr val="C00000"/>
                </a:solidFill>
                <a:latin typeface="Menlo" panose="020B0609030804020204" pitchFamily="49" charset="0"/>
              </a:rPr>
              <a:t>doesNotNeedToBeSettable</a:t>
            </a:r>
            <a:r>
              <a:rPr lang="en-US" sz="1300" dirty="0">
                <a:solidFill>
                  <a:srgbClr val="C00000"/>
                </a:solidFill>
                <a:latin typeface="Menlo" panose="020B0609030804020204" pitchFamily="49" charset="0"/>
              </a:rPr>
              <a:t>: Int { get }}</a:t>
            </a:r>
          </a:p>
          <a:p>
            <a:r>
              <a:rPr lang="en-US" sz="1600" dirty="0"/>
              <a:t>Protocol Inheritance.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P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rotocol Anima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l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     f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unc move()</a:t>
            </a:r>
            <a:endParaRPr lang="en-US" sz="14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}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c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lass Dog: Animal {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     f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unc move(){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     p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rint(“waking…”)</a:t>
            </a:r>
            <a:endParaRPr lang="en-US" sz="14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     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6A106-CF57-9FC1-86D7-673ECE5F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770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33A22-CB02-0DAE-A252-1FC653E0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for watching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Touch Pointer">
            <a:extLst>
              <a:ext uri="{FF2B5EF4-FFF2-40B4-BE49-F238E27FC236}">
                <a16:creationId xmlns:a16="http://schemas.microsoft.com/office/drawing/2014/main" id="{C1FF77AB-5BAA-A905-99E7-5C0E6D4AB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7" y="3067050"/>
            <a:ext cx="3019537" cy="30195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2872AD-AB87-4282-4D51-333D3C4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284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E7F6-7B3A-CDCC-D152-9FDFDB76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Agenda</a:t>
            </a:r>
            <a:endParaRPr lang="en-VN" sz="5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88FEA4-E6AB-E38D-8194-850CF5A087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8224" y="1825625"/>
          <a:ext cx="10285576" cy="4164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5BDD2-E381-EC99-CF98-67A8243A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47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98A53-C412-3A23-DDD8-A7288B07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VN" sz="5400" dirty="0"/>
              <a:t>Strings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8B02-7FEA-9757-B3DE-10B6D332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600" dirty="0"/>
              <a:t>Multiline String Literals.</a:t>
            </a:r>
          </a:p>
          <a:p>
            <a:pPr marL="457200" lvl="1" indent="0">
              <a:buNone/>
            </a:pPr>
            <a:r>
              <a:rPr lang="en-US" sz="12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let quotation = """ </a:t>
            </a:r>
          </a:p>
          <a:p>
            <a:pPr marL="457200" lvl="1" indent="0">
              <a:buNone/>
            </a:pPr>
            <a:r>
              <a:rPr lang="en-US" sz="12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The White Rabbit put on his spectacles. "Where shall I begin, </a:t>
            </a:r>
          </a:p>
          <a:p>
            <a:pPr marL="457200" lvl="1" indent="0">
              <a:buNone/>
            </a:pPr>
            <a:r>
              <a:rPr lang="en-US" sz="1200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please your Majesty?" ""”</a:t>
            </a:r>
            <a:endParaRPr lang="en-VN" sz="1200" dirty="0">
              <a:solidFill>
                <a:srgbClr val="FF0000"/>
              </a:solidFill>
            </a:endParaRPr>
          </a:p>
          <a:p>
            <a:r>
              <a:rPr lang="en-US" sz="1600" dirty="0"/>
              <a:t>Special Characters.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let </a:t>
            </a:r>
            <a:r>
              <a:rPr lang="en-US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dollarSign</a:t>
            </a:r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= "\u{24}" // $, Unicode scalar U+0024 </a:t>
            </a:r>
          </a:p>
          <a:p>
            <a:r>
              <a:rPr lang="en-US" sz="1600" dirty="0"/>
              <a:t>String Interpolation.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let number = 2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let msg = “my number is : \(number * 10)”</a:t>
            </a:r>
          </a:p>
          <a:p>
            <a:r>
              <a:rPr lang="en-US" sz="1600" dirty="0"/>
              <a:t>R</a:t>
            </a:r>
            <a:r>
              <a:rPr lang="en-VN" sz="1600" dirty="0"/>
              <a:t>emove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s</a:t>
            </a:r>
            <a:r>
              <a:rPr lang="en-VN" sz="1200" dirty="0">
                <a:solidFill>
                  <a:srgbClr val="FF0000"/>
                </a:solidFill>
                <a:latin typeface="Menlo" panose="020B0609030804020204" pitchFamily="49" charset="0"/>
              </a:rPr>
              <a:t>tr =“hello world”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s</a:t>
            </a:r>
            <a:r>
              <a:rPr lang="en-VN" sz="1200" dirty="0">
                <a:solidFill>
                  <a:srgbClr val="FF0000"/>
                </a:solidFill>
                <a:latin typeface="Menlo" panose="020B0609030804020204" pitchFamily="49" charset="0"/>
              </a:rPr>
              <a:t>tr.remove(at : str.index(str.startIndex, offsetBy: 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3166-526D-2B40-01A8-CAD09D2B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263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D691B-9F30-044D-BFE7-5ED636BD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Collection Types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08AA0-423D-C7EA-C73E-48F3B207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38" y="2633472"/>
            <a:ext cx="11120475" cy="3586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B7E7E-1C2E-CFA2-640B-ADEA8E89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963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17B0-6C14-69EB-5BE9-B1554337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VN" sz="5400" dirty="0">
                <a:solidFill>
                  <a:srgbClr val="FFFFFF"/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D5AA-36E1-D767-2FF2-C99D8A84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VN" sz="2200" dirty="0"/>
              <a:t> </a:t>
            </a:r>
            <a:r>
              <a:rPr lang="en-US" sz="2200" dirty="0">
                <a:latin typeface="Menlo" panose="020B0609030804020204" pitchFamily="49" charset="0"/>
              </a:rPr>
              <a:t>var </a:t>
            </a:r>
            <a:r>
              <a:rPr lang="en-US" sz="2200" dirty="0" err="1">
                <a:latin typeface="Menlo" panose="020B0609030804020204" pitchFamily="49" charset="0"/>
              </a:rPr>
              <a:t>arr</a:t>
            </a:r>
            <a:r>
              <a:rPr lang="en-US" sz="2200" dirty="0">
                <a:latin typeface="Menlo" panose="020B0609030804020204" pitchFamily="49" charset="0"/>
              </a:rPr>
              <a:t> = [1,2,3,4,5]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Add a new item to the end.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arr.append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(6)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arr.insert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(7 ,at: 2)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arr.remove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(at: 0)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Use the enumerated method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for(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index,value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) in 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arr.enumerated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(){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print(“index:  \(index),value : \(value)”)}</a:t>
            </a:r>
            <a:endParaRPr lang="en-VN" sz="1400" dirty="0">
              <a:solidFill>
                <a:srgbClr val="FF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78460-0D11-1461-BC90-30E0A2C7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72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5E8AF-32C3-8DBB-EE71-DDBFF8BB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VN" sz="5400" dirty="0">
                <a:solidFill>
                  <a:srgbClr val="FFFFFF"/>
                </a:solidFill>
              </a:rPr>
              <a:t>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FFE6-FF37-7CE7-917F-43354CC9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200"/>
            <a:ext cx="10515600" cy="3687763"/>
          </a:xfrm>
        </p:spPr>
        <p:txBody>
          <a:bodyPr>
            <a:normAutofit/>
          </a:bodyPr>
          <a:lstStyle/>
          <a:p>
            <a:r>
              <a:rPr lang="en-VN" sz="1600" dirty="0"/>
              <a:t>Creating a Set with an Array Literal</a:t>
            </a:r>
            <a:r>
              <a:rPr lang="en-US" sz="16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var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favoriteGenres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: Set&lt;String&gt; = ["Rock", "Classical", "Hip hop"]</a:t>
            </a:r>
          </a:p>
          <a:p>
            <a:r>
              <a:rPr lang="en-US" sz="1600" dirty="0"/>
              <a:t>Set Membership and Equality.</a:t>
            </a:r>
            <a:r>
              <a:rPr lang="en-VN" sz="1200" dirty="0"/>
              <a:t>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l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et arr1: Set =, [“a”,”b”]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l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et arr2: Set =, [“a”,”b”,”c”,”d”]</a:t>
            </a:r>
            <a:endParaRPr lang="en-US" sz="14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l</a:t>
            </a: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et arr3: Set =, [“e”,”f”]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/>
              <a:t>isSubset</a:t>
            </a:r>
            <a:r>
              <a:rPr lang="en-US" sz="1400" dirty="0"/>
              <a:t>:  method to determine whether all of the values of a set are contained in the specified set.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arr1.isSubset(of: arr2)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/>
              <a:t>isSuperset</a:t>
            </a:r>
            <a:r>
              <a:rPr lang="en-US" sz="1400" dirty="0"/>
              <a:t>(of:) method to determine whether a set contains all of the values in a specified set.</a:t>
            </a:r>
            <a:endParaRPr lang="en-VN" sz="1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 arr2.isSuperset(of: arr1)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err="1"/>
              <a:t>isDisjoint</a:t>
            </a:r>
            <a:r>
              <a:rPr lang="en-US" sz="1400" dirty="0"/>
              <a:t>(with:) method to determine whether two sets have no values in common.</a:t>
            </a:r>
            <a:endParaRPr lang="en-VN" sz="1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arr3.isDisjoint(with: arr3)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D7E1E-0685-27A4-6B1A-3B4BDC70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338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126A9-4814-FE31-73FA-C2BB9CC9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VN" sz="5400" dirty="0">
                <a:solidFill>
                  <a:srgbClr val="FFFFFF"/>
                </a:solidFill>
              </a:rPr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358A-D805-06C8-A0F8-95FB2185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1600" dirty="0"/>
              <a:t>Creating dictionary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var errs = [Int: String]()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VN" sz="1400" dirty="0">
                <a:solidFill>
                  <a:srgbClr val="C00000"/>
                </a:solidFill>
                <a:latin typeface="Menlo" panose="020B0609030804020204" pitchFamily="49" charset="0"/>
              </a:rPr>
              <a:t>errs[400] = “400 Bad Request”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errs[404] = ”Not Found”</a:t>
            </a:r>
          </a:p>
          <a:p>
            <a:r>
              <a:rPr lang="en-US" sz="1600" dirty="0"/>
              <a:t>Update value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errs[400] = “New 400 Value”</a:t>
            </a:r>
          </a:p>
          <a:p>
            <a:r>
              <a:rPr lang="en-US" sz="1600" dirty="0"/>
              <a:t>Remove value with key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errs.removeValue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forKey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: 400)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Show list key-value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for ( key, value) in errs{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Print(“key:  \(key), value: \(value)”)}</a:t>
            </a:r>
            <a:endParaRPr lang="en-VN" sz="1400" dirty="0">
              <a:solidFill>
                <a:srgbClr val="C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690A-D9C9-F376-CDAF-EE1E76FB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957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379D-0ADC-F1BC-CC1D-E6A13CCE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VN" sz="540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364B-D6CF-7461-C47F-BCC62E50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VN" sz="2200" dirty="0"/>
              <a:t>For-in loops</a:t>
            </a:r>
          </a:p>
          <a:p>
            <a:r>
              <a:rPr lang="en-US" sz="2200" dirty="0"/>
              <a:t>W</a:t>
            </a:r>
            <a:r>
              <a:rPr lang="en-VN" sz="2200" dirty="0"/>
              <a:t>hile</a:t>
            </a:r>
          </a:p>
          <a:p>
            <a:r>
              <a:rPr lang="en-US" sz="2200" dirty="0"/>
              <a:t>Repeat-while</a:t>
            </a:r>
            <a:endParaRPr lang="en-VN" sz="2200" dirty="0"/>
          </a:p>
          <a:p>
            <a:r>
              <a:rPr lang="en-US" sz="2200" dirty="0"/>
              <a:t>If-else </a:t>
            </a:r>
          </a:p>
          <a:p>
            <a:r>
              <a:rPr lang="en-US" sz="2200" dirty="0"/>
              <a:t>Switch-case</a:t>
            </a:r>
            <a:endParaRPr lang="en-V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EBBE1-D741-44C6-00FC-FE231686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169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A421-408F-7324-87C7-D09F0168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VN" sz="540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8A74-6222-A284-AD5A-FCC9AC36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Functions Without Parameters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greet(){}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Functions With Multiple Parameters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greet1(person : String, age : Int ){}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Functions Without Return 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greet(person: String) {}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Functions with Multiple Return 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getDayMonthYear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() -&gt; (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Int,Int,Int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){}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Function Types as Return Types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Menlo" panose="020B0609030804020204" pitchFamily="49" charset="0"/>
              </a:rPr>
              <a:t>stepForward</a:t>
            </a:r>
            <a:r>
              <a:rPr lang="en-US" sz="1400" dirty="0">
                <a:solidFill>
                  <a:srgbClr val="C00000"/>
                </a:solidFill>
                <a:latin typeface="Menlo" panose="020B0609030804020204" pitchFamily="49" charset="0"/>
              </a:rPr>
              <a:t>(_ input: Int) -&gt; Int {}</a:t>
            </a:r>
          </a:p>
          <a:p>
            <a:endParaRPr lang="en-VN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5508E-C084-D093-C77F-A76783A0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185B-B50D-0647-BF38-173338FA0069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261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961</Words>
  <Application>Microsoft Office PowerPoint</Application>
  <PresentationFormat>Widescreen</PresentationFormat>
  <Paragraphs>198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Menlo</vt:lpstr>
      <vt:lpstr>Symbol</vt:lpstr>
      <vt:lpstr>Wingdings</vt:lpstr>
      <vt:lpstr>Office Theme</vt:lpstr>
      <vt:lpstr>Swift</vt:lpstr>
      <vt:lpstr>Agenda</vt:lpstr>
      <vt:lpstr>Strings</vt:lpstr>
      <vt:lpstr>Collection Types</vt:lpstr>
      <vt:lpstr>Arrays</vt:lpstr>
      <vt:lpstr>Sets </vt:lpstr>
      <vt:lpstr>Dictionaries</vt:lpstr>
      <vt:lpstr>Control flow</vt:lpstr>
      <vt:lpstr>Functions</vt:lpstr>
      <vt:lpstr>Closures</vt:lpstr>
      <vt:lpstr>Enumeration</vt:lpstr>
      <vt:lpstr>Structures and Classes </vt:lpstr>
      <vt:lpstr>Structures and Classes</vt:lpstr>
      <vt:lpstr>Properties</vt:lpstr>
      <vt:lpstr>Properties</vt:lpstr>
      <vt:lpstr>Protocols</vt:lpstr>
      <vt:lpstr>Thank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Phan Trọng Nhân</dc:creator>
  <cp:lastModifiedBy>Nhan Phan Trong</cp:lastModifiedBy>
  <cp:revision>18</cp:revision>
  <dcterms:created xsi:type="dcterms:W3CDTF">2022-11-02T09:34:02Z</dcterms:created>
  <dcterms:modified xsi:type="dcterms:W3CDTF">2022-11-04T06:14:38Z</dcterms:modified>
</cp:coreProperties>
</file>