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50" r:id="rId2"/>
    <p:sldId id="354" r:id="rId3"/>
    <p:sldId id="394" r:id="rId4"/>
    <p:sldId id="395" r:id="rId5"/>
    <p:sldId id="393" r:id="rId6"/>
    <p:sldId id="408" r:id="rId7"/>
    <p:sldId id="399" r:id="rId8"/>
    <p:sldId id="409" r:id="rId9"/>
    <p:sldId id="400" r:id="rId10"/>
    <p:sldId id="410" r:id="rId11"/>
    <p:sldId id="411" r:id="rId12"/>
    <p:sldId id="414" r:id="rId13"/>
    <p:sldId id="412" r:id="rId14"/>
    <p:sldId id="413" r:id="rId15"/>
    <p:sldId id="358" r:id="rId16"/>
    <p:sldId id="346" r:id="rId17"/>
  </p:sldIdLst>
  <p:sldSz cx="9144000" cy="5143500" type="screen16x9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>
          <p15:clr>
            <a:srgbClr val="A4A3A4"/>
          </p15:clr>
        </p15:guide>
        <p15:guide id="3" pos="5760">
          <p15:clr>
            <a:srgbClr val="A4A3A4"/>
          </p15:clr>
        </p15:guide>
        <p15:guide id="4" orient="horz" pos="3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" lastIdx="1" clrIdx="0"/>
  <p:cmAuthor id="2" name="Jeff San Miguel" initials="J" lastIdx="1" clrIdx="1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E2DD"/>
    <a:srgbClr val="F2F1F1"/>
    <a:srgbClr val="E8E8E7"/>
    <a:srgbClr val="271E1C"/>
    <a:srgbClr val="0E1628"/>
    <a:srgbClr val="000000"/>
    <a:srgbClr val="051C2C"/>
    <a:srgbClr val="072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22898-6020-474A-90C6-123AAF91BF80}" v="47" dt="2021-12-21T02:36:36.066"/>
    <p1510:client id="{40C4452C-0F9C-239E-70E5-376B49FD9340}" v="2017" dt="2021-12-22T08:35:27.446"/>
    <p1510:client id="{8173862D-A22E-4068-6D34-7CAEA810B5DD}" v="577" dt="2021-12-21T17:17:21.499"/>
    <p1510:client id="{AEE0FE6E-6736-4A9F-A5E8-D1304642A5D1}" v="259" dt="2022-01-18T09:25:26.866"/>
    <p1510:client id="{EB8A9089-9203-1720-90F7-D249C54ECFA9}" v="201" dt="2022-10-21T08:08:45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3240"/>
        <p:guide/>
        <p:guide pos="5760"/>
        <p:guide orient="horz" pos="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endParaRPr lang="en-US" altLang="zh-CN" sz="1200" strike="noStrike" noProof="1">
              <a:ea typeface="SimSun" panose="02010600030101010101" pitchFamily="2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endParaRPr lang="en-US" altLang="zh-CN" sz="1200" strike="noStrike" noProof="1"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eaLnBrk="1" fontAlgn="base" hangingPunct="1"/>
            <a:endParaRPr lang="en-US" altLang="zh-CN" sz="1200" strike="noStrike" noProof="1"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en-US" altLang="zh-CN" sz="1200" strike="noStrike" noProof="1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39" name="Notes Placeholder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55575" y="4237038"/>
            <a:ext cx="64135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171450" marR="0" lvl="0" indent="-171450" algn="l" defTabSz="9144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39725" marR="0" lvl="1" indent="-16510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ts val="400"/>
              </a:spcAft>
              <a:buClr>
                <a:srgbClr val="262626"/>
              </a:buClr>
              <a:buSzTx/>
              <a:buFont typeface="HelveticaNeueLT Std" pitchFamily="34" charset="0"/>
              <a:buChar char="‐"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57200" marR="0" lvl="2" indent="-117475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ts val="400"/>
              </a:spcAft>
              <a:buClr>
                <a:srgbClr val="262626"/>
              </a:buClr>
              <a:buSzTx/>
              <a:buFont typeface="HelveticaNeueLT Std" pitchFamily="34" charset="0"/>
              <a:buChar char="‐"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574675" marR="0" lvl="3" indent="-117475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ts val="400"/>
              </a:spcAft>
              <a:buClr>
                <a:srgbClr val="262626"/>
              </a:buClr>
              <a:buSzTx/>
              <a:buFont typeface="HelveticaNeueLT Std" pitchFamily="34" charset="0"/>
              <a:buChar char="‐"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739775" marR="0" lvl="4" indent="-16510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ts val="400"/>
              </a:spcAft>
              <a:buClr>
                <a:srgbClr val="262626"/>
              </a:buClr>
              <a:buSzTx/>
              <a:buFont typeface="HelveticaNeueLT Std" pitchFamily="34" charset="0"/>
              <a:buChar char="‐"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171450" indent="-171450" algn="l" rtl="0" eaLnBrk="0" fontAlgn="base" hangingPunct="0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6386" name="Notes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indent="-171450" eaLnBrk="1" hangingPunct="1"/>
            <a:endParaRPr lang="en-US" altLang="zh-CN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3900" y="841375"/>
            <a:ext cx="5629275" cy="3167063"/>
          </a:xfrm>
          <a:ln>
            <a:miter/>
          </a:ln>
        </p:spPr>
      </p:sp>
      <p:sp>
        <p:nvSpPr>
          <p:cNvPr id="31746" name="Notes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indent="-171450" eaLnBrk="1" hangingPunct="1"/>
            <a:endParaRPr lang="en-US" altLang="zh-CN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427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3900" y="841375"/>
            <a:ext cx="5629275" cy="3167063"/>
          </a:xfrm>
          <a:ln>
            <a:miter/>
          </a:ln>
        </p:spPr>
      </p:sp>
      <p:sp>
        <p:nvSpPr>
          <p:cNvPr id="31746" name="Notes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indent="-171450" eaLnBrk="1" hangingPunct="1"/>
            <a:endParaRPr lang="en-US" altLang="zh-CN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967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48130" name="Notes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indent="-171450" eaLnBrk="1" hangingPunct="1"/>
            <a:endParaRPr lang="en-US" altLang="zh-CN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9458" name="Notes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indent="-171450" eaLnBrk="1" hangingPunct="1"/>
            <a:endParaRPr lang="en-US" altLang="zh-CN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1506" name="Notes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indent="-171450" eaLnBrk="1" hangingPunct="1"/>
            <a:endParaRPr lang="en-US" altLang="zh-CN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3900" y="841375"/>
            <a:ext cx="5629275" cy="3167063"/>
          </a:xfrm>
          <a:ln>
            <a:miter/>
          </a:ln>
        </p:spPr>
      </p:sp>
      <p:sp>
        <p:nvSpPr>
          <p:cNvPr id="29698" name="Notes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indent="-171450" eaLnBrk="1" hangingPunct="1"/>
            <a:endParaRPr lang="en-US" altLang="zh-CN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3900" y="841375"/>
            <a:ext cx="5629275" cy="3167063"/>
          </a:xfrm>
          <a:ln>
            <a:miter/>
          </a:ln>
        </p:spPr>
      </p:sp>
      <p:sp>
        <p:nvSpPr>
          <p:cNvPr id="31746" name="Notes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indent="-171450" eaLnBrk="1" hangingPunct="1"/>
            <a:endParaRPr lang="en-US" altLang="zh-CN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468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3900" y="841375"/>
            <a:ext cx="5629275" cy="3167063"/>
          </a:xfrm>
          <a:ln>
            <a:miter/>
          </a:ln>
        </p:spPr>
      </p:sp>
      <p:sp>
        <p:nvSpPr>
          <p:cNvPr id="31746" name="Notes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indent="-171450" eaLnBrk="1" hangingPunct="1"/>
            <a:endParaRPr lang="en-US" altLang="zh-CN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3900" y="841375"/>
            <a:ext cx="5629275" cy="3167063"/>
          </a:xfrm>
          <a:ln>
            <a:miter/>
          </a:ln>
        </p:spPr>
      </p:sp>
      <p:sp>
        <p:nvSpPr>
          <p:cNvPr id="31746" name="Notes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indent="-171450" eaLnBrk="1" hangingPunct="1"/>
            <a:endParaRPr lang="en-US" altLang="zh-CN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10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3900" y="841375"/>
            <a:ext cx="5629275" cy="3167063"/>
          </a:xfrm>
          <a:ln>
            <a:miter/>
          </a:ln>
        </p:spPr>
      </p:sp>
      <p:sp>
        <p:nvSpPr>
          <p:cNvPr id="31746" name="Notes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indent="-171450" eaLnBrk="1" hangingPunct="1"/>
            <a:endParaRPr lang="en-US" altLang="zh-CN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021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3900" y="841375"/>
            <a:ext cx="5629275" cy="3167063"/>
          </a:xfrm>
          <a:ln>
            <a:miter/>
          </a:ln>
        </p:spPr>
      </p:sp>
      <p:sp>
        <p:nvSpPr>
          <p:cNvPr id="31746" name="Notes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indent="-171450" eaLnBrk="1" hangingPunct="1"/>
            <a:endParaRPr lang="en-US" altLang="zh-CN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21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9"/>
          <p:cNvSpPr/>
          <p:nvPr/>
        </p:nvSpPr>
        <p:spPr>
          <a:xfrm>
            <a:off x="5943600" y="0"/>
            <a:ext cx="3200400" cy="5157788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8" name="Rectangle 40"/>
          <p:cNvSpPr/>
          <p:nvPr/>
        </p:nvSpPr>
        <p:spPr>
          <a:xfrm>
            <a:off x="0" y="0"/>
            <a:ext cx="5943600" cy="515778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1611" y="4915449"/>
            <a:ext cx="31290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F6C06A-347F-44CC-A100-211A62CBC6B0}" type="slidenum"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+mn-ea"/>
              </a:rPr>
              <a:t>‹#›</a:t>
            </a:fld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+mn-ea"/>
            </a:endParaRPr>
          </a:p>
        </p:txBody>
      </p:sp>
      <p:sp>
        <p:nvSpPr>
          <p:cNvPr id="60" name="TextBox 46"/>
          <p:cNvSpPr txBox="1"/>
          <p:nvPr/>
        </p:nvSpPr>
        <p:spPr>
          <a:xfrm>
            <a:off x="1611" y="4915449"/>
            <a:ext cx="31290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A66076-DAAF-4F96-88E0-5BB1B9D29BE1}" type="slidenum"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+mn-ea"/>
              </a:rPr>
              <a:t>‹#›</a:t>
            </a:fld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+mn-ea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943600" y="0"/>
            <a:ext cx="3200400" cy="5157788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943600" y="0"/>
            <a:ext cx="3200400" cy="5157788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641794" y="4911220"/>
            <a:ext cx="2462532" cy="215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alpha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© Hitachi Vantara LLC 2020. All Rights Reserved.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641794" y="4911220"/>
            <a:ext cx="2462532" cy="215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alpha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© Hitachi Vantara LLC 2020. All Rights Reserved.</a:t>
            </a:r>
          </a:p>
        </p:txBody>
      </p:sp>
      <p:pic>
        <p:nvPicPr>
          <p:cNvPr id="2067" name="Graphic 6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288" y="812800"/>
            <a:ext cx="558800" cy="433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" name="Subtitle 2"/>
          <p:cNvSpPr>
            <a:spLocks noGrp="1"/>
          </p:cNvSpPr>
          <p:nvPr>
            <p:ph type="subTitle" idx="1"/>
          </p:nvPr>
        </p:nvSpPr>
        <p:spPr>
          <a:xfrm>
            <a:off x="681348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4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en-US" strike="noStrike" noProof="1"/>
              <a:t>Click to edit Master subtitle style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/>
          </p:nvPr>
        </p:nvSpPr>
        <p:spPr>
          <a:xfrm>
            <a:off x="681348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1348" y="3905309"/>
            <a:ext cx="3544411" cy="30777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1348" y="4134651"/>
            <a:ext cx="3544411" cy="46166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grpSp>
        <p:nvGrpSpPr>
          <p:cNvPr id="68" name="Group 41"/>
          <p:cNvGrpSpPr/>
          <p:nvPr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812800"/>
            <a:ext cx="4572000" cy="392888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/>
          </p:nvPr>
        </p:nvSpPr>
        <p:spPr>
          <a:xfrm>
            <a:off x="264160" y="900668"/>
            <a:ext cx="4130040" cy="1717393"/>
          </a:xfrm>
          <a:prstGeom prst="rect">
            <a:avLst/>
          </a:prstGeom>
        </p:spPr>
        <p:txBody>
          <a:bodyPr rtlCol="0"/>
          <a:lstStyle>
            <a:lvl5pPr>
              <a:defRPr sz="1200"/>
            </a:lvl5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fontAlgn="base"/>
            <a:r>
              <a:rPr lang="en-US" strike="noStrike" noProof="1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9"/>
          <p:cNvSpPr/>
          <p:nvPr/>
        </p:nvSpPr>
        <p:spPr>
          <a:xfrm>
            <a:off x="5943600" y="0"/>
            <a:ext cx="3200400" cy="5157788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8" name="Rectangle 40"/>
          <p:cNvSpPr/>
          <p:nvPr/>
        </p:nvSpPr>
        <p:spPr>
          <a:xfrm>
            <a:off x="0" y="0"/>
            <a:ext cx="5943600" cy="515778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1611" y="4915449"/>
            <a:ext cx="31290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3A0D30-4639-4B13-A822-28A179AFEDCD}" type="slidenum"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+mn-ea"/>
              </a:rPr>
              <a:t>‹#›</a:t>
            </a:fld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+mn-ea"/>
            </a:endParaRPr>
          </a:p>
        </p:txBody>
      </p:sp>
      <p:sp>
        <p:nvSpPr>
          <p:cNvPr id="60" name="TextBox 46"/>
          <p:cNvSpPr txBox="1"/>
          <p:nvPr/>
        </p:nvSpPr>
        <p:spPr>
          <a:xfrm>
            <a:off x="1611" y="4915449"/>
            <a:ext cx="31290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2BED23-2FC9-4B80-A9A8-3BD258A26CB3}" type="slidenum"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+mn-ea"/>
              </a:rPr>
              <a:t>‹#›</a:t>
            </a:fld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+mn-ea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943600" y="0"/>
            <a:ext cx="3200400" cy="5157788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943600" y="0"/>
            <a:ext cx="3200400" cy="5157788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641794" y="4911220"/>
            <a:ext cx="2462532" cy="215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alpha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© Hitachi Vantara LLC 2020. All Rights Reserved.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641794" y="4911220"/>
            <a:ext cx="2462532" cy="215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alpha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© Hitachi Vantara LLC 2020. All Rights Reserved.</a:t>
            </a:r>
          </a:p>
        </p:txBody>
      </p:sp>
      <p:pic>
        <p:nvPicPr>
          <p:cNvPr id="9235" name="Graphic 6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" y="1406525"/>
            <a:ext cx="561975" cy="3751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" name="Title 1"/>
          <p:cNvSpPr>
            <a:spLocks noGrp="1"/>
          </p:cNvSpPr>
          <p:nvPr>
            <p:ph type="ctrTitle"/>
          </p:nvPr>
        </p:nvSpPr>
        <p:spPr>
          <a:xfrm>
            <a:off x="681348" y="1407160"/>
            <a:ext cx="5148359" cy="728377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grpSp>
        <p:nvGrpSpPr>
          <p:cNvPr id="68" name="Group 41"/>
          <p:cNvGrpSpPr/>
          <p:nvPr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9"/>
          <p:cNvSpPr/>
          <p:nvPr/>
        </p:nvSpPr>
        <p:spPr>
          <a:xfrm>
            <a:off x="5943600" y="0"/>
            <a:ext cx="3200400" cy="5157788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943600" y="0"/>
            <a:ext cx="3200400" cy="5157788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43600" y="0"/>
            <a:ext cx="3200400" cy="5157788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41794" y="4911220"/>
            <a:ext cx="2462532" cy="215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alpha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© Hitachi Vantara LLC 2020. All Rights Reserved.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41794" y="4911220"/>
            <a:ext cx="2462532" cy="215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alpha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© Hitachi Vantara LLC 2020. All Rights Reserved.</a:t>
            </a:r>
          </a:p>
        </p:txBody>
      </p:sp>
      <p:sp>
        <p:nvSpPr>
          <p:cNvPr id="91" name="Rectangle 90"/>
          <p:cNvSpPr/>
          <p:nvPr/>
        </p:nvSpPr>
        <p:spPr>
          <a:xfrm>
            <a:off x="0" y="0"/>
            <a:ext cx="5943600" cy="5157788"/>
          </a:xfrm>
          <a:prstGeom prst="rect">
            <a:avLst/>
          </a:prstGeom>
          <a:gradFill>
            <a:gsLst>
              <a:gs pos="0">
                <a:schemeClr val="accent2">
                  <a:lumMod val="42000"/>
                </a:schemeClr>
              </a:gs>
              <a:gs pos="93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2" name="TextBox 38"/>
          <p:cNvSpPr txBox="1"/>
          <p:nvPr/>
        </p:nvSpPr>
        <p:spPr>
          <a:xfrm>
            <a:off x="1611" y="4915449"/>
            <a:ext cx="31290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55F34C-68B9-44EF-8B84-46DBFB72097C}" type="slidenum"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+mn-ea"/>
              </a:rPr>
              <a:t>‹#›</a:t>
            </a:fld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+mn-ea"/>
            </a:endParaRPr>
          </a:p>
        </p:txBody>
      </p:sp>
      <p:sp>
        <p:nvSpPr>
          <p:cNvPr id="93" name="TextBox 46"/>
          <p:cNvSpPr txBox="1"/>
          <p:nvPr/>
        </p:nvSpPr>
        <p:spPr>
          <a:xfrm>
            <a:off x="1611" y="4915449"/>
            <a:ext cx="31290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4CF1C7-E064-410B-9EB0-5044B89CCED8}" type="slidenum"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+mn-ea"/>
              </a:rPr>
              <a:t>‹#›</a:t>
            </a:fld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+mn-ea"/>
            </a:endParaRPr>
          </a:p>
        </p:txBody>
      </p:sp>
      <p:pic>
        <p:nvPicPr>
          <p:cNvPr id="10259" name="Graphic 6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" y="1422400"/>
            <a:ext cx="561975" cy="3719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" name="Title 1"/>
          <p:cNvSpPr>
            <a:spLocks noGrp="1"/>
          </p:cNvSpPr>
          <p:nvPr>
            <p:ph type="ctrTitle"/>
          </p:nvPr>
        </p:nvSpPr>
        <p:spPr>
          <a:xfrm>
            <a:off x="681348" y="1407160"/>
            <a:ext cx="5148359" cy="728377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grpSp>
        <p:nvGrpSpPr>
          <p:cNvPr id="60" name="Group 41"/>
          <p:cNvGrpSpPr/>
          <p:nvPr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9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6"/>
          <p:cNvSpPr/>
          <p:nvPr/>
        </p:nvSpPr>
        <p:spPr>
          <a:xfrm>
            <a:off x="0" y="0"/>
            <a:ext cx="5943600" cy="5157788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8" name="Rectangle 39"/>
          <p:cNvSpPr/>
          <p:nvPr/>
        </p:nvSpPr>
        <p:spPr>
          <a:xfrm>
            <a:off x="5943600" y="0"/>
            <a:ext cx="3200400" cy="5157788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43600" y="0"/>
            <a:ext cx="3200400" cy="5157788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943600" y="0"/>
            <a:ext cx="3200400" cy="5157788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41794" y="4911220"/>
            <a:ext cx="2462532" cy="215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alpha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© Hitachi Vantara LLC 2020. All Rights Reserved.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41794" y="4911220"/>
            <a:ext cx="2462532" cy="215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alpha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© Hitachi Vantara LLC 2020. All Rights Reserved.</a:t>
            </a:r>
          </a:p>
        </p:txBody>
      </p:sp>
      <p:sp>
        <p:nvSpPr>
          <p:cNvPr id="92" name="TextBox 38"/>
          <p:cNvSpPr txBox="1"/>
          <p:nvPr/>
        </p:nvSpPr>
        <p:spPr>
          <a:xfrm>
            <a:off x="1611" y="4915449"/>
            <a:ext cx="31290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CA03E1-8252-4F1E-8570-B187285CD0E7}" type="slidenum"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+mn-ea"/>
              </a:rPr>
              <a:t>‹#›</a:t>
            </a:fld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+mn-ea"/>
            </a:endParaRPr>
          </a:p>
        </p:txBody>
      </p:sp>
      <p:sp>
        <p:nvSpPr>
          <p:cNvPr id="93" name="TextBox 46"/>
          <p:cNvSpPr txBox="1"/>
          <p:nvPr/>
        </p:nvSpPr>
        <p:spPr>
          <a:xfrm>
            <a:off x="1611" y="4915449"/>
            <a:ext cx="31290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AAE645-30EF-4048-8B41-71C30F83195F}" type="slidenum"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+mn-ea"/>
              </a:rPr>
              <a:t>‹#›</a:t>
            </a:fld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+mn-ea"/>
            </a:endParaRPr>
          </a:p>
        </p:txBody>
      </p:sp>
      <p:pic>
        <p:nvPicPr>
          <p:cNvPr id="11283" name="Graphic 6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" y="1422400"/>
            <a:ext cx="561975" cy="3719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" name="Title 1"/>
          <p:cNvSpPr>
            <a:spLocks noGrp="1"/>
          </p:cNvSpPr>
          <p:nvPr>
            <p:ph type="ctrTitle"/>
          </p:nvPr>
        </p:nvSpPr>
        <p:spPr>
          <a:xfrm>
            <a:off x="681348" y="1407160"/>
            <a:ext cx="5148359" cy="728377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grpSp>
        <p:nvGrpSpPr>
          <p:cNvPr id="61" name="Group 41"/>
          <p:cNvGrpSpPr/>
          <p:nvPr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9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0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1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2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8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9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220799" y="2167156"/>
            <a:ext cx="2702403" cy="772379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4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281305" marR="0" lvl="0" indent="-2813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rtlCol="0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fontAlgn="base"/>
            <a:r>
              <a:rPr lang="en-US" strike="noStrike" noProof="1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0"/>
          <p:cNvSpPr/>
          <p:nvPr/>
        </p:nvSpPr>
        <p:spPr>
          <a:xfrm>
            <a:off x="0" y="0"/>
            <a:ext cx="5943600" cy="5157788"/>
          </a:xfrm>
          <a:prstGeom prst="rect">
            <a:avLst/>
          </a:prstGeom>
          <a:gradFill>
            <a:gsLst>
              <a:gs pos="0">
                <a:schemeClr val="accent2">
                  <a:lumMod val="42000"/>
                </a:schemeClr>
              </a:gs>
              <a:gs pos="93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8" name="Rectangle 39"/>
          <p:cNvSpPr/>
          <p:nvPr/>
        </p:nvSpPr>
        <p:spPr>
          <a:xfrm>
            <a:off x="5943600" y="0"/>
            <a:ext cx="3200400" cy="5157788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1611" y="4915449"/>
            <a:ext cx="31290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FD571B-E431-4AAA-867A-375F36EC57B3}" type="slidenum"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+mn-ea"/>
              </a:rPr>
              <a:t>‹#›</a:t>
            </a:fld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+mn-ea"/>
            </a:endParaRPr>
          </a:p>
        </p:txBody>
      </p:sp>
      <p:sp>
        <p:nvSpPr>
          <p:cNvPr id="60" name="TextBox 46"/>
          <p:cNvSpPr txBox="1"/>
          <p:nvPr/>
        </p:nvSpPr>
        <p:spPr>
          <a:xfrm>
            <a:off x="1611" y="4915449"/>
            <a:ext cx="31290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D07B6A-2863-46C0-A20A-5B6F7E8A645D}" type="slidenum"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+mn-ea"/>
              </a:rPr>
              <a:t>‹#›</a:t>
            </a:fld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+mn-ea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943600" y="0"/>
            <a:ext cx="3200400" cy="5157788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45000"/>
                </a:srgbClr>
              </a:gs>
              <a:gs pos="100000">
                <a:schemeClr val="accent2">
                  <a:lumMod val="61000"/>
                  <a:alpha val="5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943600" y="0"/>
            <a:ext cx="3200400" cy="5157788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641794" y="4911220"/>
            <a:ext cx="2462532" cy="215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alpha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© Hitachi Vantara LLC 2020. All Rights Reserved.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641794" y="4911220"/>
            <a:ext cx="2462532" cy="215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alpha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© Hitachi Vantara LLC 2020. All Rights Reserved.</a:t>
            </a:r>
          </a:p>
        </p:txBody>
      </p:sp>
      <p:pic>
        <p:nvPicPr>
          <p:cNvPr id="3091" name="Graphic 6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288" y="812800"/>
            <a:ext cx="558800" cy="433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" name="Subtitle 2"/>
          <p:cNvSpPr>
            <a:spLocks noGrp="1"/>
          </p:cNvSpPr>
          <p:nvPr>
            <p:ph type="subTitle" idx="1"/>
          </p:nvPr>
        </p:nvSpPr>
        <p:spPr>
          <a:xfrm>
            <a:off x="681348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4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en-US" strike="noStrike" noProof="1"/>
              <a:t>Click to edit Master subtitle style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/>
          </p:nvPr>
        </p:nvSpPr>
        <p:spPr>
          <a:xfrm>
            <a:off x="681348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1349" y="3905309"/>
            <a:ext cx="3544411" cy="30777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1349" y="4134651"/>
            <a:ext cx="3544411" cy="46166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grpSp>
        <p:nvGrpSpPr>
          <p:cNvPr id="68" name="Group 41"/>
          <p:cNvGrpSpPr/>
          <p:nvPr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5943600" cy="5157788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8" name="Rectangle 39"/>
          <p:cNvSpPr/>
          <p:nvPr/>
        </p:nvSpPr>
        <p:spPr>
          <a:xfrm>
            <a:off x="5943600" y="0"/>
            <a:ext cx="3200400" cy="5157788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1611" y="4915449"/>
            <a:ext cx="31290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8FC1A0-0ECD-4D20-A003-43C31E9507AE}" type="slidenum"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+mn-ea"/>
              </a:rPr>
              <a:t>‹#›</a:t>
            </a:fld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+mn-ea"/>
            </a:endParaRPr>
          </a:p>
        </p:txBody>
      </p:sp>
      <p:sp>
        <p:nvSpPr>
          <p:cNvPr id="60" name="TextBox 46"/>
          <p:cNvSpPr txBox="1"/>
          <p:nvPr/>
        </p:nvSpPr>
        <p:spPr>
          <a:xfrm>
            <a:off x="1611" y="4915449"/>
            <a:ext cx="31290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A4483A-DC68-4D59-8244-6F768CE272CE}" type="slidenum"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+mn-ea"/>
              </a:rPr>
              <a:t>‹#›</a:t>
            </a:fld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+mn-ea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943600" y="0"/>
            <a:ext cx="3200400" cy="5157788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45000"/>
                </a:srgbClr>
              </a:gs>
              <a:gs pos="100000">
                <a:schemeClr val="accent2">
                  <a:lumMod val="61000"/>
                  <a:alpha val="5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943600" y="0"/>
            <a:ext cx="3200400" cy="5157788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641794" y="4911220"/>
            <a:ext cx="2462532" cy="215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alpha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© Hitachi Vantara LLC 2020. All Rights Reserved.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641794" y="4911220"/>
            <a:ext cx="2462532" cy="215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alpha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© Hitachi Vantara LLC 2020. All Rights Reserved.</a:t>
            </a:r>
          </a:p>
        </p:txBody>
      </p:sp>
      <p:sp>
        <p:nvSpPr>
          <p:cNvPr id="94" name="Rectangle 40"/>
          <p:cNvSpPr>
            <a:spLocks noChangeArrowheads="1"/>
          </p:cNvSpPr>
          <p:nvPr/>
        </p:nvSpPr>
        <p:spPr bwMode="auto">
          <a:xfrm>
            <a:off x="695325" y="4911725"/>
            <a:ext cx="5424488" cy="2143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  <a:sym typeface="+mn-ea"/>
              </a:rPr>
              <a:t>CONFIDENTIAL – For use by Hitachi Vantara employees and other audiences under NDA only.</a:t>
            </a:r>
          </a:p>
        </p:txBody>
      </p:sp>
      <p:pic>
        <p:nvPicPr>
          <p:cNvPr id="4116" name="Graphic 6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8" y="812800"/>
            <a:ext cx="569912" cy="433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" name="Subtitle 2"/>
          <p:cNvSpPr>
            <a:spLocks noGrp="1"/>
          </p:cNvSpPr>
          <p:nvPr>
            <p:ph type="subTitle" idx="1"/>
          </p:nvPr>
        </p:nvSpPr>
        <p:spPr>
          <a:xfrm>
            <a:off x="681348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4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en-US" strike="noStrike" noProof="1"/>
              <a:t>Click to edit Master subtitle style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/>
          </p:nvPr>
        </p:nvSpPr>
        <p:spPr>
          <a:xfrm>
            <a:off x="681348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1349" y="3905309"/>
            <a:ext cx="3544411" cy="30777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1349" y="4134651"/>
            <a:ext cx="3544411" cy="46166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grpSp>
        <p:nvGrpSpPr>
          <p:cNvPr id="68" name="Group 41"/>
          <p:cNvGrpSpPr/>
          <p:nvPr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9153525" cy="515778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5132" name="Graphic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3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" name="TextBox 38"/>
          <p:cNvSpPr txBox="1"/>
          <p:nvPr/>
        </p:nvSpPr>
        <p:spPr>
          <a:xfrm>
            <a:off x="1611" y="4915449"/>
            <a:ext cx="31290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171073-81F3-4E6B-96D9-560C042C6818}" type="slidenum"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+mn-ea"/>
              </a:rPr>
              <a:t>‹#›</a:t>
            </a:fld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41794" y="4911220"/>
            <a:ext cx="2462532" cy="215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alpha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© Hitachi Vantara LLC 2020. All Rights Reserved.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/>
          </p:nvPr>
        </p:nvSpPr>
        <p:spPr>
          <a:xfrm>
            <a:off x="725952" y="1571934"/>
            <a:ext cx="6926568" cy="695773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9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9153525" cy="5157788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6156" name="Graphic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3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" name="TextBox 38"/>
          <p:cNvSpPr txBox="1"/>
          <p:nvPr/>
        </p:nvSpPr>
        <p:spPr>
          <a:xfrm>
            <a:off x="1611" y="4915449"/>
            <a:ext cx="31290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12BBF0-F4A2-47DF-ACE5-894267752E06}" type="slidenum"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+mn-ea"/>
              </a:rPr>
              <a:t>‹#›</a:t>
            </a:fld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41794" y="4911220"/>
            <a:ext cx="2462532" cy="215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alpha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© Hitachi Vantara LLC 2020. All Rights Reserved.</a:t>
            </a:r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725952" y="1571934"/>
            <a:ext cx="6926568" cy="695773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6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9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9153525" cy="5157788"/>
          </a:xfrm>
          <a:prstGeom prst="rect">
            <a:avLst/>
          </a:prstGeom>
          <a:gradFill>
            <a:gsLst>
              <a:gs pos="0">
                <a:schemeClr val="accent2">
                  <a:lumMod val="42000"/>
                </a:schemeClr>
              </a:gs>
              <a:gs pos="93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7180" name="Graphic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3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" name="TextBox 63"/>
          <p:cNvSpPr txBox="1"/>
          <p:nvPr/>
        </p:nvSpPr>
        <p:spPr>
          <a:xfrm>
            <a:off x="1611" y="4915449"/>
            <a:ext cx="31290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243C9-2242-47C7-8623-88274F6B369D}" type="slidenum"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+mn-ea"/>
              </a:rPr>
              <a:t>‹#›</a:t>
            </a:fld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41794" y="4911220"/>
            <a:ext cx="2462532" cy="215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alpha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© Hitachi Vantara LLC 2020. All Rights Reserved.</a:t>
            </a:r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725952" y="1571934"/>
            <a:ext cx="6926568" cy="695773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grpSp>
        <p:nvGrpSpPr>
          <p:cNvPr id="60" name="Group 64"/>
          <p:cNvGrpSpPr/>
          <p:nvPr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9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fontAlgn="base"/>
            <a:r>
              <a:rPr lang="en-US" strike="noStrike" noProof="1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/>
          </p:nvPr>
        </p:nvSpPr>
        <p:spPr>
          <a:xfrm>
            <a:off x="264160" y="885801"/>
            <a:ext cx="8584006" cy="1775871"/>
          </a:xfrm>
          <a:prstGeom prst="rect">
            <a:avLst/>
          </a:prstGeom>
        </p:spPr>
        <p:txBody>
          <a:bodyPr rtlCol="0"/>
          <a:lstStyle>
            <a:lvl5pPr>
              <a:defRPr sz="1200"/>
            </a:lvl5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fontAlgn="base"/>
            <a:r>
              <a:rPr lang="en-US" strike="noStrike" noProof="1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Confidential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263525" y="4911725"/>
            <a:ext cx="5426075" cy="2143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  <a:sym typeface="+mn-ea"/>
              </a:rPr>
              <a:t>CONFIDENTIAL – For use by Hitachi Vantara employees and other audiences under NDA only.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/>
          </p:nvPr>
        </p:nvSpPr>
        <p:spPr>
          <a:xfrm>
            <a:off x="264160" y="893235"/>
            <a:ext cx="8584006" cy="1775871"/>
          </a:xfrm>
          <a:prstGeom prst="rect">
            <a:avLst/>
          </a:prstGeom>
        </p:spPr>
        <p:txBody>
          <a:bodyPr rtlCol="0"/>
          <a:lstStyle>
            <a:lvl5pPr>
              <a:defRPr sz="1200"/>
            </a:lvl5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fontAlgn="base"/>
            <a:r>
              <a:rPr lang="en-US" strike="noStrike" noProof="1"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グループ化 59"/>
          <p:cNvGrpSpPr/>
          <p:nvPr/>
        </p:nvGrpSpPr>
        <p:grpSpPr>
          <a:xfrm>
            <a:off x="0" y="819150"/>
            <a:ext cx="9145588" cy="57150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139" y="739775"/>
              <a:ext cx="7664473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eaLnBrk="1" fontAlgn="base" hangingPunct="1"/>
              <a:endParaRPr lang="ja-JP" altLang="en-US" strike="noStrike" noProof="1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028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1029" name="正方形/長方形 62"/>
              <p:cNvSpPr/>
              <p:nvPr/>
            </p:nvSpPr>
            <p:spPr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indent="0" eaLnBrk="1" hangingPunct="1"/>
                <a:endParaRPr lang="ja-JP" altLang="en-US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030" name="正方形/長方形 63"/>
              <p:cNvSpPr/>
              <p:nvPr/>
            </p:nvSpPr>
            <p:spPr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indent="0" eaLnBrk="1" hangingPunct="1"/>
                <a:endParaRPr lang="ja-JP" altLang="en-US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1611" y="4915449"/>
            <a:ext cx="31290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FA2CB6-18C2-4CC3-8D40-B575110EB810}" type="slidenum"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alpha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‹#›</a:t>
            </a:fld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schemeClr val="tx1">
                  <a:alpha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+mn-ea"/>
            </a:endParaRPr>
          </a:p>
        </p:txBody>
      </p:sp>
      <p:sp>
        <p:nvSpPr>
          <p:cNvPr id="1032" name="TextBox 35"/>
          <p:cNvSpPr txBox="1">
            <a:spLocks noChangeArrowheads="1"/>
          </p:cNvSpPr>
          <p:nvPr/>
        </p:nvSpPr>
        <p:spPr bwMode="auto">
          <a:xfrm>
            <a:off x="6642100" y="4911725"/>
            <a:ext cx="2462213" cy="2143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  <a:sym typeface="+mn-ea"/>
              </a:rPr>
              <a:t>© Hitachi Vantara LLC 2020. All Rights Reserved.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793750"/>
            <a:ext cx="9144000" cy="16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fontAlgn="base" hangingPunct="1"/>
            <a:endParaRPr lang="en-US" altLang="zh-CN" strike="noStrike" noProof="1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34" name="Text Placeholder 53"/>
          <p:cNvSpPr>
            <a:spLocks noGrp="1"/>
          </p:cNvSpPr>
          <p:nvPr>
            <p:ph type="body"/>
          </p:nvPr>
        </p:nvSpPr>
        <p:spPr>
          <a:xfrm>
            <a:off x="263525" y="893763"/>
            <a:ext cx="8585200" cy="1438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-281305"/>
            <a:r>
              <a:rPr lang="en-US" altLang="zh-CN"/>
              <a:t>Click to edit Master text styles</a:t>
            </a:r>
          </a:p>
          <a:p>
            <a:pPr lvl="1" indent="-293370"/>
            <a:r>
              <a:rPr lang="en-US" altLang="zh-CN"/>
              <a:t>Second level</a:t>
            </a:r>
          </a:p>
          <a:p>
            <a:pPr lvl="2" indent="-281305"/>
            <a:r>
              <a:rPr lang="en-US" altLang="zh-CN"/>
              <a:t>Third level</a:t>
            </a:r>
          </a:p>
          <a:p>
            <a:pPr lvl="3" indent="-234950"/>
            <a:r>
              <a:rPr lang="en-US" altLang="zh-CN"/>
              <a:t>Fourth level</a:t>
            </a:r>
          </a:p>
        </p:txBody>
      </p:sp>
      <p:sp>
        <p:nvSpPr>
          <p:cNvPr id="1035" name="Title Placeholder 1"/>
          <p:cNvSpPr>
            <a:spLocks noGrp="1"/>
          </p:cNvSpPr>
          <p:nvPr>
            <p:ph type="title"/>
          </p:nvPr>
        </p:nvSpPr>
        <p:spPr>
          <a:xfrm>
            <a:off x="263525" y="52388"/>
            <a:ext cx="7051675" cy="733425"/>
          </a:xfrm>
          <a:prstGeom prst="rect">
            <a:avLst/>
          </a:prstGeom>
          <a:noFill/>
          <a:ln w="9525">
            <a:noFill/>
          </a:ln>
        </p:spPr>
        <p:txBody>
          <a:bodyPr tIns="0" bIns="0" anchor="ctr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6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7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24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81305" indent="-281305" algn="l" rtl="0" eaLnBrk="0" fontAlgn="base" hangingPunct="0">
        <a:spcBef>
          <a:spcPts val="12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rtl="0" eaLnBrk="0" fontAlgn="base" hangingPunct="0">
        <a:lnSpc>
          <a:spcPct val="95000"/>
        </a:lnSpc>
        <a:spcBef>
          <a:spcPct val="20000"/>
        </a:spcBef>
        <a:spcAft>
          <a:spcPts val="800"/>
        </a:spcAft>
        <a:buChar char="‒"/>
        <a:defRPr lang="en-US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lang="en-US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tutsplus.com/tutorials/ios-sdk-working-with-nsuserdefaults--mobile-603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raywenderlich.com/7569-getting-started-with-core-data-tutoria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codepath.com/ios/Network-Programm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raywenderlich.com/6587213-alamofire-5-tutorial-for-ios-getting-start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wenderlich.com/6733535-ios-mvvm-tutorial-refactoring-from-mv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eveloper.apple.com/documentation/xctes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rest/reference/users#list-user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ocs.github.com/en/rest/reference/users#get-a-user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wift.org/swift-book/GuidedTour/GuidedTou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jira.hv-vn.com/wiki/display/~thinhhlai.hm/Daily+Report+-+IOS+Training+-+Nhan+Phan" TargetMode="External"/><Relationship Id="rId5" Type="http://schemas.openxmlformats.org/officeDocument/2006/relationships/hyperlink" Target="https://developer.apple.com/tutorials/app-dev-training/#uikit-essentials" TargetMode="External"/><Relationship Id="rId4" Type="http://schemas.openxmlformats.org/officeDocument/2006/relationships/hyperlink" Target="https://books.apple.com/us/book/ios-14-programming-for-beginners/id153497029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xcod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jira.hv-vn.com/wiki/display/~thinhhlai.hm/%5BIOS+Training%5D+Swift+Programming+Exercises" TargetMode="External"/><Relationship Id="rId4" Type="http://schemas.openxmlformats.org/officeDocument/2006/relationships/hyperlink" Target="https://docs.swift.org/swift-book/LanguageGuide/TheBasics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aywenderlich.com/7076593-cocoapods-tutorial-for-swift-getting-started" TargetMode="External"/><Relationship Id="rId3" Type="http://schemas.openxmlformats.org/officeDocument/2006/relationships/hyperlink" Target="https://guides.codepath.com/ios/Application-Architecture" TargetMode="External"/><Relationship Id="rId7" Type="http://schemas.openxmlformats.org/officeDocument/2006/relationships/hyperlink" Target="https://guides.codepath.com/ios/Project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help.apple.com/xcode/mac/8.0/#/devc8c2a6be1" TargetMode="External"/><Relationship Id="rId5" Type="http://schemas.openxmlformats.org/officeDocument/2006/relationships/hyperlink" Target="https://guides.codepath.com/ios/View-Controller-Lifecycle" TargetMode="External"/><Relationship Id="rId4" Type="http://schemas.openxmlformats.org/officeDocument/2006/relationships/hyperlink" Target="https://guides.codepath.com/ios/Understanding-the-Application-Lifecycle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pple.com/tutorials/app-dev-training/#modality" TargetMode="External"/><Relationship Id="rId3" Type="http://schemas.openxmlformats.org/officeDocument/2006/relationships/hyperlink" Target="https://developer.apple.com/tutorials/app-dev-training/#uikit-essentials" TargetMode="External"/><Relationship Id="rId7" Type="http://schemas.openxmlformats.org/officeDocument/2006/relationships/hyperlink" Target="https://developer.apple.com/tutorials/app-dev-training/#editable-cel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eveloper.apple.com/tutorials/app-dev-training/#table-views-and-data-sources" TargetMode="External"/><Relationship Id="rId5" Type="http://schemas.openxmlformats.org/officeDocument/2006/relationships/hyperlink" Target="https://developer.apple.com/tutorials/app-dev-training/#navigation" TargetMode="External"/><Relationship Id="rId4" Type="http://schemas.openxmlformats.org/officeDocument/2006/relationships/hyperlink" Target="https://developer.apple.com/tutorials/app-dev-training/#model-view-controll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ubtitle 7"/>
          <p:cNvSpPr>
            <a:spLocks noGrp="1"/>
          </p:cNvSpPr>
          <p:nvPr>
            <p:ph type="subTitle" idx="1"/>
          </p:nvPr>
        </p:nvSpPr>
        <p:spPr>
          <a:xfrm>
            <a:off x="681038" y="2803525"/>
            <a:ext cx="4286250" cy="830263"/>
          </a:xfrm>
          <a:ln/>
        </p:spPr>
        <p:txBody>
          <a:bodyPr wrap="square" lIns="91440" tIns="45720" rIns="91440" bIns="45720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IOS basic </a:t>
            </a:r>
            <a:r>
              <a:rPr lang="en-US" altLang="en-US" kern="1200" baseline="0" dirty="0">
                <a:latin typeface="+mn-lt"/>
                <a:ea typeface="+mn-ea"/>
                <a:cs typeface="+mn-cs"/>
              </a:rPr>
              <a:t>training plan</a:t>
            </a:r>
            <a:endParaRPr lang="en-US" altLang="zh-CN" kern="1200" baseline="0" dirty="0">
              <a:latin typeface="+mn-lt"/>
              <a:ea typeface="SimSun" panose="02010600030101010101" pitchFamily="2" charset="-122"/>
              <a:cs typeface="+mn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</a:pPr>
            <a:endParaRPr lang="en-US" altLang="zh-CN" kern="1200" baseline="0" dirty="0">
              <a:latin typeface="+mn-lt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5362" name="Title 6"/>
          <p:cNvSpPr>
            <a:spLocks noGrp="1"/>
          </p:cNvSpPr>
          <p:nvPr>
            <p:ph type="ctrTitle"/>
          </p:nvPr>
        </p:nvSpPr>
        <p:spPr>
          <a:xfrm>
            <a:off x="681038" y="725488"/>
            <a:ext cx="5148262" cy="2071687"/>
          </a:xfrm>
          <a:ln/>
        </p:spPr>
        <p:txBody>
          <a:bodyPr wrap="square" lIns="91440" tIns="0" rIns="91440" bIns="0" anchor="t"/>
          <a:lstStyle/>
          <a:p>
            <a:pPr eaLnBrk="1" hangingPunct="1"/>
            <a:r>
              <a:rPr lang="en-US" altLang="en-US" dirty="0">
                <a:latin typeface="+mj-lt"/>
              </a:rPr>
              <a:t>IOS Training </a:t>
            </a:r>
            <a:endParaRPr lang="en-US" altLang="zh-CN" kern="1200" baseline="0" dirty="0"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1536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81038" y="3905250"/>
            <a:ext cx="3544887" cy="306388"/>
          </a:xfrm>
          <a:ln/>
        </p:spPr>
        <p:txBody>
          <a:bodyPr wrap="square" lIns="91440" tIns="45720" rIns="91440" bIns="45720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ea typeface="SimSun"/>
                <a:cs typeface="Arial"/>
              </a:rPr>
              <a:t>Thinh Lai</a:t>
            </a:r>
            <a:endParaRPr lang="en-US" altLang="zh-CN" kern="1200" baseline="0">
              <a:latin typeface="+mn-lt"/>
              <a:ea typeface="SimSun"/>
              <a:cs typeface="Arial"/>
            </a:endParaRPr>
          </a:p>
        </p:txBody>
      </p:sp>
      <p:sp>
        <p:nvSpPr>
          <p:cNvPr id="15364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81038" y="4135438"/>
            <a:ext cx="3544887" cy="460375"/>
          </a:xfrm>
          <a:ln/>
        </p:spPr>
        <p:txBody>
          <a:bodyPr wrap="square" lIns="91440" tIns="45720" rIns="91440" bIns="45720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kern="1200" dirty="0">
                <a:latin typeface="+mn-lt"/>
                <a:ea typeface="SimSun"/>
                <a:cs typeface="+mn-cs"/>
              </a:rPr>
              <a:t>EMB</a:t>
            </a:r>
            <a:br>
              <a:rPr lang="en-US" altLang="zh-CN" kern="1200" dirty="0">
                <a:ea typeface="SimSun" panose="02010600030101010101" pitchFamily="2" charset="-122"/>
              </a:rPr>
            </a:br>
            <a:r>
              <a:rPr lang="en-US" altLang="zh-CN" dirty="0">
                <a:ea typeface="SimSun"/>
              </a:rPr>
              <a:t>Dec</a:t>
            </a:r>
            <a:r>
              <a:rPr lang="en-US" altLang="zh-CN" kern="1200" dirty="0">
                <a:latin typeface="+mn-lt"/>
                <a:ea typeface="SimSun"/>
                <a:cs typeface="+mn-cs"/>
              </a:rPr>
              <a:t>, 2021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2"/>
          <p:cNvSpPr>
            <a:spLocks noGrp="1"/>
          </p:cNvSpPr>
          <p:nvPr>
            <p:ph idx="1"/>
          </p:nvPr>
        </p:nvSpPr>
        <p:spPr>
          <a:xfrm>
            <a:off x="263525" y="966788"/>
            <a:ext cx="8313738" cy="3694858"/>
          </a:xfrm>
          <a:ln/>
        </p:spPr>
        <p:txBody>
          <a:bodyPr wrap="square" lIns="91440" tIns="45720" rIns="91440" bIns="45720" anchor="t">
            <a:spAutoFit/>
          </a:bodyPr>
          <a:lstStyle/>
          <a:p>
            <a:pPr eaLnBrk="1" hangingPunct="1"/>
            <a:r>
              <a:rPr lang="en-US" dirty="0">
                <a:ea typeface="SimSun"/>
              </a:rPr>
              <a:t>Content</a:t>
            </a:r>
            <a:r>
              <a:rPr lang="en-US" altLang="zh-CN" dirty="0">
                <a:ea typeface="SimSun"/>
              </a:rPr>
              <a:t>: </a:t>
            </a:r>
            <a:endParaRPr lang="en-US" altLang="zh-CN" dirty="0">
              <a:ea typeface="SimSun" panose="02010600030101010101" pitchFamily="2" charset="-122"/>
            </a:endParaRPr>
          </a:p>
          <a:p>
            <a:pPr lvl="1" indent="-293370" eaLnBrk="1" hangingPunct="1"/>
            <a:r>
              <a:rPr lang="en-US" dirty="0">
                <a:ea typeface="+mn-lt"/>
                <a:cs typeface="+mn-lt"/>
                <a:hlinkClick r:id="rId3"/>
              </a:rPr>
              <a:t>NSUserDefaults</a:t>
            </a:r>
          </a:p>
          <a:p>
            <a:pPr lvl="1" eaLnBrk="1" hangingPunct="1"/>
            <a:r>
              <a:rPr lang="en-US" dirty="0">
                <a:ea typeface="SimSun"/>
                <a:cs typeface="Arial"/>
                <a:hlinkClick r:id="rId4"/>
              </a:rPr>
              <a:t>Core Data</a:t>
            </a:r>
          </a:p>
          <a:p>
            <a:pPr eaLnBrk="1" hangingPunct="1"/>
            <a:r>
              <a:rPr lang="en-US" altLang="en-US" dirty="0">
                <a:cs typeface="Arial"/>
              </a:rPr>
              <a:t>Todo:</a:t>
            </a:r>
            <a:endParaRPr lang="en-US" altLang="en-US" dirty="0"/>
          </a:p>
          <a:p>
            <a:pPr lvl="1" indent="-293370" eaLnBrk="1" hangingPunct="1"/>
            <a:r>
              <a:rPr lang="en-US" dirty="0">
                <a:ea typeface="+mn-lt"/>
                <a:cs typeface="+mn-lt"/>
              </a:rPr>
              <a:t>Accumulate knowledge to do the final exercise.</a:t>
            </a:r>
            <a:endParaRPr lang="en-US" altLang="zh-CN" dirty="0">
              <a:ea typeface="SimSun" panose="02010600030101010101" pitchFamily="2" charset="-122"/>
              <a:cs typeface="Arial"/>
            </a:endParaRPr>
          </a:p>
          <a:p>
            <a:pPr eaLnBrk="1" hangingPunct="1"/>
            <a:r>
              <a:rPr lang="en-US" altLang="zh-CN" dirty="0">
                <a:ea typeface="+mn-lt"/>
                <a:cs typeface="+mn-lt"/>
              </a:rPr>
              <a:t>Duration: 2 days</a:t>
            </a:r>
            <a:endParaRPr lang="en-US" altLang="zh-CN" dirty="0">
              <a:ea typeface="SimSun" panose="02010600030101010101" pitchFamily="2" charset="-122"/>
            </a:endParaRPr>
          </a:p>
          <a:p>
            <a:pPr eaLnBrk="1" hangingPunct="1">
              <a:buClrTx/>
              <a:buNone/>
            </a:pPr>
            <a:endParaRPr lang="en-US" altLang="zh-CN" sz="1200" dirty="0">
              <a:solidFill>
                <a:srgbClr val="FF0000"/>
              </a:solidFill>
              <a:ea typeface="SimSun" panose="02010600030101010101" pitchFamily="2" charset="-122"/>
              <a:cs typeface="Arial"/>
            </a:endParaRPr>
          </a:p>
          <a:p>
            <a:pPr eaLnBrk="1" hangingPunct="1">
              <a:buClrTx/>
            </a:pPr>
            <a:endParaRPr lang="en-US" altLang="en-US" dirty="0">
              <a:solidFill>
                <a:srgbClr val="414141"/>
              </a:solidFill>
              <a:ea typeface="SimSun" panose="02010600030101010101" pitchFamily="2" charset="-122"/>
              <a:cs typeface="Arial"/>
            </a:endParaRPr>
          </a:p>
        </p:txBody>
      </p:sp>
      <p:sp>
        <p:nvSpPr>
          <p:cNvPr id="30722" name="Title 3"/>
          <p:cNvSpPr>
            <a:spLocks noGrp="1"/>
          </p:cNvSpPr>
          <p:nvPr>
            <p:ph type="title"/>
          </p:nvPr>
        </p:nvSpPr>
        <p:spPr>
          <a:xfrm>
            <a:off x="263525" y="52388"/>
            <a:ext cx="7051675" cy="733425"/>
          </a:xfrm>
          <a:ln/>
        </p:spPr>
        <p:txBody>
          <a:bodyPr wrap="square" lIns="91440" tIns="0" rIns="91440" bIns="0" anchor="ctr"/>
          <a:lstStyle/>
          <a:p>
            <a:r>
              <a:rPr lang="en-US" dirty="0"/>
              <a:t>Lesson 4: </a:t>
            </a:r>
            <a:r>
              <a:rPr lang="en-US"/>
              <a:t>Local Data</a:t>
            </a:r>
            <a:r>
              <a:rPr lang="en-US" dirty="0"/>
              <a:t> Persistence</a:t>
            </a: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6215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2"/>
          <p:cNvSpPr>
            <a:spLocks noGrp="1"/>
          </p:cNvSpPr>
          <p:nvPr>
            <p:ph idx="1"/>
          </p:nvPr>
        </p:nvSpPr>
        <p:spPr>
          <a:xfrm>
            <a:off x="263525" y="966788"/>
            <a:ext cx="8313738" cy="4233467"/>
          </a:xfrm>
          <a:ln/>
        </p:spPr>
        <p:txBody>
          <a:bodyPr wrap="square" lIns="91440" tIns="45720" rIns="91440" bIns="45720" anchor="t">
            <a:spAutoFit/>
          </a:bodyPr>
          <a:lstStyle/>
          <a:p>
            <a:pPr eaLnBrk="1" hangingPunct="1"/>
            <a:r>
              <a:rPr lang="en-US" dirty="0">
                <a:ea typeface="SimSun"/>
              </a:rPr>
              <a:t>Content</a:t>
            </a:r>
            <a:r>
              <a:rPr lang="en-US" altLang="zh-CN" dirty="0">
                <a:ea typeface="SimSun"/>
              </a:rPr>
              <a:t>: </a:t>
            </a:r>
            <a:endParaRPr lang="en-US" altLang="zh-CN" dirty="0">
              <a:ea typeface="SimSun" panose="02010600030101010101" pitchFamily="2" charset="-122"/>
            </a:endParaRPr>
          </a:p>
          <a:p>
            <a:pPr lvl="1" indent="-293370" eaLnBrk="1" hangingPunct="1"/>
            <a:r>
              <a:rPr lang="en-US" dirty="0">
                <a:ea typeface="+mn-lt"/>
                <a:cs typeface="+mn-lt"/>
                <a:hlinkClick r:id="rId3"/>
              </a:rPr>
              <a:t>Network programming - REST API</a:t>
            </a:r>
          </a:p>
          <a:p>
            <a:pPr lvl="1" indent="-293370"/>
            <a:r>
              <a:rPr lang="en-US" dirty="0">
                <a:ea typeface="+mn-lt"/>
                <a:cs typeface="+mn-lt"/>
                <a:hlinkClick r:id="rId4"/>
              </a:rPr>
              <a:t>Alamofire</a:t>
            </a:r>
            <a:endParaRPr lang="en-US" dirty="0">
              <a:cs typeface="Arial"/>
            </a:endParaRPr>
          </a:p>
          <a:p>
            <a:pPr eaLnBrk="1" hangingPunct="1"/>
            <a:r>
              <a:rPr lang="en-US" altLang="en-US" dirty="0">
                <a:cs typeface="Arial"/>
              </a:rPr>
              <a:t>Todo:</a:t>
            </a:r>
            <a:endParaRPr lang="en-US" altLang="en-US" dirty="0"/>
          </a:p>
          <a:p>
            <a:pPr lvl="1" indent="-293370" eaLnBrk="1" hangingPunct="1"/>
            <a:r>
              <a:rPr lang="en-US" dirty="0">
                <a:ea typeface="+mn-lt"/>
                <a:cs typeface="+mn-lt"/>
              </a:rPr>
              <a:t>Accumulate knowledge to do the final exercise.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>
                <a:ea typeface="+mn-lt"/>
                <a:cs typeface="+mn-lt"/>
              </a:rPr>
              <a:t>Duration: 2 days</a:t>
            </a:r>
            <a:endParaRPr lang="en-US" altLang="zh-CN" dirty="0">
              <a:ea typeface="SimSun" panose="02010600030101010101" pitchFamily="2" charset="-122"/>
              <a:cs typeface="Arial"/>
            </a:endParaRPr>
          </a:p>
          <a:p>
            <a:pPr eaLnBrk="1" hangingPunct="1"/>
            <a:endParaRPr lang="en-US" altLang="zh-CN" dirty="0">
              <a:ea typeface="SimSun" panose="02010600030101010101" pitchFamily="2" charset="-122"/>
            </a:endParaRPr>
          </a:p>
          <a:p>
            <a:pPr eaLnBrk="1" hangingPunct="1">
              <a:buClrTx/>
              <a:buNone/>
            </a:pPr>
            <a:endParaRPr lang="en-US" altLang="zh-CN" sz="1200" dirty="0">
              <a:solidFill>
                <a:srgbClr val="FF0000"/>
              </a:solidFill>
              <a:ea typeface="SimSun" panose="02010600030101010101" pitchFamily="2" charset="-122"/>
              <a:cs typeface="Arial"/>
            </a:endParaRPr>
          </a:p>
          <a:p>
            <a:pPr eaLnBrk="1" hangingPunct="1">
              <a:buClrTx/>
            </a:pPr>
            <a:endParaRPr lang="en-US" altLang="en-US" dirty="0">
              <a:solidFill>
                <a:srgbClr val="414141"/>
              </a:solidFill>
              <a:ea typeface="SimSun" panose="02010600030101010101" pitchFamily="2" charset="-122"/>
              <a:cs typeface="Arial"/>
            </a:endParaRPr>
          </a:p>
        </p:txBody>
      </p:sp>
      <p:sp>
        <p:nvSpPr>
          <p:cNvPr id="30722" name="Title 3"/>
          <p:cNvSpPr>
            <a:spLocks noGrp="1"/>
          </p:cNvSpPr>
          <p:nvPr>
            <p:ph type="title"/>
          </p:nvPr>
        </p:nvSpPr>
        <p:spPr>
          <a:xfrm>
            <a:off x="263525" y="52388"/>
            <a:ext cx="7051675" cy="733425"/>
          </a:xfrm>
          <a:ln/>
        </p:spPr>
        <p:txBody>
          <a:bodyPr wrap="square" lIns="91440" tIns="0" rIns="91440" bIns="0" anchor="ctr"/>
          <a:lstStyle/>
          <a:p>
            <a:r>
              <a:rPr lang="en-US"/>
              <a:t>Lesson 5: Network </a:t>
            </a:r>
            <a:r>
              <a:rPr lang="en-US">
                <a:ea typeface="+mj-lt"/>
                <a:cs typeface="+mj-lt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971882427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2"/>
          <p:cNvSpPr>
            <a:spLocks noGrp="1"/>
          </p:cNvSpPr>
          <p:nvPr>
            <p:ph idx="1"/>
          </p:nvPr>
        </p:nvSpPr>
        <p:spPr>
          <a:xfrm>
            <a:off x="263525" y="966788"/>
            <a:ext cx="8313738" cy="4233467"/>
          </a:xfrm>
          <a:ln/>
        </p:spPr>
        <p:txBody>
          <a:bodyPr wrap="square" lIns="91440" tIns="45720" rIns="91440" bIns="45720" anchor="t">
            <a:spAutoFit/>
          </a:bodyPr>
          <a:lstStyle/>
          <a:p>
            <a:pPr eaLnBrk="1" hangingPunct="1"/>
            <a:r>
              <a:rPr lang="en-US" dirty="0">
                <a:ea typeface="SimSun"/>
              </a:rPr>
              <a:t>Content</a:t>
            </a:r>
            <a:r>
              <a:rPr lang="en-US" altLang="zh-CN" dirty="0">
                <a:ea typeface="SimSun"/>
              </a:rPr>
              <a:t>: </a:t>
            </a:r>
            <a:endParaRPr lang="en-US" altLang="zh-CN" dirty="0">
              <a:ea typeface="SimSun" panose="02010600030101010101" pitchFamily="2" charset="-122"/>
            </a:endParaRPr>
          </a:p>
          <a:p>
            <a:pPr lvl="1" indent="-293370" eaLnBrk="1" hangingPunct="1"/>
            <a:r>
              <a:rPr lang="en-US" dirty="0">
                <a:ea typeface="+mn-lt"/>
                <a:cs typeface="+mn-lt"/>
                <a:hlinkClick r:id="rId3"/>
              </a:rPr>
              <a:t>MVVM Architecture</a:t>
            </a:r>
          </a:p>
          <a:p>
            <a:pPr lvl="1" indent="-293370"/>
            <a:r>
              <a:rPr lang="en-US" dirty="0">
                <a:cs typeface="Arial"/>
                <a:hlinkClick r:id="rId4"/>
              </a:rPr>
              <a:t>XCTest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dirty="0">
                <a:cs typeface="Arial"/>
              </a:rPr>
              <a:t>Todo:</a:t>
            </a:r>
          </a:p>
          <a:p>
            <a:pPr lvl="1" indent="-293370" eaLnBrk="1" hangingPunct="1"/>
            <a:r>
              <a:rPr lang="en-US" dirty="0">
                <a:ea typeface="+mn-lt"/>
                <a:cs typeface="+mn-lt"/>
              </a:rPr>
              <a:t>Accumulate knowledge to do the final exercise.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>
                <a:ea typeface="+mn-lt"/>
                <a:cs typeface="+mn-lt"/>
              </a:rPr>
              <a:t>Duration: 2 days</a:t>
            </a:r>
            <a:endParaRPr lang="en-US" altLang="zh-CN" dirty="0">
              <a:ea typeface="SimSun" panose="02010600030101010101" pitchFamily="2" charset="-122"/>
              <a:cs typeface="Arial"/>
            </a:endParaRPr>
          </a:p>
          <a:p>
            <a:pPr eaLnBrk="1" hangingPunct="1"/>
            <a:endParaRPr lang="en-US" altLang="zh-CN" dirty="0">
              <a:ea typeface="SimSun" panose="02010600030101010101" pitchFamily="2" charset="-122"/>
            </a:endParaRPr>
          </a:p>
          <a:p>
            <a:pPr eaLnBrk="1" hangingPunct="1">
              <a:buClrTx/>
              <a:buNone/>
            </a:pPr>
            <a:endParaRPr lang="en-US" altLang="zh-CN" sz="1200" dirty="0">
              <a:solidFill>
                <a:srgbClr val="FF0000"/>
              </a:solidFill>
              <a:ea typeface="SimSun" panose="02010600030101010101" pitchFamily="2" charset="-122"/>
              <a:cs typeface="Arial"/>
            </a:endParaRPr>
          </a:p>
          <a:p>
            <a:pPr eaLnBrk="1" hangingPunct="1">
              <a:buClrTx/>
            </a:pPr>
            <a:endParaRPr lang="en-US" altLang="en-US" dirty="0">
              <a:solidFill>
                <a:srgbClr val="414141"/>
              </a:solidFill>
              <a:ea typeface="SimSun" panose="02010600030101010101" pitchFamily="2" charset="-122"/>
              <a:cs typeface="Arial"/>
            </a:endParaRPr>
          </a:p>
        </p:txBody>
      </p:sp>
      <p:sp>
        <p:nvSpPr>
          <p:cNvPr id="30722" name="Title 3"/>
          <p:cNvSpPr>
            <a:spLocks noGrp="1"/>
          </p:cNvSpPr>
          <p:nvPr>
            <p:ph type="title"/>
          </p:nvPr>
        </p:nvSpPr>
        <p:spPr>
          <a:xfrm>
            <a:off x="263525" y="52388"/>
            <a:ext cx="7051675" cy="733425"/>
          </a:xfrm>
          <a:ln/>
        </p:spPr>
        <p:txBody>
          <a:bodyPr wrap="square" lIns="91440" tIns="0" rIns="91440" bIns="0" anchor="ctr"/>
          <a:lstStyle/>
          <a:p>
            <a:r>
              <a:rPr lang="en-US"/>
              <a:t>Lesson 6: MVVM architecture &amp; XCTest</a:t>
            </a:r>
            <a:endParaRPr lang="en-U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2651815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>
          <a:xfrm>
            <a:off x="263525" y="52388"/>
            <a:ext cx="7051675" cy="733425"/>
          </a:xfrm>
          <a:ln/>
        </p:spPr>
        <p:txBody>
          <a:bodyPr wrap="square" lIns="91440" tIns="0" rIns="91440" bIns="0" anchor="ctr"/>
          <a:lstStyle/>
          <a:p>
            <a:r>
              <a:rPr lang="en-US"/>
              <a:t>Final exercise:</a:t>
            </a:r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7D94FB-283E-417E-8B96-DEE8126B7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41" r="-418" b="-193"/>
          <a:stretch/>
        </p:blipFill>
        <p:spPr>
          <a:xfrm>
            <a:off x="369537" y="1210407"/>
            <a:ext cx="1759413" cy="3322944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0D747B-8122-4D77-95B8-D1F6B577F4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41" r="-418" b="-386"/>
          <a:stretch/>
        </p:blipFill>
        <p:spPr>
          <a:xfrm>
            <a:off x="2369786" y="1210407"/>
            <a:ext cx="1759413" cy="33302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14372D-3632-47D1-BE0D-225C1116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870" y="966788"/>
            <a:ext cx="4137393" cy="6063198"/>
          </a:xfrm>
          <a:ln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Exercise requirements:</a:t>
            </a:r>
            <a:endParaRPr lang="en-US"/>
          </a:p>
          <a:p>
            <a:r>
              <a:rPr lang="en-US" sz="1600">
                <a:ea typeface="SimSun"/>
                <a:cs typeface="Arial"/>
              </a:rPr>
              <a:t>Screen 1: Load list of user from Github API, </a:t>
            </a:r>
            <a:r>
              <a:rPr lang="en-US" sz="1600">
                <a:ea typeface="+mn-lt"/>
                <a:cs typeface="+mn-lt"/>
              </a:rPr>
              <a:t>can scroll vertically, click on item to open Screen 2, click url to open Browser with the url.</a:t>
            </a:r>
            <a:endParaRPr lang="en-US" sz="1600">
              <a:ea typeface="SimSun" panose="02010600030101010101" pitchFamily="2" charset="-122"/>
              <a:cs typeface="Arial"/>
            </a:endParaRPr>
          </a:p>
          <a:p>
            <a:r>
              <a:rPr lang="en-US" sz="1600">
                <a:ea typeface="SimSun"/>
                <a:cs typeface="Arial"/>
              </a:rPr>
              <a:t>Screen 2: Load user details from Github API with username passed from Screen 1, Click "&lt;" to back Screen 1.</a:t>
            </a:r>
            <a:endParaRPr lang="en-US" sz="1600">
              <a:ea typeface="SimSun" panose="02010600030101010101" pitchFamily="2" charset="-122"/>
              <a:cs typeface="Arial"/>
            </a:endParaRPr>
          </a:p>
          <a:p>
            <a:r>
              <a:rPr lang="en-US" sz="1600">
                <a:ea typeface="+mn-lt"/>
                <a:cs typeface="+mn-lt"/>
              </a:rPr>
              <a:t>It would be nice to be able to display users in offline mode</a:t>
            </a:r>
            <a:endParaRPr lang="en-US" sz="1600">
              <a:cs typeface="Arial"/>
            </a:endParaRPr>
          </a:p>
          <a:p>
            <a:r>
              <a:rPr lang="en-US" sz="1600">
                <a:solidFill>
                  <a:srgbClr val="414141"/>
                </a:solidFill>
                <a:ea typeface="SimSun"/>
                <a:cs typeface="Arial"/>
              </a:rPr>
              <a:t>Create a repo on Github account to push code for reviewing.</a:t>
            </a:r>
          </a:p>
          <a:p>
            <a:pPr eaLnBrk="1" hangingPunct="1">
              <a:buClr>
                <a:srgbClr val="CC0000"/>
              </a:buClr>
            </a:pPr>
            <a:endParaRPr lang="en-US" altLang="zh-CN">
              <a:solidFill>
                <a:srgbClr val="414141"/>
              </a:solidFill>
              <a:ea typeface="SimSun" panose="02010600030101010101" pitchFamily="2" charset="-122"/>
              <a:cs typeface="Arial"/>
            </a:endParaRPr>
          </a:p>
          <a:p>
            <a:pPr eaLnBrk="1" hangingPunct="1">
              <a:buClr>
                <a:srgbClr val="CC0000"/>
              </a:buClr>
            </a:pPr>
            <a:endParaRPr lang="en-US" altLang="zh-CN">
              <a:solidFill>
                <a:srgbClr val="414141"/>
              </a:solidFill>
              <a:ea typeface="SimSun" panose="02010600030101010101" pitchFamily="2" charset="-122"/>
              <a:cs typeface="Arial"/>
            </a:endParaRPr>
          </a:p>
          <a:p>
            <a:pPr eaLnBrk="1" hangingPunct="1">
              <a:buClrTx/>
              <a:buNone/>
            </a:pPr>
            <a:endParaRPr lang="en-US" altLang="zh-CN" sz="1200">
              <a:solidFill>
                <a:srgbClr val="FF0000"/>
              </a:solidFill>
              <a:ea typeface="SimSun" panose="02010600030101010101" pitchFamily="2" charset="-122"/>
              <a:cs typeface="Arial"/>
            </a:endParaRPr>
          </a:p>
          <a:p>
            <a:pPr eaLnBrk="1" hangingPunct="1">
              <a:buClrTx/>
            </a:pPr>
            <a:endParaRPr lang="en-US" altLang="en-US">
              <a:solidFill>
                <a:srgbClr val="414141"/>
              </a:solidFill>
              <a:ea typeface="SimSun" panose="02010600030101010101" pitchFamily="2" charset="-122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772D0-365D-4C28-9EC1-29663E50F3B0}"/>
              </a:ext>
            </a:extLst>
          </p:cNvPr>
          <p:cNvSpPr txBox="1"/>
          <p:nvPr/>
        </p:nvSpPr>
        <p:spPr>
          <a:xfrm>
            <a:off x="694592" y="4541226"/>
            <a:ext cx="1116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Screen 1</a:t>
            </a:r>
            <a:endParaRPr lang="en-US" dirty="0"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A2C3AC-3DED-48F9-9DFD-56E761E09BCC}"/>
              </a:ext>
            </a:extLst>
          </p:cNvPr>
          <p:cNvSpPr txBox="1"/>
          <p:nvPr/>
        </p:nvSpPr>
        <p:spPr>
          <a:xfrm>
            <a:off x="2694842" y="4541226"/>
            <a:ext cx="1116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Screen 2</a:t>
            </a:r>
            <a:endParaRPr lang="en-US" dirty="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9F6E5-A57F-4746-9E9A-7172360E2E23}"/>
              </a:ext>
            </a:extLst>
          </p:cNvPr>
          <p:cNvSpPr txBox="1"/>
          <p:nvPr/>
        </p:nvSpPr>
        <p:spPr>
          <a:xfrm>
            <a:off x="643304" y="2614245"/>
            <a:ext cx="261131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solidFill>
                  <a:srgbClr val="0451A5"/>
                </a:solidFill>
                <a:latin typeface="Arial"/>
                <a:cs typeface="Arial"/>
              </a:rPr>
              <a:t>https://api.github.com/users/ono</a:t>
            </a:r>
            <a:endParaRPr lang="en-US" sz="600" dirty="0">
              <a:solidFill>
                <a:srgbClr val="0451A5"/>
              </a:solidFill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03ECF-50E5-4FA9-8E25-E81276EEF0A1}"/>
              </a:ext>
            </a:extLst>
          </p:cNvPr>
          <p:cNvSpPr txBox="1"/>
          <p:nvPr/>
        </p:nvSpPr>
        <p:spPr>
          <a:xfrm>
            <a:off x="643304" y="3669321"/>
            <a:ext cx="261131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solidFill>
                  <a:srgbClr val="0451A5"/>
                </a:solidFill>
                <a:latin typeface="Arial"/>
                <a:cs typeface="Arial"/>
              </a:rPr>
              <a:t>https://api.github.com/users/usb</a:t>
            </a:r>
            <a:endParaRPr lang="en-US" sz="600">
              <a:solidFill>
                <a:srgbClr val="0451A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8282304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>
          <a:xfrm>
            <a:off x="263525" y="52388"/>
            <a:ext cx="7051675" cy="733425"/>
          </a:xfrm>
          <a:ln/>
        </p:spPr>
        <p:txBody>
          <a:bodyPr wrap="square" lIns="91440" tIns="0" rIns="91440" bIns="0" anchor="ctr"/>
          <a:lstStyle/>
          <a:p>
            <a:r>
              <a:rPr lang="en-US" dirty="0"/>
              <a:t>Final exercise:</a:t>
            </a:r>
            <a:endParaRPr lang="en-US">
              <a:cs typeface="Arial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14372D-3632-47D1-BE0D-225C1116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67" y="966788"/>
            <a:ext cx="8247796" cy="4970591"/>
          </a:xfrm>
          <a:ln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Requirements: MVVM architecture, </a:t>
            </a:r>
            <a:r>
              <a:rPr lang="en-US">
                <a:ea typeface="+mn-lt"/>
                <a:cs typeface="+mn-lt"/>
              </a:rPr>
              <a:t>UIKit, </a:t>
            </a:r>
            <a:r>
              <a:rPr lang="en-US" dirty="0" err="1">
                <a:ea typeface="+mn-lt"/>
                <a:cs typeface="+mn-lt"/>
              </a:rPr>
              <a:t>CoreData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Alamofire</a:t>
            </a:r>
            <a:r>
              <a:rPr lang="en-US" dirty="0">
                <a:ea typeface="+mn-lt"/>
                <a:cs typeface="+mn-lt"/>
              </a:rPr>
              <a:t>, working with GIT.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API information:</a:t>
            </a:r>
            <a:endParaRPr lang="en-US" dirty="0">
              <a:cs typeface="Arial"/>
            </a:endParaRPr>
          </a:p>
          <a:p>
            <a:pPr marL="457200" indent="-457200">
              <a:buAutoNum type="arabicPeriod"/>
            </a:pPr>
            <a:r>
              <a:rPr lang="en-US" dirty="0">
                <a:ea typeface="SimSun"/>
                <a:cs typeface="Arial"/>
              </a:rPr>
              <a:t>Get list of user: </a:t>
            </a:r>
            <a:r>
              <a:rPr lang="en-US" dirty="0">
                <a:ea typeface="+mn-lt"/>
                <a:cs typeface="+mn-lt"/>
                <a:hlinkClick r:id="rId3"/>
              </a:rPr>
              <a:t>https://docs.github.com/en/rest/reference/users#list-users</a:t>
            </a:r>
            <a:endParaRPr lang="en-US" dirty="0">
              <a:ea typeface="SimSun" panose="02010600030101010101" pitchFamily="2" charset="-122"/>
              <a:cs typeface="Arial"/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414141"/>
                </a:solidFill>
                <a:ea typeface="SimSun"/>
                <a:cs typeface="Arial"/>
              </a:rPr>
              <a:t>Get user detail: </a:t>
            </a:r>
            <a:r>
              <a:rPr lang="en-US" dirty="0">
                <a:ea typeface="+mn-lt"/>
                <a:cs typeface="+mn-lt"/>
                <a:hlinkClick r:id="rId4"/>
              </a:rPr>
              <a:t>https://docs.github.com/en/rest/reference/users#get-a-user</a:t>
            </a:r>
            <a:endParaRPr lang="en-US" dirty="0">
              <a:solidFill>
                <a:srgbClr val="414141"/>
              </a:solidFill>
              <a:ea typeface="SimSun" panose="02010600030101010101" pitchFamily="2" charset="-122"/>
              <a:cs typeface="Arial"/>
            </a:endParaRPr>
          </a:p>
          <a:p>
            <a:pPr eaLnBrk="1" hangingPunct="1">
              <a:buClr>
                <a:srgbClr val="CC0000"/>
              </a:buClr>
            </a:pPr>
            <a:endParaRPr lang="en-US" altLang="zh-CN" dirty="0">
              <a:solidFill>
                <a:srgbClr val="414141"/>
              </a:solidFill>
              <a:ea typeface="SimSun" panose="02010600030101010101" pitchFamily="2" charset="-122"/>
              <a:cs typeface="Arial"/>
            </a:endParaRPr>
          </a:p>
          <a:p>
            <a:pPr eaLnBrk="1" hangingPunct="1">
              <a:buClr>
                <a:srgbClr val="CC0000"/>
              </a:buClr>
            </a:pPr>
            <a:endParaRPr lang="en-US" altLang="zh-CN" dirty="0">
              <a:solidFill>
                <a:srgbClr val="414141"/>
              </a:solidFill>
              <a:ea typeface="SimSun" panose="02010600030101010101" pitchFamily="2" charset="-122"/>
              <a:cs typeface="Arial"/>
            </a:endParaRPr>
          </a:p>
          <a:p>
            <a:pPr eaLnBrk="1" hangingPunct="1">
              <a:buClrTx/>
              <a:buNone/>
            </a:pPr>
            <a:endParaRPr lang="en-US" altLang="zh-CN" sz="1200" dirty="0">
              <a:solidFill>
                <a:srgbClr val="FF0000"/>
              </a:solidFill>
              <a:ea typeface="SimSun" panose="02010600030101010101" pitchFamily="2" charset="-122"/>
              <a:cs typeface="Arial"/>
            </a:endParaRPr>
          </a:p>
          <a:p>
            <a:pPr eaLnBrk="1" hangingPunct="1">
              <a:buClrTx/>
            </a:pPr>
            <a:endParaRPr lang="en-US" altLang="en-US" dirty="0">
              <a:solidFill>
                <a:srgbClr val="414141"/>
              </a:solidFill>
              <a:ea typeface="SimSun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1099979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 noChangeArrowheads="1"/>
          </p:cNvSpPr>
          <p:nvPr>
            <p:ph type="ctrTitle"/>
          </p:nvPr>
        </p:nvSpPr>
        <p:spPr>
          <a:xfrm>
            <a:off x="681038" y="1406525"/>
            <a:ext cx="5148263" cy="728663"/>
          </a:xfrm>
        </p:spPr>
        <p:txBody>
          <a:bodyPr vert="horz" wrap="square" lIns="91440" tIns="0" rIns="91440" bIns="0" numCol="1" anchor="t" anchorCtr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j-cs"/>
              </a:rPr>
              <a:t>Thank You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63525" y="52388"/>
            <a:ext cx="7051675" cy="733425"/>
          </a:xfrm>
          <a:ln/>
        </p:spPr>
        <p:txBody>
          <a:bodyPr wrap="square" lIns="91440" tIns="0" rIns="91440" bIns="0" anchor="ctr"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Agenda </a:t>
            </a:r>
          </a:p>
        </p:txBody>
      </p:sp>
      <p:grpSp>
        <p:nvGrpSpPr>
          <p:cNvPr id="17410" name="Group 21"/>
          <p:cNvGrpSpPr/>
          <p:nvPr/>
        </p:nvGrpSpPr>
        <p:grpSpPr>
          <a:xfrm>
            <a:off x="338138" y="2620963"/>
            <a:ext cx="8513762" cy="620712"/>
            <a:chOff x="269406" y="2617958"/>
            <a:chExt cx="8514592" cy="621906"/>
          </a:xfrm>
        </p:grpSpPr>
        <p:sp>
          <p:nvSpPr>
            <p:cNvPr id="5" name="Rectangle 4"/>
            <p:cNvSpPr/>
            <p:nvPr/>
          </p:nvSpPr>
          <p:spPr>
            <a:xfrm>
              <a:off x="671082" y="2617958"/>
              <a:ext cx="8112916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anchor="ctr"/>
            <a:lstStyle>
              <a:lvl1pPr marL="23050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230505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SimSun" panose="02010600030101010101" pitchFamily="2" charset="-122"/>
                  <a:cs typeface="+mn-cs"/>
                  <a:sym typeface="+mn-ea"/>
                </a:rPr>
                <a:t>Schedule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9406" y="2617958"/>
              <a:ext cx="398501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459105" lvl="0" indent="0" eaLnBrk="1" fontAlgn="base" hangingPunct="1"/>
              <a:endParaRPr lang="en-US" altLang="zh-CN" b="1" strike="noStrike" noProof="1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7413" name="Group 19"/>
          <p:cNvGrpSpPr/>
          <p:nvPr/>
        </p:nvGrpSpPr>
        <p:grpSpPr>
          <a:xfrm>
            <a:off x="338138" y="1000125"/>
            <a:ext cx="8505825" cy="620713"/>
            <a:chOff x="276180" y="999649"/>
            <a:chExt cx="8494280" cy="621906"/>
          </a:xfrm>
        </p:grpSpPr>
        <p:sp>
          <p:nvSpPr>
            <p:cNvPr id="7" name="Rectangle 6"/>
            <p:cNvSpPr/>
            <p:nvPr/>
          </p:nvSpPr>
          <p:spPr>
            <a:xfrm>
              <a:off x="663004" y="999649"/>
              <a:ext cx="8107456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anchor="ctr"/>
            <a:lstStyle/>
            <a:p>
              <a:pPr marL="230505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sym typeface="+mn-ea"/>
                </a:rPr>
                <a:t>Objectives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180" y="999649"/>
              <a:ext cx="399507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459105" lvl="0" indent="0" eaLnBrk="1" fontAlgn="base" hangingPunct="1"/>
              <a:endParaRPr lang="en-US" altLang="zh-CN" b="1" strike="noStrike" noProof="1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7416" name="Group 20"/>
          <p:cNvGrpSpPr/>
          <p:nvPr/>
        </p:nvGrpSpPr>
        <p:grpSpPr>
          <a:xfrm>
            <a:off x="338138" y="1809750"/>
            <a:ext cx="8505825" cy="622300"/>
            <a:chOff x="285664" y="1779085"/>
            <a:chExt cx="8506336" cy="621906"/>
          </a:xfrm>
        </p:grpSpPr>
        <p:sp>
          <p:nvSpPr>
            <p:cNvPr id="9" name="Rectangle 8"/>
            <p:cNvSpPr/>
            <p:nvPr/>
          </p:nvSpPr>
          <p:spPr>
            <a:xfrm>
              <a:off x="687325" y="1779085"/>
              <a:ext cx="810467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anchor="ctr"/>
            <a:lstStyle>
              <a:lvl1pPr marL="23050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230505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SimSun" panose="02010600030101010101" pitchFamily="2" charset="-122"/>
                  <a:cs typeface="+mn-cs"/>
                  <a:sym typeface="+mn-ea"/>
                </a:rPr>
                <a:t>Materials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5664" y="1779085"/>
              <a:ext cx="398486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459105" lvl="0" indent="0" eaLnBrk="1" fontAlgn="base" hangingPunct="1"/>
              <a:endParaRPr lang="en-US" altLang="zh-CN" b="1" strike="noStrike" noProof="1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2"/>
          <p:cNvSpPr>
            <a:spLocks noGrp="1"/>
          </p:cNvSpPr>
          <p:nvPr>
            <p:ph idx="1"/>
          </p:nvPr>
        </p:nvSpPr>
        <p:spPr>
          <a:xfrm>
            <a:off x="263525" y="900113"/>
            <a:ext cx="8629650" cy="1477328"/>
          </a:xfrm>
          <a:ln/>
        </p:spPr>
        <p:txBody>
          <a:bodyPr wrap="square" lIns="91440" tIns="45720" rIns="91440" bIns="45720" anchor="t">
            <a:spAutoFit/>
          </a:bodyPr>
          <a:lstStyle/>
          <a:p>
            <a:pPr eaLnBrk="1" hangingPunct="1"/>
            <a:r>
              <a:rPr lang="en-US" altLang="zh-CN">
                <a:ea typeface="SimSun"/>
              </a:rPr>
              <a:t>Study, practice and improve IOS programming for experienced engineer.</a:t>
            </a:r>
            <a:endParaRPr lang="en-US" altLang="zh-CN">
              <a:ea typeface="SimSun"/>
              <a:cs typeface="Arial"/>
            </a:endParaRPr>
          </a:p>
          <a:p>
            <a:pPr eaLnBrk="1" hangingPunct="1"/>
            <a:r>
              <a:rPr lang="en-US" altLang="en-US"/>
              <a:t>Writing an IOS application demo</a:t>
            </a:r>
            <a:endParaRPr lang="en-US" altLang="zh-CN" b="1">
              <a:ea typeface="SimSun" panose="02010600030101010101" pitchFamily="2" charset="-122"/>
            </a:endParaRPr>
          </a:p>
          <a:p>
            <a:pPr eaLnBrk="1" hangingPunct="1"/>
            <a:endParaRPr lang="en-US" altLang="zh-CN" b="1">
              <a:solidFill>
                <a:schemeClr val="accent2"/>
              </a:solidFill>
              <a:ea typeface="SimSun" panose="02010600030101010101" pitchFamily="2" charset="-122"/>
            </a:endParaRPr>
          </a:p>
        </p:txBody>
      </p:sp>
      <p:sp>
        <p:nvSpPr>
          <p:cNvPr id="18434" name="Title 3"/>
          <p:cNvSpPr>
            <a:spLocks noGrp="1"/>
          </p:cNvSpPr>
          <p:nvPr>
            <p:ph type="title"/>
          </p:nvPr>
        </p:nvSpPr>
        <p:spPr>
          <a:xfrm>
            <a:off x="263525" y="52388"/>
            <a:ext cx="7051675" cy="733425"/>
          </a:xfrm>
          <a:ln/>
        </p:spPr>
        <p:txBody>
          <a:bodyPr wrap="square" lIns="91440" tIns="0" rIns="91440" bIns="0" anchor="ctr"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Objectives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2"/>
          <p:cNvSpPr>
            <a:spLocks noGrp="1"/>
          </p:cNvSpPr>
          <p:nvPr>
            <p:ph idx="1"/>
          </p:nvPr>
        </p:nvSpPr>
        <p:spPr>
          <a:xfrm>
            <a:off x="263525" y="900113"/>
            <a:ext cx="8629650" cy="4862870"/>
          </a:xfrm>
          <a:ln/>
        </p:spPr>
        <p:txBody>
          <a:bodyPr wrap="square" lIns="91440" tIns="45720" rIns="91440" bIns="45720" anchor="t">
            <a:spAutoFit/>
          </a:bodyPr>
          <a:lstStyle/>
          <a:p>
            <a:pPr eaLnBrk="1" hangingPunct="1"/>
            <a:r>
              <a:rPr lang="en-US" altLang="zh-CN" dirty="0">
                <a:ea typeface="SimSun"/>
                <a:cs typeface="Arial"/>
              </a:rPr>
              <a:t>Swift language: </a:t>
            </a:r>
            <a:r>
              <a:rPr lang="en-US" dirty="0">
                <a:ea typeface="+mn-lt"/>
                <a:cs typeface="+mn-lt"/>
                <a:hlinkClick r:id="rId3"/>
              </a:rPr>
              <a:t>https://docs.swift.org/swift-book/</a:t>
            </a:r>
            <a:r>
              <a:rPr lang="en-US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GuidedTour/GuidedTour.html</a:t>
            </a:r>
            <a:endParaRPr lang="en-US" dirty="0">
              <a:ea typeface="SimSun" panose="02010600030101010101" pitchFamily="2" charset="-122"/>
              <a:cs typeface="Arial"/>
            </a:endParaRPr>
          </a:p>
          <a:p>
            <a:r>
              <a:rPr lang="en-US" dirty="0">
                <a:cs typeface="Arial"/>
              </a:rPr>
              <a:t>Books: </a:t>
            </a:r>
            <a:r>
              <a:rPr lang="en-US" dirty="0">
                <a:ea typeface="+mn-lt"/>
                <a:cs typeface="+mn-lt"/>
                <a:hlinkClick r:id="rId4"/>
              </a:rPr>
              <a:t>iOS 14 Programming Beginners 5th</a:t>
            </a:r>
          </a:p>
          <a:p>
            <a:r>
              <a:rPr lang="en-US" dirty="0">
                <a:cs typeface="Arial"/>
              </a:rPr>
              <a:t>IOS – </a:t>
            </a:r>
            <a:r>
              <a:rPr lang="en-US" dirty="0" err="1">
                <a:cs typeface="Arial"/>
              </a:rPr>
              <a:t>UIKit</a:t>
            </a:r>
            <a:r>
              <a:rPr lang="en-US" dirty="0">
                <a:cs typeface="Arial"/>
              </a:rPr>
              <a:t> tutorials: </a:t>
            </a:r>
            <a:r>
              <a:rPr lang="en-US" dirty="0">
                <a:ea typeface="+mn-lt"/>
                <a:cs typeface="+mn-lt"/>
                <a:hlinkClick r:id="rId5"/>
              </a:rPr>
              <a:t>https://developer.apple.com/tutorials/app-dev-training/#uikit-essentials</a:t>
            </a:r>
            <a:endParaRPr lang="en-US" dirty="0">
              <a:cs typeface="Arial"/>
            </a:endParaRPr>
          </a:p>
          <a:p>
            <a:pPr eaLnBrk="1" hangingPunct="1"/>
            <a:r>
              <a:rPr lang="en-US" dirty="0"/>
              <a:t>Daily report: Wiki: </a:t>
            </a:r>
            <a:r>
              <a:rPr lang="en-US" dirty="0">
                <a:ea typeface="+mn-lt"/>
                <a:cs typeface="+mn-lt"/>
                <a:hlinkClick r:id="rId6"/>
              </a:rPr>
              <a:t>https://</a:t>
            </a:r>
            <a:r>
              <a:rPr lang="en-US" dirty="0" err="1">
                <a:ea typeface="+mn-lt"/>
                <a:cs typeface="+mn-lt"/>
                <a:hlinkClick r:id="rId6"/>
              </a:rPr>
              <a:t>jira.hv-vn.com</a:t>
            </a:r>
            <a:r>
              <a:rPr lang="en-US" dirty="0">
                <a:ea typeface="+mn-lt"/>
                <a:cs typeface="+mn-lt"/>
                <a:hlinkClick r:id="rId6"/>
              </a:rPr>
              <a:t>/wiki/display/~</a:t>
            </a:r>
            <a:r>
              <a:rPr lang="en-US" dirty="0" err="1">
                <a:ea typeface="+mn-lt"/>
                <a:cs typeface="+mn-lt"/>
                <a:hlinkClick r:id="rId6"/>
              </a:rPr>
              <a:t>thinhhlai.hm</a:t>
            </a:r>
            <a:r>
              <a:rPr lang="en-US" dirty="0">
                <a:ea typeface="+mn-lt"/>
                <a:cs typeface="+mn-lt"/>
                <a:hlinkClick r:id="rId6"/>
              </a:rPr>
              <a:t>/</a:t>
            </a:r>
            <a:r>
              <a:rPr lang="en-US" dirty="0" err="1">
                <a:ea typeface="+mn-lt"/>
                <a:cs typeface="+mn-lt"/>
                <a:hlinkClick r:id="rId6"/>
              </a:rPr>
              <a:t>Daily+Report</a:t>
            </a:r>
            <a:r>
              <a:rPr lang="en-US" dirty="0">
                <a:ea typeface="+mn-lt"/>
                <a:cs typeface="+mn-lt"/>
                <a:hlinkClick r:id="rId6"/>
              </a:rPr>
              <a:t>+-+</a:t>
            </a:r>
            <a:r>
              <a:rPr lang="en-US" dirty="0" err="1">
                <a:ea typeface="+mn-lt"/>
                <a:cs typeface="+mn-lt"/>
                <a:hlinkClick r:id="rId6"/>
              </a:rPr>
              <a:t>IOS+Training</a:t>
            </a:r>
            <a:r>
              <a:rPr lang="en-US" dirty="0">
                <a:ea typeface="+mn-lt"/>
                <a:cs typeface="+mn-lt"/>
                <a:hlinkClick r:id="rId6"/>
              </a:rPr>
              <a:t>+-+</a:t>
            </a:r>
            <a:r>
              <a:rPr lang="en-US" dirty="0" err="1">
                <a:ea typeface="+mn-lt"/>
                <a:cs typeface="+mn-lt"/>
                <a:hlinkClick r:id="rId6"/>
              </a:rPr>
              <a:t>Nhan+Phan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eaLnBrk="1" hangingPunct="1"/>
            <a:r>
              <a:rPr lang="en-US" altLang="zh-CN" dirty="0">
                <a:ea typeface="SimSun"/>
              </a:rPr>
              <a:t>Duration: 4 weeks</a:t>
            </a:r>
            <a:endParaRPr lang="en-US" altLang="zh-CN" dirty="0">
              <a:ea typeface="SimSun"/>
              <a:cs typeface="Arial"/>
            </a:endParaRPr>
          </a:p>
          <a:p>
            <a:pPr marL="0" indent="0" eaLnBrk="1" hangingPunct="1"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 eaLnBrk="1" hangingPunct="1"/>
            <a:endParaRPr lang="en-US" altLang="zh-CN" b="1" dirty="0">
              <a:solidFill>
                <a:schemeClr val="accent2"/>
              </a:solidFill>
              <a:ea typeface="SimSun" panose="02010600030101010101" pitchFamily="2" charset="-122"/>
            </a:endParaRPr>
          </a:p>
        </p:txBody>
      </p:sp>
      <p:sp>
        <p:nvSpPr>
          <p:cNvPr id="20482" name="Title 3"/>
          <p:cNvSpPr>
            <a:spLocks noGrp="1"/>
          </p:cNvSpPr>
          <p:nvPr>
            <p:ph type="title"/>
          </p:nvPr>
        </p:nvSpPr>
        <p:spPr>
          <a:xfrm>
            <a:off x="263525" y="52388"/>
            <a:ext cx="7051675" cy="733425"/>
          </a:xfrm>
          <a:ln/>
        </p:spPr>
        <p:txBody>
          <a:bodyPr wrap="square" lIns="91440" tIns="0" rIns="91440" bIns="0" anchor="ctr"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Materials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263525" y="52388"/>
            <a:ext cx="7051675" cy="733425"/>
          </a:xfrm>
          <a:ln/>
        </p:spPr>
        <p:txBody>
          <a:bodyPr wrap="square" lIns="91440" tIns="0" rIns="91440" bIns="0" anchor="ctr"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Schedule</a:t>
            </a:r>
          </a:p>
        </p:txBody>
      </p:sp>
      <p:grpSp>
        <p:nvGrpSpPr>
          <p:cNvPr id="24578" name="Group 21"/>
          <p:cNvGrpSpPr/>
          <p:nvPr/>
        </p:nvGrpSpPr>
        <p:grpSpPr>
          <a:xfrm>
            <a:off x="338138" y="2620963"/>
            <a:ext cx="8505825" cy="620712"/>
            <a:chOff x="269406" y="2617958"/>
            <a:chExt cx="8506337" cy="621906"/>
          </a:xfrm>
        </p:grpSpPr>
        <p:sp>
          <p:nvSpPr>
            <p:cNvPr id="5" name="Rectangle 4"/>
            <p:cNvSpPr/>
            <p:nvPr/>
          </p:nvSpPr>
          <p:spPr>
            <a:xfrm>
              <a:off x="663130" y="2617958"/>
              <a:ext cx="8112613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230505"/>
              <a:r>
                <a:rPr lang="en-US" b="1" noProof="1">
                  <a:solidFill>
                    <a:schemeClr val="bg1"/>
                  </a:solidFill>
                  <a:latin typeface="Arial"/>
                  <a:ea typeface="SimSun"/>
                  <a:cs typeface="Arial"/>
                  <a:sym typeface="+mn-ea"/>
                </a:rPr>
                <a:t>Lesson </a:t>
              </a:r>
              <a:r>
                <a:rPr kumimoji="0" lang="en-US" altLang="zh-CN" sz="1800" b="1" i="0" u="none" strike="noStrike" kern="1200" cap="none" spc="0" normalizeH="0" baseline="0" noProof="1">
                  <a:solidFill>
                    <a:schemeClr val="bg1"/>
                  </a:solidFill>
                  <a:latin typeface="Arial"/>
                  <a:ea typeface="SimSun"/>
                  <a:cs typeface="Arial"/>
                  <a:sym typeface="+mn-ea"/>
                </a:rPr>
                <a:t>3: </a:t>
              </a:r>
              <a:r>
                <a:rPr lang="en-US" altLang="zh-CN" b="1" noProof="1">
                  <a:solidFill>
                    <a:schemeClr val="bg1"/>
                  </a:solidFill>
                  <a:latin typeface="Arial"/>
                  <a:ea typeface="SimSun"/>
                  <a:cs typeface="Arial"/>
                  <a:sym typeface="+mn-ea"/>
                </a:rPr>
                <a:t>UIKit</a:t>
              </a:r>
              <a:endParaRPr lang="en-US">
                <a:solidFill>
                  <a:schemeClr val="bg1"/>
                </a:solidFill>
                <a:latin typeface="Arial"/>
                <a:ea typeface="SimSun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9406" y="2617958"/>
              <a:ext cx="398486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459105" lvl="0" indent="0" eaLnBrk="1" fontAlgn="base" hangingPunct="1"/>
              <a:endParaRPr lang="en-US" altLang="zh-CN" b="1" strike="noStrike" noProof="1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24581" name="Group 19"/>
          <p:cNvGrpSpPr/>
          <p:nvPr/>
        </p:nvGrpSpPr>
        <p:grpSpPr>
          <a:xfrm>
            <a:off x="338138" y="1000125"/>
            <a:ext cx="8505825" cy="620713"/>
            <a:chOff x="276180" y="999649"/>
            <a:chExt cx="8494280" cy="621906"/>
          </a:xfrm>
        </p:grpSpPr>
        <p:sp>
          <p:nvSpPr>
            <p:cNvPr id="7" name="Rectangle 6"/>
            <p:cNvSpPr/>
            <p:nvPr/>
          </p:nvSpPr>
          <p:spPr>
            <a:xfrm>
              <a:off x="663004" y="999649"/>
              <a:ext cx="8107456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230505"/>
              <a:r>
                <a:rPr lang="en-US" b="1" noProof="1">
                  <a:solidFill>
                    <a:schemeClr val="bg1"/>
                  </a:solidFill>
                  <a:latin typeface="Arial"/>
                  <a:ea typeface="SimSun"/>
                  <a:cs typeface="Arial"/>
                  <a:sym typeface="+mn-ea"/>
                </a:rPr>
                <a:t>Lesson</a:t>
              </a:r>
              <a:r>
                <a:rPr kumimoji="0" lang="en-US" sz="1800" b="1" i="0" u="none" strike="noStrike" kern="1200" cap="none" spc="0" normalizeH="0" baseline="0" noProof="1">
                  <a:solidFill>
                    <a:schemeClr val="bg1"/>
                  </a:solidFill>
                  <a:latin typeface="Arial"/>
                  <a:ea typeface="SimSun"/>
                  <a:cs typeface="Arial"/>
                  <a:sym typeface="+mn-ea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1">
                  <a:solidFill>
                    <a:schemeClr val="bg1"/>
                  </a:solidFill>
                  <a:latin typeface="Arial"/>
                  <a:ea typeface="SimSun"/>
                  <a:cs typeface="Arial"/>
                  <a:sym typeface="+mn-ea"/>
                </a:rPr>
                <a:t>1</a:t>
              </a:r>
              <a:r>
                <a:rPr lang="en-US" altLang="zh-CN" b="1" noProof="1">
                  <a:solidFill>
                    <a:schemeClr val="bg1"/>
                  </a:solidFill>
                  <a:latin typeface="Arial"/>
                  <a:ea typeface="SimSun"/>
                  <a:cs typeface="Arial"/>
                  <a:sym typeface="+mn-ea"/>
                </a:rPr>
                <a:t>: Setup environment + Swift programming language</a:t>
              </a:r>
              <a:endParaRPr lang="en-US" altLang="zh-CN" sz="1800" i="0" u="none" strike="noStrike" kern="1200" cap="none" spc="0" normalizeH="0" baseline="0" noProof="1">
                <a:solidFill>
                  <a:schemeClr val="bg1"/>
                </a:solidFill>
                <a:latin typeface="Arial"/>
                <a:ea typeface="SimSun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180" y="999649"/>
              <a:ext cx="399507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459105" lvl="0" indent="0" eaLnBrk="1" fontAlgn="base" hangingPunct="1"/>
              <a:endParaRPr lang="en-US" altLang="zh-CN" b="1" strike="noStrike" noProof="1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24584" name="Group 20"/>
          <p:cNvGrpSpPr/>
          <p:nvPr/>
        </p:nvGrpSpPr>
        <p:grpSpPr>
          <a:xfrm>
            <a:off x="338138" y="1809750"/>
            <a:ext cx="8497887" cy="622300"/>
            <a:chOff x="285664" y="1779085"/>
            <a:chExt cx="8498081" cy="621906"/>
          </a:xfrm>
        </p:grpSpPr>
        <p:sp>
          <p:nvSpPr>
            <p:cNvPr id="9" name="Rectangle 8"/>
            <p:cNvSpPr/>
            <p:nvPr/>
          </p:nvSpPr>
          <p:spPr>
            <a:xfrm>
              <a:off x="679373" y="1779085"/>
              <a:ext cx="8104372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230505"/>
              <a:r>
                <a:rPr lang="en-US" b="1" noProof="1">
                  <a:solidFill>
                    <a:schemeClr val="bg1"/>
                  </a:solidFill>
                  <a:latin typeface="Arial"/>
                  <a:ea typeface="SimSun"/>
                  <a:cs typeface="Arial"/>
                  <a:sym typeface="+mn-ea"/>
                </a:rPr>
                <a:t>Lesson 2: IOS </a:t>
              </a:r>
              <a:r>
                <a:rPr lang="en-US" b="1">
                  <a:solidFill>
                    <a:schemeClr val="bg1"/>
                  </a:solidFill>
                  <a:latin typeface="Arial"/>
                  <a:cs typeface="Arial"/>
                  <a:sym typeface="+mn-ea"/>
                </a:rPr>
                <a:t>Fundamentals</a:t>
              </a:r>
              <a:endParaRPr lang="en-US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5664" y="1779085"/>
              <a:ext cx="398471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459105" lvl="0" indent="0" eaLnBrk="1" fontAlgn="base" hangingPunct="1"/>
              <a:endParaRPr lang="en-US" altLang="zh-CN" b="1" strike="noStrike" noProof="1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24587" name="Group 22"/>
          <p:cNvGrpSpPr/>
          <p:nvPr/>
        </p:nvGrpSpPr>
        <p:grpSpPr>
          <a:xfrm>
            <a:off x="338138" y="3430588"/>
            <a:ext cx="8505825" cy="622300"/>
            <a:chOff x="264160" y="3430650"/>
            <a:chExt cx="8506337" cy="621906"/>
          </a:xfrm>
        </p:grpSpPr>
        <p:sp>
          <p:nvSpPr>
            <p:cNvPr id="11" name="Rectangle 10"/>
            <p:cNvSpPr/>
            <p:nvPr/>
          </p:nvSpPr>
          <p:spPr>
            <a:xfrm>
              <a:off x="657884" y="3430650"/>
              <a:ext cx="8112613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230505"/>
              <a:r>
                <a:rPr lang="en-US" b="1" noProof="1">
                  <a:solidFill>
                    <a:schemeClr val="bg1"/>
                  </a:solidFill>
                  <a:latin typeface="Arial"/>
                  <a:ea typeface="SimSun"/>
                  <a:cs typeface="Arial"/>
                  <a:sym typeface="+mn-ea"/>
                </a:rPr>
                <a:t>Lesson </a:t>
              </a:r>
              <a:r>
                <a:rPr kumimoji="0" lang="en-US" altLang="zh-CN" sz="1800" b="1" i="0" u="none" strike="noStrike" kern="1200" cap="none" spc="0" normalizeH="0" baseline="0" noProof="1">
                  <a:solidFill>
                    <a:schemeClr val="bg1"/>
                  </a:solidFill>
                  <a:latin typeface="Arial"/>
                  <a:ea typeface="SimSun"/>
                  <a:cs typeface="Arial"/>
                  <a:sym typeface="+mn-ea"/>
                </a:rPr>
                <a:t>4: </a:t>
              </a:r>
              <a:r>
                <a:rPr lang="en-US" altLang="zh-CN" b="1" noProof="1">
                  <a:solidFill>
                    <a:schemeClr val="bg1"/>
                  </a:solidFill>
                  <a:latin typeface="Arial"/>
                  <a:ea typeface="SimSun"/>
                  <a:cs typeface="Arial"/>
                  <a:sym typeface="+mn-ea"/>
                </a:rPr>
                <a:t>Local D</a:t>
              </a:r>
              <a:r>
                <a:rPr lang="en-US" noProof="1">
                  <a:solidFill>
                    <a:schemeClr val="bg1"/>
                  </a:solidFill>
                  <a:latin typeface="Arial"/>
                  <a:ea typeface="SimSun"/>
                  <a:cs typeface="Arial"/>
                  <a:sym typeface="+mn-ea"/>
                </a:rPr>
                <a:t>ata Persistence</a:t>
              </a:r>
              <a:endParaRPr lang="en-US" altLang="zh-CN" sz="1800" i="0" u="none" strike="noStrike" kern="1200" cap="none" spc="0" normalizeH="0" baseline="0" noProof="1">
                <a:solidFill>
                  <a:schemeClr val="bg1"/>
                </a:solidFill>
                <a:latin typeface="Arial"/>
                <a:ea typeface="SimSun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4160" y="3430650"/>
              <a:ext cx="398486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459105" lvl="0" indent="0" eaLnBrk="1" fontAlgn="base" hangingPunct="1"/>
              <a:endParaRPr lang="en-US" altLang="zh-CN" b="1" strike="noStrike" noProof="1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A2D8306-3615-EC4D-8884-A9DA5FAF1682}"/>
              </a:ext>
            </a:extLst>
          </p:cNvPr>
          <p:cNvSpPr/>
          <p:nvPr/>
        </p:nvSpPr>
        <p:spPr>
          <a:xfrm>
            <a:off x="738188" y="4367490"/>
            <a:ext cx="329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0505" lvl="0"/>
            <a:r>
              <a:rPr lang="en-US" altLang="zh-CN" b="1" noProof="1">
                <a:solidFill>
                  <a:schemeClr val="bg1"/>
                </a:solidFill>
                <a:ea typeface="SimSun" panose="02010600030101010101" pitchFamily="2" charset="-122"/>
                <a:sym typeface="+mn-ea"/>
              </a:rPr>
              <a:t>Topic 6:  </a:t>
            </a:r>
            <a:r>
              <a:rPr lang="en-US" altLang="en-US" noProof="1">
                <a:solidFill>
                  <a:srgbClr val="FFFFFF"/>
                </a:solidFill>
                <a:sym typeface="+mn-ea"/>
              </a:rPr>
              <a:t>Background Tasks</a:t>
            </a:r>
            <a:endParaRPr lang="en-US" altLang="zh-CN" b="1" noProof="1">
              <a:solidFill>
                <a:schemeClr val="bg1"/>
              </a:solidFill>
              <a:ea typeface="SimSun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263525" y="52388"/>
            <a:ext cx="7051675" cy="733425"/>
          </a:xfrm>
          <a:ln/>
        </p:spPr>
        <p:txBody>
          <a:bodyPr wrap="square" lIns="91440" tIns="0" rIns="91440" bIns="0" anchor="ctr"/>
          <a:lstStyle/>
          <a:p>
            <a:pPr eaLnBrk="1" hangingPunct="1"/>
            <a:r>
              <a:rPr lang="en-US" altLang="en-US"/>
              <a:t>Schedule</a:t>
            </a:r>
            <a:endParaRPr lang="en-US" altLang="zh-CN">
              <a:ea typeface="SimSun" panose="02010600030101010101" pitchFamily="2" charset="-122"/>
            </a:endParaRPr>
          </a:p>
        </p:txBody>
      </p:sp>
      <p:grpSp>
        <p:nvGrpSpPr>
          <p:cNvPr id="25605" name="Group 19"/>
          <p:cNvGrpSpPr/>
          <p:nvPr/>
        </p:nvGrpSpPr>
        <p:grpSpPr>
          <a:xfrm>
            <a:off x="338138" y="1000125"/>
            <a:ext cx="8505825" cy="620713"/>
            <a:chOff x="276180" y="999649"/>
            <a:chExt cx="8494280" cy="621906"/>
          </a:xfrm>
        </p:grpSpPr>
        <p:sp>
          <p:nvSpPr>
            <p:cNvPr id="7" name="Rectangle 6"/>
            <p:cNvSpPr/>
            <p:nvPr/>
          </p:nvSpPr>
          <p:spPr>
            <a:xfrm>
              <a:off x="663004" y="999649"/>
              <a:ext cx="8107456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230505"/>
              <a:r>
                <a:rPr lang="en-US" b="1" noProof="1">
                  <a:solidFill>
                    <a:schemeClr val="bg1"/>
                  </a:solidFill>
                  <a:latin typeface="Arial"/>
                  <a:ea typeface="SimSun"/>
                  <a:cs typeface="Arial"/>
                  <a:sym typeface="+mn-ea"/>
                </a:rPr>
                <a:t>Lesson </a:t>
              </a:r>
              <a:r>
                <a:rPr kumimoji="0" lang="en-US" altLang="zh-CN" sz="1800" b="1" i="0" u="none" strike="noStrike" kern="1200" cap="none" spc="0" normalizeH="0" baseline="0" noProof="1">
                  <a:solidFill>
                    <a:schemeClr val="bg1"/>
                  </a:solidFill>
                  <a:latin typeface="Arial"/>
                  <a:ea typeface="SimSun"/>
                  <a:cs typeface="Arial"/>
                  <a:sym typeface="+mn-ea"/>
                </a:rPr>
                <a:t>5:</a:t>
              </a:r>
              <a:r>
                <a:rPr lang="en-US" altLang="zh-CN" b="1" noProof="1">
                  <a:solidFill>
                    <a:schemeClr val="bg1"/>
                  </a:solidFill>
                  <a:latin typeface="Arial"/>
                  <a:ea typeface="SimSun"/>
                  <a:cs typeface="Arial"/>
                  <a:sym typeface="+mn-ea"/>
                </a:rPr>
                <a:t> </a:t>
              </a:r>
              <a:r>
                <a:rPr kumimoji="0" lang="en-US" altLang="zh-CN" sz="1800" b="1" i="0" u="none" strike="noStrike" kern="1200" cap="none" spc="0" normalizeH="0" baseline="0" noProof="1">
                  <a:solidFill>
                    <a:schemeClr val="bg1"/>
                  </a:solidFill>
                  <a:latin typeface="Arial"/>
                  <a:ea typeface="SimSun"/>
                  <a:cs typeface="Arial"/>
                  <a:sym typeface="+mn-ea"/>
                </a:rPr>
                <a:t> </a:t>
              </a:r>
              <a:r>
                <a:rPr lang="en-US" altLang="zh-CN" b="1" noProof="1">
                  <a:solidFill>
                    <a:schemeClr val="bg1"/>
                  </a:solidFill>
                  <a:latin typeface="Arial"/>
                  <a:ea typeface="SimSun"/>
                  <a:cs typeface="Arial"/>
                  <a:sym typeface="+mn-ea"/>
                </a:rPr>
                <a:t>Network </a:t>
              </a:r>
              <a:r>
                <a:rPr lang="en-US" noProof="1">
                  <a:solidFill>
                    <a:schemeClr val="bg1"/>
                  </a:solidFill>
                  <a:latin typeface="Arial"/>
                  <a:ea typeface="SimSun"/>
                  <a:cs typeface="Arial"/>
                  <a:sym typeface="+mn-ea"/>
                </a:rPr>
                <a:t>communication</a:t>
              </a:r>
              <a:endParaRPr lang="en-US" altLang="en-US" noProof="1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180" y="999649"/>
              <a:ext cx="399507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459105" lvl="0" indent="0" eaLnBrk="1" fontAlgn="base" hangingPunct="1"/>
              <a:endParaRPr lang="en-US" altLang="zh-CN" b="1" strike="noStrike" noProof="1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25608" name="Group 20"/>
          <p:cNvGrpSpPr/>
          <p:nvPr/>
        </p:nvGrpSpPr>
        <p:grpSpPr>
          <a:xfrm>
            <a:off x="338138" y="1809750"/>
            <a:ext cx="8505825" cy="622300"/>
            <a:chOff x="285664" y="1779085"/>
            <a:chExt cx="8506336" cy="621906"/>
          </a:xfrm>
        </p:grpSpPr>
        <p:sp>
          <p:nvSpPr>
            <p:cNvPr id="9" name="Rectangle 8"/>
            <p:cNvSpPr/>
            <p:nvPr/>
          </p:nvSpPr>
          <p:spPr>
            <a:xfrm>
              <a:off x="687325" y="1779085"/>
              <a:ext cx="810467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230505"/>
              <a:r>
                <a:rPr lang="en-US" noProof="1">
                  <a:solidFill>
                    <a:schemeClr val="bg1"/>
                  </a:solidFill>
                  <a:latin typeface="Arial"/>
                  <a:cs typeface="Arial"/>
                </a:rPr>
                <a:t>Lesson 6: MVVM architecture &amp; XCTest</a:t>
              </a:r>
              <a:endParaRPr lang="en-US" noProof="1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5664" y="1779085"/>
              <a:ext cx="398486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459105" lvl="0" indent="0" eaLnBrk="1" fontAlgn="base" hangingPunct="1"/>
              <a:endParaRPr lang="en-US" altLang="zh-CN" b="1" strike="noStrike" noProof="1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2" name="Group 20">
            <a:extLst>
              <a:ext uri="{FF2B5EF4-FFF2-40B4-BE49-F238E27FC236}">
                <a16:creationId xmlns:a16="http://schemas.microsoft.com/office/drawing/2014/main" id="{EF78CAC1-66E0-75B9-4360-B9CC7040607A}"/>
              </a:ext>
            </a:extLst>
          </p:cNvPr>
          <p:cNvGrpSpPr/>
          <p:nvPr/>
        </p:nvGrpSpPr>
        <p:grpSpPr>
          <a:xfrm>
            <a:off x="338137" y="2641680"/>
            <a:ext cx="8505825" cy="622300"/>
            <a:chOff x="285664" y="1779085"/>
            <a:chExt cx="8506336" cy="6219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AB78E6-7FB9-605F-BF2F-444D3398BE00}"/>
                </a:ext>
              </a:extLst>
            </p:cNvPr>
            <p:cNvSpPr/>
            <p:nvPr/>
          </p:nvSpPr>
          <p:spPr>
            <a:xfrm>
              <a:off x="687325" y="1779085"/>
              <a:ext cx="810467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230505"/>
              <a:r>
                <a:rPr lang="en-US" noProof="1">
                  <a:solidFill>
                    <a:schemeClr val="bg1"/>
                  </a:solidFill>
                  <a:latin typeface="Arial"/>
                  <a:ea typeface="SimSun"/>
                  <a:cs typeface="Arial"/>
                  <a:sym typeface="+mn-ea"/>
                </a:rPr>
                <a:t>Final</a:t>
              </a:r>
              <a:r>
                <a:rPr lang="en-US" noProof="1">
                  <a:solidFill>
                    <a:schemeClr val="bg1"/>
                  </a:solidFill>
                  <a:latin typeface="Arial"/>
                  <a:cs typeface="Arial"/>
                  <a:sym typeface="+mn-ea"/>
                </a:rPr>
                <a:t> exercise</a:t>
              </a:r>
              <a:endParaRPr lang="en-US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D46CAB-B098-B3A6-7291-6CD3E72E52BF}"/>
                </a:ext>
              </a:extLst>
            </p:cNvPr>
            <p:cNvSpPr/>
            <p:nvPr/>
          </p:nvSpPr>
          <p:spPr>
            <a:xfrm>
              <a:off x="285664" y="1779085"/>
              <a:ext cx="398486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459105" lvl="0" indent="0" eaLnBrk="1" fontAlgn="base" hangingPunct="1"/>
              <a:endParaRPr lang="en-US" altLang="zh-CN" b="1" strike="noStrike" noProof="1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2"/>
          <p:cNvSpPr>
            <a:spLocks noGrp="1"/>
          </p:cNvSpPr>
          <p:nvPr>
            <p:ph idx="1"/>
          </p:nvPr>
        </p:nvSpPr>
        <p:spPr>
          <a:xfrm>
            <a:off x="263525" y="785813"/>
            <a:ext cx="8313738" cy="5352747"/>
          </a:xfrm>
          <a:ln/>
        </p:spPr>
        <p:txBody>
          <a:bodyPr wrap="square" lIns="91440" tIns="45720" rIns="91440" bIns="45720" anchor="t">
            <a:spAutoFit/>
          </a:bodyPr>
          <a:lstStyle/>
          <a:p>
            <a:pPr eaLnBrk="1" hangingPunct="1"/>
            <a:r>
              <a:rPr lang="en-US" altLang="zh-CN" dirty="0">
                <a:ea typeface="SimSun"/>
              </a:rPr>
              <a:t>Content:</a:t>
            </a:r>
            <a:endParaRPr lang="en-US" dirty="0">
              <a:ea typeface="SimSun" panose="02010600030101010101" pitchFamily="2" charset="-122"/>
              <a:cs typeface="Arial"/>
            </a:endParaRPr>
          </a:p>
          <a:p>
            <a:pPr lvl="1" eaLnBrk="1" hangingPunct="1"/>
            <a:r>
              <a:rPr lang="en-US" dirty="0">
                <a:ea typeface="SimSun"/>
                <a:cs typeface="Arial"/>
                <a:hlinkClick r:id="rId3"/>
              </a:rPr>
              <a:t>Install Xcode</a:t>
            </a:r>
            <a:endParaRPr lang="en-US" dirty="0">
              <a:ea typeface="SimSun"/>
              <a:cs typeface="Arial"/>
            </a:endParaRPr>
          </a:p>
          <a:p>
            <a:pPr lvl="1"/>
            <a:r>
              <a:rPr lang="en-US" dirty="0">
                <a:ea typeface="SimSu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Swift Fundamentals (Variables, Types, Functions, Control Flow, Classes &amp; Structs, Properties, Enums, Closures, Protocols, Collection)</a:t>
            </a:r>
            <a:endParaRPr lang="en-US" dirty="0">
              <a:ea typeface="SimSun"/>
              <a:cs typeface="Arial"/>
            </a:endParaRPr>
          </a:p>
          <a:p>
            <a:pPr eaLnBrk="1" hangingPunct="1"/>
            <a:r>
              <a:rPr lang="en-US" altLang="zh-CN" dirty="0" err="1">
                <a:ea typeface="SimSun"/>
              </a:rPr>
              <a:t>Todo</a:t>
            </a:r>
            <a:r>
              <a:rPr lang="en-US" altLang="zh-CN" dirty="0">
                <a:ea typeface="SimSun"/>
              </a:rPr>
              <a:t>: Complete exercises </a:t>
            </a:r>
            <a:r>
              <a:rPr lang="en-US" dirty="0">
                <a:ea typeface="SimSun"/>
                <a:hlinkClick r:id="rId5"/>
              </a:rPr>
              <a:t>https</a:t>
            </a:r>
            <a:r>
              <a:rPr lang="en-US" dirty="0">
                <a:ea typeface="+mn-lt"/>
                <a:cs typeface="+mn-lt"/>
                <a:hlinkClick r:id="rId5"/>
              </a:rPr>
              <a:t>://jira.hv-vn.com/wiki/display/~thinhhlai.hm/%5BIOS+Training%5D+Swift+Programming+Exercises#</a:t>
            </a:r>
            <a:endParaRPr lang="en-US" dirty="0">
              <a:ea typeface="+mn-lt"/>
              <a:cs typeface="+mn-lt"/>
            </a:endParaRPr>
          </a:p>
          <a:p>
            <a:pPr eaLnBrk="1" hangingPunct="1"/>
            <a:r>
              <a:rPr lang="en-US" altLang="zh-CN" dirty="0">
                <a:ea typeface="+mn-lt"/>
                <a:cs typeface="+mn-lt"/>
              </a:rPr>
              <a:t>Duration: 4 days</a:t>
            </a:r>
          </a:p>
          <a:p>
            <a:pPr eaLnBrk="1" hangingPunct="1">
              <a:buClr>
                <a:srgbClr val="CC0000"/>
              </a:buClr>
              <a:buFont typeface="Arial" panose="020B0604020202020204" pitchFamily="34" charset="0"/>
              <a:buNone/>
            </a:pPr>
            <a:endParaRPr lang="en-US" altLang="zh-CN" dirty="0">
              <a:ea typeface="SimSun" panose="02010600030101010101" pitchFamily="2" charset="-122"/>
              <a:cs typeface="Arial"/>
            </a:endParaRPr>
          </a:p>
          <a:p>
            <a:pPr marL="281305" eaLnBrk="1" hangingPunct="1">
              <a:buClr>
                <a:srgbClr val="CC0000"/>
              </a:buClr>
              <a:buFont typeface="Arial" panose="020B0604020202020204" pitchFamily="34" charset="0"/>
              <a:buChar char="•"/>
            </a:pPr>
            <a:endParaRPr lang="en-US" altLang="zh-CN" dirty="0">
              <a:ea typeface="SimSun" panose="02010600030101010101" pitchFamily="2" charset="-122"/>
              <a:cs typeface="Arial"/>
            </a:endParaRPr>
          </a:p>
          <a:p>
            <a:pPr marL="281305" eaLnBrk="1" hangingPunct="1">
              <a:buClrTx/>
              <a:buFont typeface="Arial" panose="020B0604020202020204" pitchFamily="34" charset="0"/>
              <a:buChar char="•"/>
            </a:pPr>
            <a:endParaRPr lang="en-US" altLang="zh-CN" dirty="0">
              <a:ea typeface="SimSun" panose="02010600030101010101" pitchFamily="2" charset="-122"/>
              <a:cs typeface="Arial"/>
            </a:endParaRPr>
          </a:p>
          <a:p>
            <a:pPr eaLnBrk="1" hangingPunct="1">
              <a:buClrTx/>
              <a:buNone/>
            </a:pPr>
            <a:endParaRPr lang="en-US" altLang="en-US" dirty="0">
              <a:ea typeface="SimSun" panose="02010600030101010101" pitchFamily="2" charset="-122"/>
              <a:cs typeface="Arial"/>
            </a:endParaRPr>
          </a:p>
        </p:txBody>
      </p:sp>
      <p:sp>
        <p:nvSpPr>
          <p:cNvPr id="28674" name="Title 3"/>
          <p:cNvSpPr>
            <a:spLocks noGrp="1"/>
          </p:cNvSpPr>
          <p:nvPr>
            <p:ph type="title"/>
          </p:nvPr>
        </p:nvSpPr>
        <p:spPr>
          <a:xfrm>
            <a:off x="263525" y="52388"/>
            <a:ext cx="7051675" cy="733425"/>
          </a:xfrm>
          <a:ln/>
        </p:spPr>
        <p:txBody>
          <a:bodyPr wrap="square" lIns="91440" tIns="0" rIns="91440" bIns="0" anchor="ctr"/>
          <a:lstStyle/>
          <a:p>
            <a:r>
              <a:rPr lang="en-US">
                <a:ea typeface="SimSun"/>
              </a:rPr>
              <a:t>Lesson </a:t>
            </a:r>
            <a:r>
              <a:rPr lang="en-US" altLang="zh-CN">
                <a:ea typeface="SimSun"/>
              </a:rPr>
              <a:t>1: Setup environment + S</a:t>
            </a:r>
            <a:r>
              <a:rPr lang="en-US">
                <a:ea typeface="SimSun"/>
              </a:rPr>
              <a:t>wift programming language</a:t>
            </a:r>
            <a:endParaRPr lang="en-US" altLang="zh-CN">
              <a:ea typeface="SimSun"/>
              <a:cs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2"/>
          <p:cNvSpPr>
            <a:spLocks noGrp="1"/>
          </p:cNvSpPr>
          <p:nvPr>
            <p:ph idx="1"/>
          </p:nvPr>
        </p:nvSpPr>
        <p:spPr>
          <a:xfrm>
            <a:off x="263525" y="966788"/>
            <a:ext cx="8313738" cy="4561249"/>
          </a:xfrm>
          <a:ln/>
        </p:spPr>
        <p:txBody>
          <a:bodyPr wrap="square" lIns="91440" tIns="45720" rIns="91440" bIns="45720" anchor="t">
            <a:spAutoFit/>
          </a:bodyPr>
          <a:lstStyle/>
          <a:p>
            <a:pPr eaLnBrk="1" hangingPunct="1"/>
            <a:r>
              <a:rPr lang="en-US" sz="1600" dirty="0">
                <a:ea typeface="SimSun"/>
              </a:rPr>
              <a:t>Content</a:t>
            </a:r>
            <a:r>
              <a:rPr lang="en-US" altLang="zh-CN" sz="1600" dirty="0">
                <a:ea typeface="SimSun"/>
              </a:rPr>
              <a:t>: </a:t>
            </a:r>
            <a:endParaRPr lang="en-US" altLang="zh-CN" sz="1600" dirty="0">
              <a:ea typeface="SimSun" panose="02010600030101010101" pitchFamily="2" charset="-122"/>
            </a:endParaRPr>
          </a:p>
          <a:p>
            <a:pPr lvl="1" indent="-293370" eaLnBrk="1" hangingPunct="1"/>
            <a:r>
              <a:rPr lang="en-US" sz="1600" dirty="0">
                <a:ea typeface="+mn-lt"/>
                <a:cs typeface="+mn-lt"/>
                <a:hlinkClick r:id="rId3"/>
              </a:rPr>
              <a:t>Application Architecture</a:t>
            </a:r>
            <a:endParaRPr lang="en-US" sz="1600" dirty="0">
              <a:ea typeface="+mn-lt"/>
              <a:cs typeface="+mn-lt"/>
            </a:endParaRPr>
          </a:p>
          <a:p>
            <a:pPr lvl="1" indent="-293370"/>
            <a:r>
              <a:rPr lang="en-US" sz="1600" dirty="0">
                <a:ea typeface="+mn-lt"/>
                <a:cs typeface="+mn-lt"/>
                <a:hlinkClick r:id="rId4"/>
              </a:rPr>
              <a:t>Application Lifecycle</a:t>
            </a:r>
            <a:endParaRPr lang="en-US" sz="1600" dirty="0">
              <a:ea typeface="+mn-lt"/>
              <a:cs typeface="+mn-lt"/>
            </a:endParaRPr>
          </a:p>
          <a:p>
            <a:pPr lvl="1" indent="-293370" eaLnBrk="1" hangingPunct="1"/>
            <a:r>
              <a:rPr lang="en-US" sz="1600" dirty="0">
                <a:ea typeface="+mn-lt"/>
                <a:cs typeface="+mn-lt"/>
                <a:hlinkClick r:id="rId5"/>
              </a:rPr>
              <a:t>View Controller Lifecycle</a:t>
            </a:r>
            <a:endParaRPr lang="en-US" sz="1600" dirty="0">
              <a:ea typeface="SimSun"/>
              <a:cs typeface="Arial"/>
            </a:endParaRPr>
          </a:p>
          <a:p>
            <a:pPr lvl="1" indent="-293370"/>
            <a:r>
              <a:rPr lang="en-US" sz="1600" dirty="0">
                <a:ea typeface="+mn-lt"/>
                <a:cs typeface="+mn-lt"/>
                <a:hlinkClick r:id="rId6"/>
              </a:rPr>
              <a:t>Xcode basics</a:t>
            </a:r>
            <a:r>
              <a:rPr lang="en-US" sz="1600" dirty="0">
                <a:ea typeface="+mn-lt"/>
                <a:cs typeface="+mn-lt"/>
              </a:rPr>
              <a:t> &amp; </a:t>
            </a:r>
            <a:r>
              <a:rPr lang="en-US" sz="1600" dirty="0">
                <a:ea typeface="+mn-lt"/>
                <a:cs typeface="+mn-lt"/>
                <a:hlinkClick r:id="rId7"/>
              </a:rPr>
              <a:t>Project basics</a:t>
            </a:r>
          </a:p>
          <a:p>
            <a:pPr lvl="1" indent="-293370"/>
            <a:r>
              <a:rPr lang="en-US" sz="1600" dirty="0">
                <a:cs typeface="Arial"/>
                <a:hlinkClick r:id="rId8"/>
              </a:rPr>
              <a:t>Cocoapods – dependency manager</a:t>
            </a:r>
          </a:p>
          <a:p>
            <a:pPr eaLnBrk="1" hangingPunct="1"/>
            <a:r>
              <a:rPr lang="en-US" altLang="en-US" sz="1600" dirty="0">
                <a:cs typeface="Arial"/>
              </a:rPr>
              <a:t>Todo:</a:t>
            </a:r>
            <a:endParaRPr lang="en-US" altLang="en-US" sz="1600" dirty="0"/>
          </a:p>
          <a:p>
            <a:pPr lvl="1" indent="-293370" eaLnBrk="1" hangingPunct="1"/>
            <a:r>
              <a:rPr lang="en-US" sz="1600" dirty="0">
                <a:ea typeface="+mn-lt"/>
                <a:cs typeface="+mn-lt"/>
              </a:rPr>
              <a:t>Accumulate knowledge to do the final exercise.</a:t>
            </a:r>
            <a:endParaRPr lang="en-US" sz="1600" dirty="0">
              <a:ea typeface="SimSun" panose="02010600030101010101" pitchFamily="2" charset="-122"/>
              <a:cs typeface="Arial"/>
            </a:endParaRPr>
          </a:p>
          <a:p>
            <a:pPr eaLnBrk="1" hangingPunct="1"/>
            <a:r>
              <a:rPr lang="en-US" altLang="zh-CN" sz="1600" dirty="0">
                <a:ea typeface="+mn-lt"/>
                <a:cs typeface="+mn-lt"/>
              </a:rPr>
              <a:t>Duration: 3 days</a:t>
            </a:r>
            <a:endParaRPr lang="en-US" altLang="zh-CN" sz="1600" dirty="0">
              <a:ea typeface="SimSun" panose="02010600030101010101" pitchFamily="2" charset="-122"/>
              <a:cs typeface="Arial"/>
            </a:endParaRPr>
          </a:p>
          <a:p>
            <a:pPr eaLnBrk="1" hangingPunct="1">
              <a:buClrTx/>
              <a:buNone/>
            </a:pPr>
            <a:endParaRPr lang="en-US" altLang="zh-CN" sz="1600" dirty="0">
              <a:solidFill>
                <a:srgbClr val="FF0000"/>
              </a:solidFill>
              <a:ea typeface="SimSun" panose="02010600030101010101" pitchFamily="2" charset="-122"/>
              <a:cs typeface="Arial"/>
            </a:endParaRPr>
          </a:p>
          <a:p>
            <a:pPr eaLnBrk="1" hangingPunct="1">
              <a:buClrTx/>
            </a:pPr>
            <a:endParaRPr lang="en-US" altLang="en-US" sz="1600" dirty="0">
              <a:solidFill>
                <a:srgbClr val="414141"/>
              </a:solidFill>
              <a:ea typeface="SimSun" panose="02010600030101010101" pitchFamily="2" charset="-122"/>
              <a:cs typeface="Arial"/>
            </a:endParaRPr>
          </a:p>
        </p:txBody>
      </p:sp>
      <p:sp>
        <p:nvSpPr>
          <p:cNvPr id="30722" name="Title 3"/>
          <p:cNvSpPr>
            <a:spLocks noGrp="1"/>
          </p:cNvSpPr>
          <p:nvPr>
            <p:ph type="title"/>
          </p:nvPr>
        </p:nvSpPr>
        <p:spPr>
          <a:xfrm>
            <a:off x="263525" y="52388"/>
            <a:ext cx="7051675" cy="733425"/>
          </a:xfrm>
          <a:ln/>
        </p:spPr>
        <p:txBody>
          <a:bodyPr wrap="square" lIns="91440" tIns="0" rIns="91440" bIns="0" anchor="ctr"/>
          <a:lstStyle/>
          <a:p>
            <a:r>
              <a:rPr lang="en-US" dirty="0"/>
              <a:t>Lesson 2: IOS </a:t>
            </a:r>
            <a:r>
              <a:rPr lang="en-US" dirty="0">
                <a:ea typeface="+mj-lt"/>
                <a:cs typeface="+mj-lt"/>
              </a:rPr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420712009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2"/>
          <p:cNvSpPr>
            <a:spLocks noGrp="1"/>
          </p:cNvSpPr>
          <p:nvPr>
            <p:ph idx="1"/>
          </p:nvPr>
        </p:nvSpPr>
        <p:spPr>
          <a:xfrm>
            <a:off x="263525" y="966788"/>
            <a:ext cx="8313738" cy="5901103"/>
          </a:xfrm>
          <a:ln/>
        </p:spPr>
        <p:txBody>
          <a:bodyPr wrap="square" lIns="91440" tIns="45720" rIns="91440" bIns="45720" anchor="t">
            <a:spAutoFit/>
          </a:bodyPr>
          <a:lstStyle/>
          <a:p>
            <a:pPr eaLnBrk="1" hangingPunct="1"/>
            <a:r>
              <a:rPr lang="en-US" sz="1600" dirty="0">
                <a:ea typeface="SimSun"/>
              </a:rPr>
              <a:t>Content</a:t>
            </a:r>
            <a:r>
              <a:rPr lang="en-US" altLang="zh-CN" sz="1600" dirty="0">
                <a:ea typeface="SimSun"/>
              </a:rPr>
              <a:t>: </a:t>
            </a:r>
            <a:endParaRPr lang="en-US" altLang="zh-CN" sz="1600" dirty="0">
              <a:ea typeface="SimSun" panose="02010600030101010101" pitchFamily="2" charset="-122"/>
            </a:endParaRPr>
          </a:p>
          <a:p>
            <a:pPr lvl="1" indent="-293370" eaLnBrk="1" hangingPunct="1"/>
            <a:r>
              <a:rPr lang="en-US" sz="1600" dirty="0">
                <a:ea typeface="+mn-lt"/>
                <a:cs typeface="+mn-lt"/>
                <a:hlinkClick r:id="rId3"/>
              </a:rPr>
              <a:t>UIKit Essentials</a:t>
            </a:r>
          </a:p>
          <a:p>
            <a:pPr lvl="1" indent="-293370" eaLnBrk="1" hangingPunct="1"/>
            <a:r>
              <a:rPr lang="en-US" sz="1600" dirty="0">
                <a:ea typeface="+mn-lt"/>
                <a:cs typeface="+mn-lt"/>
                <a:hlinkClick r:id="rId4"/>
              </a:rPr>
              <a:t>Model-View-Controller</a:t>
            </a:r>
            <a:endParaRPr lang="en-US" altLang="zh-CN" sz="1600" dirty="0">
              <a:ea typeface="SimSun"/>
              <a:cs typeface="Arial"/>
            </a:endParaRPr>
          </a:p>
          <a:p>
            <a:pPr lvl="1" indent="-293370"/>
            <a:r>
              <a:rPr lang="en-US" sz="1600" dirty="0">
                <a:ea typeface="+mn-lt"/>
                <a:cs typeface="+mn-lt"/>
                <a:hlinkClick r:id="rId5"/>
              </a:rPr>
              <a:t>Navigation</a:t>
            </a:r>
            <a:endParaRPr lang="en-US" sz="1600" dirty="0">
              <a:ea typeface="+mn-lt"/>
              <a:cs typeface="+mn-lt"/>
            </a:endParaRPr>
          </a:p>
          <a:p>
            <a:pPr lvl="1" indent="-293370"/>
            <a:r>
              <a:rPr lang="en-US" sz="1600" dirty="0">
                <a:ea typeface="+mn-lt"/>
                <a:cs typeface="+mn-lt"/>
                <a:hlinkClick r:id="rId6"/>
              </a:rPr>
              <a:t>Table Views and Data Sources</a:t>
            </a:r>
            <a:r>
              <a:rPr lang="en-US" sz="1600" dirty="0">
                <a:ea typeface="+mn-lt"/>
                <a:cs typeface="+mn-lt"/>
              </a:rPr>
              <a:t> &amp; </a:t>
            </a:r>
            <a:r>
              <a:rPr lang="en-US" sz="1600" dirty="0">
                <a:ea typeface="+mn-lt"/>
                <a:cs typeface="+mn-lt"/>
                <a:hlinkClick r:id="rId7"/>
              </a:rPr>
              <a:t>Editable Cells</a:t>
            </a:r>
            <a:endParaRPr lang="en-US" sz="1600" dirty="0"/>
          </a:p>
          <a:p>
            <a:pPr lvl="1" indent="-293370"/>
            <a:r>
              <a:rPr lang="en-US" sz="1600" dirty="0">
                <a:ea typeface="+mn-lt"/>
                <a:cs typeface="+mn-lt"/>
                <a:hlinkClick r:id="rId8"/>
              </a:rPr>
              <a:t>Modality</a:t>
            </a:r>
            <a:endParaRPr lang="en-US" sz="1600" dirty="0"/>
          </a:p>
          <a:p>
            <a:pPr eaLnBrk="1" hangingPunct="1"/>
            <a:r>
              <a:rPr lang="en-US" altLang="en-US" sz="1600" dirty="0">
                <a:cs typeface="Arial"/>
              </a:rPr>
              <a:t>Todo:</a:t>
            </a:r>
            <a:endParaRPr lang="en-US" altLang="en-US" sz="1600" dirty="0"/>
          </a:p>
          <a:p>
            <a:pPr lvl="1" indent="-293370" eaLnBrk="1" hangingPunct="1"/>
            <a:r>
              <a:rPr lang="en-US" sz="1600" dirty="0">
                <a:ea typeface="+mn-lt"/>
                <a:cs typeface="+mn-lt"/>
              </a:rPr>
              <a:t>Build and run the examples in the tutorial</a:t>
            </a:r>
          </a:p>
          <a:p>
            <a:pPr lvl="1" indent="-293370" eaLnBrk="1" hangingPunct="1"/>
            <a:r>
              <a:rPr lang="en-US" altLang="zh-CN" sz="1600" dirty="0">
                <a:ea typeface="SimSun"/>
              </a:rPr>
              <a:t>Answer questions</a:t>
            </a:r>
            <a:endParaRPr lang="en-US" altLang="zh-CN" sz="1600" dirty="0">
              <a:ea typeface="SimSun"/>
              <a:cs typeface="Arial"/>
            </a:endParaRPr>
          </a:p>
          <a:p>
            <a:pPr eaLnBrk="1" hangingPunct="1"/>
            <a:r>
              <a:rPr lang="en-US" altLang="zh-CN" sz="1600" dirty="0">
                <a:ea typeface="+mn-lt"/>
                <a:cs typeface="+mn-lt"/>
              </a:rPr>
              <a:t>Duration: 3 days</a:t>
            </a:r>
            <a:endParaRPr lang="en-US" altLang="zh-CN" sz="1600" dirty="0">
              <a:ea typeface="SimSun" panose="02010600030101010101" pitchFamily="2" charset="-122"/>
              <a:cs typeface="Arial"/>
            </a:endParaRPr>
          </a:p>
          <a:p>
            <a:pPr eaLnBrk="1" hangingPunct="1"/>
            <a:endParaRPr lang="en-US" altLang="zh-CN" sz="1600" dirty="0">
              <a:ea typeface="SimSun" panose="02010600030101010101" pitchFamily="2" charset="-122"/>
            </a:endParaRPr>
          </a:p>
          <a:p>
            <a:pPr eaLnBrk="1" hangingPunct="1"/>
            <a:endParaRPr lang="en-US" altLang="zh-CN" sz="1600" dirty="0">
              <a:ea typeface="SimSun" panose="02010600030101010101" pitchFamily="2" charset="-122"/>
            </a:endParaRPr>
          </a:p>
          <a:p>
            <a:pPr eaLnBrk="1" hangingPunct="1">
              <a:buClrTx/>
              <a:buNone/>
            </a:pPr>
            <a:endParaRPr lang="en-US" altLang="zh-CN" sz="1600" dirty="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 eaLnBrk="1" hangingPunct="1">
              <a:buClrTx/>
            </a:pPr>
            <a:endParaRPr lang="en-US" altLang="en-US" sz="1600" dirty="0"/>
          </a:p>
        </p:txBody>
      </p:sp>
      <p:sp>
        <p:nvSpPr>
          <p:cNvPr id="30722" name="Title 3"/>
          <p:cNvSpPr>
            <a:spLocks noGrp="1"/>
          </p:cNvSpPr>
          <p:nvPr>
            <p:ph type="title"/>
          </p:nvPr>
        </p:nvSpPr>
        <p:spPr>
          <a:xfrm>
            <a:off x="263525" y="52388"/>
            <a:ext cx="7051675" cy="733425"/>
          </a:xfrm>
          <a:ln/>
        </p:spPr>
        <p:txBody>
          <a:bodyPr wrap="square" lIns="91440" tIns="0" rIns="91440" bIns="0" anchor="ctr"/>
          <a:lstStyle/>
          <a:p>
            <a:r>
              <a:rPr lang="en-US"/>
              <a:t>Lesson 3: UIKit</a:t>
            </a:r>
            <a:endParaRPr lang="en-US">
              <a:ea typeface="+mj-lt"/>
              <a:cs typeface="+mj-lt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HV2019">
  <a:themeElements>
    <a:clrScheme name="2020">
      <a:dk1>
        <a:srgbClr val="414141"/>
      </a:dk1>
      <a:lt1>
        <a:srgbClr val="FFFFFF"/>
      </a:lt1>
      <a:dk2>
        <a:srgbClr val="000000"/>
      </a:dk2>
      <a:lt2>
        <a:srgbClr val="D8D9D8"/>
      </a:lt2>
      <a:accent1>
        <a:srgbClr val="650000"/>
      </a:accent1>
      <a:accent2>
        <a:srgbClr val="CC0000"/>
      </a:accent2>
      <a:accent3>
        <a:srgbClr val="051C2C"/>
      </a:accent3>
      <a:accent4>
        <a:srgbClr val="6FCACE"/>
      </a:accent4>
      <a:accent5>
        <a:srgbClr val="FA6800"/>
      </a:accent5>
      <a:accent6>
        <a:srgbClr val="FEC22B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HV2019</Template>
  <TotalTime>11</TotalTime>
  <Words>562</Words>
  <Application>Microsoft Macintosh PowerPoint</Application>
  <PresentationFormat>On-screen Show (16:9)</PresentationFormat>
  <Paragraphs>101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HelveticaNeueLT Std</vt:lpstr>
      <vt:lpstr>Wingdings</vt:lpstr>
      <vt:lpstr>HV2019</vt:lpstr>
      <vt:lpstr>IOS Training </vt:lpstr>
      <vt:lpstr>Agenda </vt:lpstr>
      <vt:lpstr>Objectives</vt:lpstr>
      <vt:lpstr>Materials</vt:lpstr>
      <vt:lpstr>Schedule</vt:lpstr>
      <vt:lpstr>Schedule</vt:lpstr>
      <vt:lpstr>Lesson 1: Setup environment + Swift programming language</vt:lpstr>
      <vt:lpstr>Lesson 2: IOS Fundamentals</vt:lpstr>
      <vt:lpstr>Lesson 3: UIKit</vt:lpstr>
      <vt:lpstr>Lesson 4: Local Data Persistence</vt:lpstr>
      <vt:lpstr>Lesson 5: Network communication</vt:lpstr>
      <vt:lpstr>Lesson 6: MVVM architecture &amp; XCTest</vt:lpstr>
      <vt:lpstr>Final exercise:</vt:lpstr>
      <vt:lpstr>Final exercise: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Hitachi Vantara Presentation Template</dc:title>
  <dc:creator>Vicki Taniguchi</dc:creator>
  <cp:lastModifiedBy>Thinh Lai</cp:lastModifiedBy>
  <cp:revision>255</cp:revision>
  <dcterms:created xsi:type="dcterms:W3CDTF">2019-12-11T19:15:00Z</dcterms:created>
  <dcterms:modified xsi:type="dcterms:W3CDTF">2022-10-27T08:58:59Z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