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20" r:id="rId6"/>
    <p:sldId id="310" r:id="rId7"/>
    <p:sldId id="319" r:id="rId8"/>
    <p:sldId id="321" r:id="rId9"/>
  </p:sldIdLst>
  <p:sldSz cx="12188825" cy="6858000"/>
  <p:notesSz cx="6858000" cy="9144000"/>
  <p:custDataLst>
    <p:tags r:id="rId12"/>
  </p:custDataLst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7906B58-D303-438C-A9A4-D49C6873D091}" type="datetime1">
              <a:rPr lang="vi-VN" smtClean="0"/>
              <a:t>17/12/2017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vi-VN"/>
              <a:pPr algn="r" rtl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0E106E8-7C76-4511-8E62-9024895B7094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4" name="Chỗ dành sẵn cho Hình ảnh của Bả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vi-VN" smtClean="0"/>
              <a:pPr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982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vi-VN" smtClean="0"/>
              <a:pPr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4840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vi-VN" smtClean="0"/>
              <a:pPr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333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vi-VN" smtClean="0"/>
              <a:pPr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23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968511-A69F-4FC5-8E5E-A646EBE51B68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39D6B5-FFD1-42A6-AC37-B591DE293E9B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6AE251-A62B-4E4E-BACE-2552E102B5FE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E61AE4-6AFE-4016-BF05-1127B540EA25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2CD51-58DF-4402-85A8-58C67F52BA37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EC30DE-8C46-43CA-A78D-C5C49B61F5FD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9" name="Chỗ dành sẵn cho Số hiệu Bản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6A5893-6B21-4E22-84F2-C7EFD274F740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C3FC60-87B0-489B-8C8B-3AB3D1A09B48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Bản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5EF4EB-2ACD-41D3-9BA9-7F49693203D1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Ảnh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2B52B7-AFA4-4D84-B1F2-D8EFCAFFA804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 noProof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7B24-928F-4139-8E34-FB8EE894F7A5}" type="datetime1">
              <a:rPr lang="vi-VN" smtClean="0"/>
              <a:pPr/>
              <a:t>17/12/2017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telegram.org/bo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://scikit-learn.org/" TargetMode="External"/><Relationship Id="rId4" Type="http://schemas.openxmlformats.org/officeDocument/2006/relationships/hyperlink" Target="https://github.com/nickoala/telep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ctrTitle"/>
          </p:nvPr>
        </p:nvSpPr>
        <p:spPr>
          <a:xfrm>
            <a:off x="1269876" y="297396"/>
            <a:ext cx="9781726" cy="1800200"/>
          </a:xfrm>
        </p:spPr>
        <p:txBody>
          <a:bodyPr rtlCol="0"/>
          <a:lstStyle/>
          <a:p>
            <a:pPr rtl="0"/>
            <a:r>
              <a:rPr lang="vi-VN" dirty="0" err="1"/>
              <a:t>Zalo</a:t>
            </a:r>
            <a:r>
              <a:rPr lang="vi-VN" dirty="0"/>
              <a:t> </a:t>
            </a:r>
            <a:r>
              <a:rPr lang="vi-VN" dirty="0" err="1"/>
              <a:t>Hackathon</a:t>
            </a:r>
            <a:r>
              <a:rPr lang="vi-VN" dirty="0"/>
              <a:t> 2017</a:t>
            </a:r>
          </a:p>
        </p:txBody>
      </p:sp>
      <p:sp>
        <p:nvSpPr>
          <p:cNvPr id="4" name="Phụ đề 3"/>
          <p:cNvSpPr>
            <a:spLocks noGrp="1"/>
          </p:cNvSpPr>
          <p:nvPr>
            <p:ph type="subTitle" idx="1"/>
          </p:nvPr>
        </p:nvSpPr>
        <p:spPr>
          <a:xfrm>
            <a:off x="6335040" y="4541406"/>
            <a:ext cx="3924474" cy="1029581"/>
          </a:xfrm>
        </p:spPr>
        <p:txBody>
          <a:bodyPr rtlCol="0"/>
          <a:lstStyle/>
          <a:p>
            <a:pPr rtl="0"/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Scivi</a:t>
            </a:r>
            <a:endParaRPr lang="vi-VN" dirty="0"/>
          </a:p>
        </p:txBody>
      </p:sp>
      <p:sp>
        <p:nvSpPr>
          <p:cNvPr id="5" name="Tiêu đề 2">
            <a:extLst>
              <a:ext uri="{FF2B5EF4-FFF2-40B4-BE49-F238E27FC236}">
                <a16:creationId xmlns:a16="http://schemas.microsoft.com/office/drawing/2014/main" id="{7F27C221-02E3-4F6D-8A58-B6E3164B9D28}"/>
              </a:ext>
            </a:extLst>
          </p:cNvPr>
          <p:cNvSpPr txBox="1">
            <a:spLocks/>
          </p:cNvSpPr>
          <p:nvPr/>
        </p:nvSpPr>
        <p:spPr>
          <a:xfrm>
            <a:off x="477788" y="2419401"/>
            <a:ext cx="9781726" cy="18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vi-VN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47A3CE66-43DD-4E38-A8E4-EF2BA2DB4B80}"/>
              </a:ext>
            </a:extLst>
          </p:cNvPr>
          <p:cNvSpPr txBox="1">
            <a:spLocks/>
          </p:cNvSpPr>
          <p:nvPr/>
        </p:nvSpPr>
        <p:spPr>
          <a:xfrm>
            <a:off x="1269876" y="2312133"/>
            <a:ext cx="9781726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dirty="0" err="1"/>
              <a:t>Sales</a:t>
            </a:r>
            <a:r>
              <a:rPr lang="vi-VN" sz="4800" dirty="0"/>
              <a:t> </a:t>
            </a:r>
            <a:r>
              <a:rPr lang="vi-VN" sz="4800" dirty="0" err="1"/>
              <a:t>ChatBot</a:t>
            </a:r>
            <a:r>
              <a:rPr lang="vi-VN" sz="4800" dirty="0"/>
              <a:t> </a:t>
            </a:r>
            <a:r>
              <a:rPr lang="vi-VN" sz="4800" dirty="0" err="1"/>
              <a:t>Assistant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6BB6A4-F4C6-42F4-BAC5-E31556B0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Nội</a:t>
            </a:r>
            <a:r>
              <a:rPr lang="vi-VN" dirty="0"/>
              <a:t> dung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92A4F1-6DA2-480B-B752-F3030C0C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Chatbot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xu </a:t>
            </a:r>
            <a:r>
              <a:rPr lang="vi-VN" dirty="0" err="1"/>
              <a:t>hướng</a:t>
            </a:r>
            <a:endParaRPr lang="vi-VN" dirty="0"/>
          </a:p>
          <a:p>
            <a:r>
              <a:rPr lang="vi-VN" dirty="0"/>
              <a:t>II.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Scivi</a:t>
            </a:r>
            <a:r>
              <a:rPr lang="vi-VN" dirty="0"/>
              <a:t> </a:t>
            </a:r>
            <a:r>
              <a:rPr lang="vi-VN" dirty="0" err="1"/>
              <a:t>Chatbot</a:t>
            </a:r>
            <a:endParaRPr lang="vi-VN" dirty="0"/>
          </a:p>
          <a:p>
            <a:r>
              <a:rPr lang="vi-VN" dirty="0"/>
              <a:t>1. </a:t>
            </a:r>
            <a:r>
              <a:rPr lang="vi-VN" dirty="0" err="1"/>
              <a:t>Tính</a:t>
            </a:r>
            <a:r>
              <a:rPr lang="vi-VN" dirty="0"/>
              <a:t> năng</a:t>
            </a:r>
          </a:p>
          <a:p>
            <a:r>
              <a:rPr lang="vi-VN" dirty="0"/>
              <a:t>2.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250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341884" y="344252"/>
            <a:ext cx="9144001" cy="987896"/>
          </a:xfrm>
        </p:spPr>
        <p:txBody>
          <a:bodyPr rtlCol="0"/>
          <a:lstStyle/>
          <a:p>
            <a:pPr rtl="0"/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Chatbot</a:t>
            </a:r>
            <a:endParaRPr lang="vi-VN" dirty="0"/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522413" y="1628801"/>
            <a:ext cx="9134391" cy="4391000"/>
          </a:xfrm>
        </p:spPr>
        <p:txBody>
          <a:bodyPr rtlCol="0">
            <a:normAutofit/>
          </a:bodyPr>
          <a:lstStyle/>
          <a:p>
            <a:pPr fontAlgn="base"/>
            <a:r>
              <a:rPr lang="vi-VN" dirty="0" err="1"/>
              <a:t>Trước</a:t>
            </a:r>
            <a:r>
              <a:rPr lang="vi-VN" dirty="0"/>
              <a:t> đây,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kì</a:t>
            </a:r>
            <a:r>
              <a:rPr lang="vi-VN" dirty="0"/>
              <a:t> ai </a:t>
            </a:r>
            <a:r>
              <a:rPr lang="vi-VN" dirty="0" err="1"/>
              <a:t>có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thông tin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thông qua </a:t>
            </a:r>
            <a:r>
              <a:rPr lang="vi-VN" dirty="0" err="1"/>
              <a:t>nhà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chậm</a:t>
            </a:r>
            <a:r>
              <a:rPr lang="vi-VN" dirty="0"/>
              <a:t> </a:t>
            </a:r>
            <a:r>
              <a:rPr lang="vi-VN" dirty="0" err="1"/>
              <a:t>trễ</a:t>
            </a:r>
            <a:r>
              <a:rPr lang="vi-VN" dirty="0"/>
              <a:t>.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dù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ty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CRMs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nhưng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truy </a:t>
            </a:r>
            <a:r>
              <a:rPr lang="vi-VN" dirty="0" err="1"/>
              <a:t>cập</a:t>
            </a:r>
            <a:r>
              <a:rPr lang="vi-VN" dirty="0"/>
              <a:t>.</a:t>
            </a:r>
          </a:p>
          <a:p>
            <a:pPr fontAlgn="base"/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đột</a:t>
            </a:r>
            <a:r>
              <a:rPr lang="vi-VN" dirty="0"/>
              <a:t> </a:t>
            </a:r>
            <a:r>
              <a:rPr lang="vi-VN" dirty="0" err="1"/>
              <a:t>phá</a:t>
            </a:r>
            <a:r>
              <a:rPr lang="vi-VN" dirty="0"/>
              <a:t> trong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ra </a:t>
            </a:r>
            <a:r>
              <a:rPr lang="vi-VN" dirty="0" err="1"/>
              <a:t>cánh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cho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thông minh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Chatbot</a:t>
            </a:r>
            <a:r>
              <a:rPr lang="vi-VN" dirty="0"/>
              <a:t>. </a:t>
            </a:r>
            <a:r>
              <a:rPr lang="vi-VN" dirty="0" err="1"/>
              <a:t>Chatbot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và</a:t>
            </a:r>
            <a:r>
              <a:rPr lang="vi-VN" dirty="0"/>
              <a:t> nhanh hơn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341884" y="344252"/>
            <a:ext cx="9144001" cy="987896"/>
          </a:xfrm>
        </p:spPr>
        <p:txBody>
          <a:bodyPr rtlCol="0"/>
          <a:lstStyle/>
          <a:p>
            <a:pPr rtl="0"/>
            <a:r>
              <a:rPr lang="vi-VN" dirty="0"/>
              <a:t>II.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Scivi</a:t>
            </a:r>
            <a:r>
              <a:rPr lang="vi-VN" dirty="0"/>
              <a:t> </a:t>
            </a:r>
            <a:r>
              <a:rPr lang="vi-VN" dirty="0" err="1"/>
              <a:t>Chatbot</a:t>
            </a:r>
            <a:endParaRPr lang="vi-VN" dirty="0"/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522413" y="1628801"/>
            <a:ext cx="9134391" cy="4391000"/>
          </a:xfrm>
        </p:spPr>
        <p:txBody>
          <a:bodyPr rtlCol="0">
            <a:normAutofit/>
          </a:bodyPr>
          <a:lstStyle/>
          <a:p>
            <a:pPr marL="457200" indent="-457200" fontAlgn="base">
              <a:buAutoNum type="arabicPeriod"/>
            </a:pPr>
            <a:r>
              <a:rPr lang="vi-VN" dirty="0" err="1"/>
              <a:t>Tính</a:t>
            </a:r>
            <a:r>
              <a:rPr lang="vi-VN" dirty="0"/>
              <a:t> Năng</a:t>
            </a:r>
          </a:p>
          <a:p>
            <a:pPr marL="0" indent="0" fontAlgn="base">
              <a:buNone/>
            </a:pPr>
            <a:r>
              <a:rPr lang="vi-VN" dirty="0"/>
              <a:t>  -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telegram</a:t>
            </a:r>
            <a:r>
              <a:rPr lang="vi-VN" dirty="0"/>
              <a:t> </a:t>
            </a:r>
            <a:r>
              <a:rPr lang="vi-VN" dirty="0" err="1"/>
              <a:t>Chatbot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sales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pPr marL="0" indent="0" fontAlgn="base">
              <a:buNone/>
            </a:pPr>
            <a:r>
              <a:rPr lang="vi-VN" dirty="0"/>
              <a:t>  - </a:t>
            </a:r>
            <a:r>
              <a:rPr lang="vi-VN" dirty="0" err="1"/>
              <a:t>Chatbot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mobi</a:t>
            </a:r>
            <a:r>
              <a:rPr lang="vi-VN" dirty="0"/>
              <a:t> </a:t>
            </a:r>
            <a:r>
              <a:rPr lang="vi-VN" dirty="0" err="1"/>
              <a:t>cso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FPT </a:t>
            </a:r>
            <a:r>
              <a:rPr lang="vi-VN" dirty="0" err="1"/>
              <a:t>shop</a:t>
            </a:r>
            <a:endParaRPr lang="vi-VN" dirty="0"/>
          </a:p>
          <a:p>
            <a:pPr marL="0" indent="0" fontAlgn="base">
              <a:buNone/>
            </a:pPr>
            <a:r>
              <a:rPr lang="vi-VN" dirty="0"/>
              <a:t>  -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gợi</a:t>
            </a:r>
            <a:r>
              <a:rPr lang="vi-VN" dirty="0"/>
              <a:t> ý </a:t>
            </a:r>
            <a:r>
              <a:rPr lang="vi-VN" dirty="0" err="1"/>
              <a:t>và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thông tin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.</a:t>
            </a:r>
          </a:p>
          <a:p>
            <a:pPr marL="0" indent="0" fontAlgn="base">
              <a:buNone/>
            </a:pPr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1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341884" y="344252"/>
            <a:ext cx="9144001" cy="987896"/>
          </a:xfrm>
        </p:spPr>
        <p:txBody>
          <a:bodyPr rtlCol="0"/>
          <a:lstStyle/>
          <a:p>
            <a:pPr rtl="0"/>
            <a:r>
              <a:rPr lang="vi-VN" dirty="0"/>
              <a:t>II.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Scivi</a:t>
            </a:r>
            <a:r>
              <a:rPr lang="vi-VN" dirty="0"/>
              <a:t> </a:t>
            </a:r>
            <a:r>
              <a:rPr lang="vi-VN" dirty="0" err="1"/>
              <a:t>Chatbot</a:t>
            </a:r>
            <a:endParaRPr lang="vi-VN" dirty="0"/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522413" y="1628800"/>
            <a:ext cx="9134391" cy="5229199"/>
          </a:xfrm>
        </p:spPr>
        <p:txBody>
          <a:bodyPr rtlCol="0">
            <a:normAutofit/>
          </a:bodyPr>
          <a:lstStyle/>
          <a:p>
            <a:pPr marL="0" indent="0" fontAlgn="base">
              <a:buNone/>
            </a:pPr>
            <a:r>
              <a:rPr lang="vi-VN" dirty="0"/>
              <a:t>2.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endParaRPr lang="vi-VN" dirty="0"/>
          </a:p>
          <a:p>
            <a:pPr marL="0" indent="0" fontAlgn="base">
              <a:buNone/>
            </a:pPr>
            <a:r>
              <a:rPr lang="vi-VN" dirty="0"/>
              <a:t>  -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telegram</a:t>
            </a:r>
            <a:r>
              <a:rPr lang="vi-VN" dirty="0"/>
              <a:t> API </a:t>
            </a:r>
            <a:r>
              <a:rPr lang="vi-VN" dirty="0" err="1"/>
              <a:t>key</a:t>
            </a:r>
            <a:r>
              <a:rPr lang="vi-VN" dirty="0"/>
              <a:t>:</a:t>
            </a:r>
          </a:p>
          <a:p>
            <a:pPr marL="0" indent="0" fontAlgn="base">
              <a:buNone/>
            </a:pPr>
            <a:r>
              <a:rPr lang="vi-VN" dirty="0"/>
              <a:t>	Tham </a:t>
            </a:r>
            <a:r>
              <a:rPr lang="vi-VN" dirty="0" err="1"/>
              <a:t>khảo</a:t>
            </a:r>
            <a:r>
              <a:rPr lang="vi-VN" dirty="0"/>
              <a:t>: </a:t>
            </a:r>
            <a:r>
              <a:rPr lang="vi-VN" dirty="0">
                <a:hlinkClick r:id="rId3"/>
              </a:rPr>
              <a:t>https://core.telegram.org/</a:t>
            </a:r>
            <a:r>
              <a:rPr lang="vi-VN">
                <a:hlinkClick r:id="rId3"/>
              </a:rPr>
              <a:t>bots/</a:t>
            </a:r>
            <a:endParaRPr lang="vi-VN"/>
          </a:p>
          <a:p>
            <a:pPr marL="0" indent="0" fontAlgn="base">
              <a:buNone/>
            </a:pPr>
            <a:r>
              <a:rPr lang="vi-VN"/>
              <a:t>  </a:t>
            </a:r>
            <a:r>
              <a:rPr lang="vi-VN" dirty="0"/>
              <a:t>- </a:t>
            </a:r>
            <a:r>
              <a:rPr lang="vi-VN" dirty="0" err="1"/>
              <a:t>Sài</a:t>
            </a:r>
            <a:r>
              <a:rPr lang="vi-VN" dirty="0"/>
              <a:t> </a:t>
            </a:r>
            <a:r>
              <a:rPr lang="vi-VN" dirty="0" err="1"/>
              <a:t>telepot</a:t>
            </a:r>
            <a:r>
              <a:rPr lang="vi-VN" dirty="0"/>
              <a:t> </a:t>
            </a:r>
            <a:r>
              <a:rPr lang="vi-VN" dirty="0" err="1"/>
              <a:t>python</a:t>
            </a:r>
            <a:r>
              <a:rPr lang="vi-VN" dirty="0"/>
              <a:t> </a:t>
            </a:r>
            <a:r>
              <a:rPr lang="vi-VN" dirty="0" err="1"/>
              <a:t>framework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/>
              <a:t>	Tham </a:t>
            </a:r>
            <a:r>
              <a:rPr lang="vi-VN" dirty="0" err="1"/>
              <a:t>khảo</a:t>
            </a:r>
            <a:r>
              <a:rPr lang="vi-VN" dirty="0"/>
              <a:t> : </a:t>
            </a:r>
            <a:r>
              <a:rPr lang="vi-VN" dirty="0">
                <a:hlinkClick r:id="rId4"/>
              </a:rPr>
              <a:t>https://github.com/nickoala/telepot</a:t>
            </a:r>
            <a:endParaRPr lang="vi-VN" dirty="0"/>
          </a:p>
          <a:p>
            <a:pPr marL="0" indent="0" fontAlgn="base">
              <a:buNone/>
            </a:pPr>
            <a:r>
              <a:rPr lang="vi-VN" dirty="0"/>
              <a:t>  -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nhiên:</a:t>
            </a:r>
            <a:br>
              <a:rPr lang="vi-VN" dirty="0"/>
            </a:br>
            <a:r>
              <a:rPr lang="vi-VN" dirty="0"/>
              <a:t>     +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sciki-learn</a:t>
            </a:r>
            <a:r>
              <a:rPr lang="vi-VN" dirty="0"/>
              <a:t>: </a:t>
            </a:r>
          </a:p>
          <a:p>
            <a:pPr marL="0" indent="0" fontAlgn="base">
              <a:buNone/>
            </a:pPr>
            <a:r>
              <a:rPr lang="vi-VN" dirty="0"/>
              <a:t>	Tham </a:t>
            </a:r>
            <a:r>
              <a:rPr lang="vi-VN" dirty="0" err="1"/>
              <a:t>khảo</a:t>
            </a:r>
            <a:r>
              <a:rPr lang="vi-VN" dirty="0"/>
              <a:t>: 	</a:t>
            </a:r>
            <a:r>
              <a:rPr lang="vi-VN" dirty="0">
                <a:hlinkClick r:id="rId5"/>
              </a:rPr>
              <a:t>http://scikit-learn.org</a:t>
            </a:r>
            <a:endParaRPr lang="vi-VN" dirty="0"/>
          </a:p>
          <a:p>
            <a:pPr marL="0" indent="0" fontAlgn="base">
              <a:buNone/>
            </a:pPr>
            <a:r>
              <a:rPr lang="vi-VN" dirty="0"/>
              <a:t>     + 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pandas</a:t>
            </a:r>
            <a:r>
              <a:rPr lang="vi-VN" dirty="0"/>
              <a:t> : </a:t>
            </a:r>
          </a:p>
          <a:p>
            <a:pPr marL="0" indent="0" fontAlgn="base">
              <a:buNone/>
            </a:pPr>
            <a:r>
              <a:rPr lang="vi-VN" dirty="0"/>
              <a:t>	Tham </a:t>
            </a:r>
            <a:r>
              <a:rPr lang="vi-VN" dirty="0" err="1"/>
              <a:t>khảo</a:t>
            </a:r>
            <a:r>
              <a:rPr lang="vi-VN" dirty="0"/>
              <a:t>:  </a:t>
            </a:r>
            <a:r>
              <a:rPr lang="vi-VN" dirty="0">
                <a:hlinkClick r:id="rId6"/>
              </a:rPr>
              <a:t>https://pandas.pydata.org</a:t>
            </a:r>
            <a:endParaRPr lang="vi-VN" dirty="0"/>
          </a:p>
          <a:p>
            <a:pPr marL="0" indent="0" fontAlgn="base">
              <a:buNone/>
            </a:pPr>
            <a:endParaRPr lang="vi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1E03D-0A71-4544-A5CD-B84FEE9B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vi-VN" altLang="vi-V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</a:t>
            </a:r>
            <a:r>
              <a:rPr kumimoji="0" lang="vi-VN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Ống Màu lam Kỹ thuật số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4_TF02895261_TF02895261.potx" id="{91D3595D-4EE4-44C0-A473-93195DC1CA16}" vid="{5B00A13F-E460-412F-A635-45037BE3E92F}"/>
    </a:ext>
  </a:extLst>
</a:theme>
</file>

<file path=ppt/theme/theme2.xml><?xml version="1.0" encoding="utf-8"?>
<a:theme xmlns:a="http://schemas.openxmlformats.org/drawingml/2006/main" name="Chủ đề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ống màu lam kỹ thuật số dành cho doanh nghiệp (màn hình rộng)</Template>
  <TotalTime>0</TotalTime>
  <Words>235</Words>
  <Application>Microsoft Office PowerPoint</Application>
  <PresentationFormat>Tùy chỉnh</PresentationFormat>
  <Paragraphs>31</Paragraphs>
  <Slides>5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Corbel</vt:lpstr>
      <vt:lpstr>Tahoma</vt:lpstr>
      <vt:lpstr>Verdana</vt:lpstr>
      <vt:lpstr>Ống Màu lam Kỹ thuật số 16x9</vt:lpstr>
      <vt:lpstr>Zalo Hackathon 2017</vt:lpstr>
      <vt:lpstr>Nội dung </vt:lpstr>
      <vt:lpstr>I. Giới thiệu về Chatbot</vt:lpstr>
      <vt:lpstr>II. Giới thiệu về Scivi Chatbot</vt:lpstr>
      <vt:lpstr>II. Giới thiệu về Scivi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2017-12-17T00:02:00Z</dcterms:created>
  <dcterms:modified xsi:type="dcterms:W3CDTF">2017-12-17T01:24:20Z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