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5"/>
  </p:notesMasterIdLst>
  <p:sldIdLst>
    <p:sldId id="257" r:id="rId5"/>
    <p:sldId id="260" r:id="rId6"/>
    <p:sldId id="261" r:id="rId7"/>
    <p:sldId id="262" r:id="rId8"/>
    <p:sldId id="263" r:id="rId9"/>
    <p:sldId id="264" r:id="rId10"/>
    <p:sldId id="265" r:id="rId11"/>
    <p:sldId id="266" r:id="rId12"/>
    <p:sldId id="267" r:id="rId13"/>
    <p:sldId id="275" r:id="rId14"/>
    <p:sldId id="268" r:id="rId15"/>
    <p:sldId id="269" r:id="rId16"/>
    <p:sldId id="271" r:id="rId17"/>
    <p:sldId id="270" r:id="rId18"/>
    <p:sldId id="272" r:id="rId19"/>
    <p:sldId id="273" r:id="rId20"/>
    <p:sldId id="276" r:id="rId21"/>
    <p:sldId id="277" r:id="rId22"/>
    <p:sldId id="274" r:id="rId23"/>
    <p:sldId id="278" r:id="rId24"/>
    <p:sldId id="298" r:id="rId25"/>
    <p:sldId id="299" r:id="rId26"/>
    <p:sldId id="300" r:id="rId27"/>
    <p:sldId id="301" r:id="rId28"/>
    <p:sldId id="302" r:id="rId29"/>
    <p:sldId id="303" r:id="rId30"/>
    <p:sldId id="304" r:id="rId31"/>
    <p:sldId id="305" r:id="rId32"/>
    <p:sldId id="306" r:id="rId33"/>
    <p:sldId id="307" r:id="rId34"/>
    <p:sldId id="308" r:id="rId35"/>
    <p:sldId id="279" r:id="rId36"/>
    <p:sldId id="281" r:id="rId37"/>
    <p:sldId id="282" r:id="rId38"/>
    <p:sldId id="280" r:id="rId39"/>
    <p:sldId id="283" r:id="rId40"/>
    <p:sldId id="284" r:id="rId41"/>
    <p:sldId id="285" r:id="rId42"/>
    <p:sldId id="286" r:id="rId43"/>
    <p:sldId id="293" r:id="rId44"/>
    <p:sldId id="287" r:id="rId45"/>
    <p:sldId id="288" r:id="rId46"/>
    <p:sldId id="289" r:id="rId47"/>
    <p:sldId id="290" r:id="rId48"/>
    <p:sldId id="291" r:id="rId49"/>
    <p:sldId id="292" r:id="rId50"/>
    <p:sldId id="295" r:id="rId51"/>
    <p:sldId id="294" r:id="rId52"/>
    <p:sldId id="296" r:id="rId53"/>
    <p:sldId id="297"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AE386D-20FB-45D9-BF2D-69C44054E992}" v="6" dt="2023-12-15T14:18:26.038"/>
    <p1510:client id="{4101462B-5DD5-4D3A-A993-2277AE5329E3}" v="2" dt="2023-12-15T14:15:51.617"/>
    <p1510:client id="{A999F0EE-461F-4BBE-A221-04329956BB6B}" v="12" dt="2023-12-15T15:54:17.4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61"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Ũ TẤN THÀNH" userId="S::thanh221432597@lms.utc.edu.vn::3d5370cc-a334-42c9-bd7f-049f522697e3" providerId="AD" clId="Web-{46348143-B80E-40D5-AF5F-53C48A5D715B}"/>
    <pc:docChg chg="modSld sldOrd">
      <pc:chgData name="VŨ TẤN THÀNH" userId="S::thanh221432597@lms.utc.edu.vn::3d5370cc-a334-42c9-bd7f-049f522697e3" providerId="AD" clId="Web-{46348143-B80E-40D5-AF5F-53C48A5D715B}" dt="2023-08-25T01:34:53.914" v="7" actId="1076"/>
      <pc:docMkLst>
        <pc:docMk/>
      </pc:docMkLst>
      <pc:sldChg chg="modSp">
        <pc:chgData name="VŨ TẤN THÀNH" userId="S::thanh221432597@lms.utc.edu.vn::3d5370cc-a334-42c9-bd7f-049f522697e3" providerId="AD" clId="Web-{46348143-B80E-40D5-AF5F-53C48A5D715B}" dt="2023-08-25T00:58:37.973" v="4" actId="1076"/>
        <pc:sldMkLst>
          <pc:docMk/>
          <pc:sldMk cId="3322097765" sldId="265"/>
        </pc:sldMkLst>
        <pc:picChg chg="mod">
          <ac:chgData name="VŨ TẤN THÀNH" userId="S::thanh221432597@lms.utc.edu.vn::3d5370cc-a334-42c9-bd7f-049f522697e3" providerId="AD" clId="Web-{46348143-B80E-40D5-AF5F-53C48A5D715B}" dt="2023-08-25T00:58:37.973" v="4" actId="1076"/>
          <ac:picMkLst>
            <pc:docMk/>
            <pc:sldMk cId="3322097765" sldId="265"/>
            <ac:picMk id="3" creationId="{00000000-0000-0000-0000-000000000000}"/>
          </ac:picMkLst>
        </pc:picChg>
      </pc:sldChg>
      <pc:sldChg chg="modSp">
        <pc:chgData name="VŨ TẤN THÀNH" userId="S::thanh221432597@lms.utc.edu.vn::3d5370cc-a334-42c9-bd7f-049f522697e3" providerId="AD" clId="Web-{46348143-B80E-40D5-AF5F-53C48A5D715B}" dt="2023-08-25T01:10:19.249" v="5" actId="1076"/>
        <pc:sldMkLst>
          <pc:docMk/>
          <pc:sldMk cId="1284108219" sldId="273"/>
        </pc:sldMkLst>
        <pc:picChg chg="mod">
          <ac:chgData name="VŨ TẤN THÀNH" userId="S::thanh221432597@lms.utc.edu.vn::3d5370cc-a334-42c9-bd7f-049f522697e3" providerId="AD" clId="Web-{46348143-B80E-40D5-AF5F-53C48A5D715B}" dt="2023-08-25T01:10:19.249" v="5" actId="1076"/>
          <ac:picMkLst>
            <pc:docMk/>
            <pc:sldMk cId="1284108219" sldId="273"/>
            <ac:picMk id="6" creationId="{00000000-0000-0000-0000-000000000000}"/>
          </ac:picMkLst>
        </pc:picChg>
      </pc:sldChg>
      <pc:sldChg chg="modSp">
        <pc:chgData name="VŨ TẤN THÀNH" userId="S::thanh221432597@lms.utc.edu.vn::3d5370cc-a334-42c9-bd7f-049f522697e3" providerId="AD" clId="Web-{46348143-B80E-40D5-AF5F-53C48A5D715B}" dt="2023-08-25T01:12:02.206" v="6" actId="1076"/>
        <pc:sldMkLst>
          <pc:docMk/>
          <pc:sldMk cId="501027027" sldId="274"/>
        </pc:sldMkLst>
        <pc:picChg chg="mod">
          <ac:chgData name="VŨ TẤN THÀNH" userId="S::thanh221432597@lms.utc.edu.vn::3d5370cc-a334-42c9-bd7f-049f522697e3" providerId="AD" clId="Web-{46348143-B80E-40D5-AF5F-53C48A5D715B}" dt="2023-08-25T01:12:02.206" v="6" actId="1076"/>
          <ac:picMkLst>
            <pc:docMk/>
            <pc:sldMk cId="501027027" sldId="274"/>
            <ac:picMk id="3" creationId="{00000000-0000-0000-0000-000000000000}"/>
          </ac:picMkLst>
        </pc:picChg>
      </pc:sldChg>
      <pc:sldChg chg="modSp ord">
        <pc:chgData name="VŨ TẤN THÀNH" userId="S::thanh221432597@lms.utc.edu.vn::3d5370cc-a334-42c9-bd7f-049f522697e3" providerId="AD" clId="Web-{46348143-B80E-40D5-AF5F-53C48A5D715B}" dt="2023-08-25T00:58:28.160" v="3" actId="1076"/>
        <pc:sldMkLst>
          <pc:docMk/>
          <pc:sldMk cId="2316132267" sldId="275"/>
        </pc:sldMkLst>
        <pc:picChg chg="mod">
          <ac:chgData name="VŨ TẤN THÀNH" userId="S::thanh221432597@lms.utc.edu.vn::3d5370cc-a334-42c9-bd7f-049f522697e3" providerId="AD" clId="Web-{46348143-B80E-40D5-AF5F-53C48A5D715B}" dt="2023-08-25T00:58:28.160" v="3" actId="1076"/>
          <ac:picMkLst>
            <pc:docMk/>
            <pc:sldMk cId="2316132267" sldId="275"/>
            <ac:picMk id="4" creationId="{00000000-0000-0000-0000-000000000000}"/>
          </ac:picMkLst>
        </pc:picChg>
      </pc:sldChg>
      <pc:sldChg chg="modSp">
        <pc:chgData name="VŨ TẤN THÀNH" userId="S::thanh221432597@lms.utc.edu.vn::3d5370cc-a334-42c9-bd7f-049f522697e3" providerId="AD" clId="Web-{46348143-B80E-40D5-AF5F-53C48A5D715B}" dt="2023-08-25T01:34:53.914" v="7" actId="1076"/>
        <pc:sldMkLst>
          <pc:docMk/>
          <pc:sldMk cId="2277223870" sldId="298"/>
        </pc:sldMkLst>
        <pc:picChg chg="mod">
          <ac:chgData name="VŨ TẤN THÀNH" userId="S::thanh221432597@lms.utc.edu.vn::3d5370cc-a334-42c9-bd7f-049f522697e3" providerId="AD" clId="Web-{46348143-B80E-40D5-AF5F-53C48A5D715B}" dt="2023-08-25T01:34:53.914" v="7" actId="1076"/>
          <ac:picMkLst>
            <pc:docMk/>
            <pc:sldMk cId="2277223870" sldId="298"/>
            <ac:picMk id="3" creationId="{00000000-0000-0000-0000-000000000000}"/>
          </ac:picMkLst>
        </pc:picChg>
      </pc:sldChg>
    </pc:docChg>
  </pc:docChgLst>
  <pc:docChgLst>
    <pc:chgData name="NGUYỄN TUẤN ĐẠT" userId="S::dat221432435@lms.utc.edu.vn::2150c2ef-708f-4917-a05e-6338145ba13f" providerId="AD" clId="Web-{A999F0EE-461F-4BBE-A221-04329956BB6B}"/>
    <pc:docChg chg="modSld sldOrd">
      <pc:chgData name="NGUYỄN TUẤN ĐẠT" userId="S::dat221432435@lms.utc.edu.vn::2150c2ef-708f-4917-a05e-6338145ba13f" providerId="AD" clId="Web-{A999F0EE-461F-4BBE-A221-04329956BB6B}" dt="2023-12-15T15:54:17.441" v="11" actId="1076"/>
      <pc:docMkLst>
        <pc:docMk/>
      </pc:docMkLst>
      <pc:sldChg chg="modSp">
        <pc:chgData name="NGUYỄN TUẤN ĐẠT" userId="S::dat221432435@lms.utc.edu.vn::2150c2ef-708f-4917-a05e-6338145ba13f" providerId="AD" clId="Web-{A999F0EE-461F-4BBE-A221-04329956BB6B}" dt="2023-12-15T15:17:55.013" v="6" actId="1076"/>
        <pc:sldMkLst>
          <pc:docMk/>
          <pc:sldMk cId="2055655367" sldId="270"/>
        </pc:sldMkLst>
        <pc:picChg chg="mod">
          <ac:chgData name="NGUYỄN TUẤN ĐẠT" userId="S::dat221432435@lms.utc.edu.vn::2150c2ef-708f-4917-a05e-6338145ba13f" providerId="AD" clId="Web-{A999F0EE-461F-4BBE-A221-04329956BB6B}" dt="2023-12-15T15:17:55.013" v="6" actId="1076"/>
          <ac:picMkLst>
            <pc:docMk/>
            <pc:sldMk cId="2055655367" sldId="270"/>
            <ac:picMk id="3" creationId="{00000000-0000-0000-0000-000000000000}"/>
          </ac:picMkLst>
        </pc:picChg>
      </pc:sldChg>
      <pc:sldChg chg="delSp modSp">
        <pc:chgData name="NGUYỄN TUẤN ĐẠT" userId="S::dat221432435@lms.utc.edu.vn::2150c2ef-708f-4917-a05e-6338145ba13f" providerId="AD" clId="Web-{A999F0EE-461F-4BBE-A221-04329956BB6B}" dt="2023-12-15T15:20:42.815" v="7" actId="1076"/>
        <pc:sldMkLst>
          <pc:docMk/>
          <pc:sldMk cId="4111743492" sldId="272"/>
        </pc:sldMkLst>
        <pc:picChg chg="mod">
          <ac:chgData name="NGUYỄN TUẤN ĐẠT" userId="S::dat221432435@lms.utc.edu.vn::2150c2ef-708f-4917-a05e-6338145ba13f" providerId="AD" clId="Web-{A999F0EE-461F-4BBE-A221-04329956BB6B}" dt="2023-12-15T15:20:42.815" v="7" actId="1076"/>
          <ac:picMkLst>
            <pc:docMk/>
            <pc:sldMk cId="4111743492" sldId="272"/>
            <ac:picMk id="3" creationId="{00000000-0000-0000-0000-000000000000}"/>
          </ac:picMkLst>
        </pc:picChg>
        <pc:picChg chg="del">
          <ac:chgData name="NGUYỄN TUẤN ĐẠT" userId="S::dat221432435@lms.utc.edu.vn::2150c2ef-708f-4917-a05e-6338145ba13f" providerId="AD" clId="Web-{A999F0EE-461F-4BBE-A221-04329956BB6B}" dt="2023-12-15T15:17:42.841" v="4"/>
          <ac:picMkLst>
            <pc:docMk/>
            <pc:sldMk cId="4111743492" sldId="272"/>
            <ac:picMk id="7" creationId="{00000000-0000-0000-0000-000000000000}"/>
          </ac:picMkLst>
        </pc:picChg>
        <pc:picChg chg="del mod">
          <ac:chgData name="NGUYỄN TUẤN ĐẠT" userId="S::dat221432435@lms.utc.edu.vn::2150c2ef-708f-4917-a05e-6338145ba13f" providerId="AD" clId="Web-{A999F0EE-461F-4BBE-A221-04329956BB6B}" dt="2023-12-15T15:17:41.059" v="3"/>
          <ac:picMkLst>
            <pc:docMk/>
            <pc:sldMk cId="4111743492" sldId="272"/>
            <ac:picMk id="8" creationId="{00000000-0000-0000-0000-000000000000}"/>
          </ac:picMkLst>
        </pc:picChg>
      </pc:sldChg>
      <pc:sldChg chg="ord">
        <pc:chgData name="NGUYỄN TUẤN ĐẠT" userId="S::dat221432435@lms.utc.edu.vn::2150c2ef-708f-4917-a05e-6338145ba13f" providerId="AD" clId="Web-{A999F0EE-461F-4BBE-A221-04329956BB6B}" dt="2023-12-15T15:14:12.193" v="0"/>
        <pc:sldMkLst>
          <pc:docMk/>
          <pc:sldMk cId="2316132267" sldId="275"/>
        </pc:sldMkLst>
      </pc:sldChg>
      <pc:sldChg chg="modSp">
        <pc:chgData name="NGUYỄN TUẤN ĐẠT" userId="S::dat221432435@lms.utc.edu.vn::2150c2ef-708f-4917-a05e-6338145ba13f" providerId="AD" clId="Web-{A999F0EE-461F-4BBE-A221-04329956BB6B}" dt="2023-12-15T15:54:17.441" v="11" actId="1076"/>
        <pc:sldMkLst>
          <pc:docMk/>
          <pc:sldMk cId="2655333114" sldId="304"/>
        </pc:sldMkLst>
        <pc:picChg chg="mod">
          <ac:chgData name="NGUYỄN TUẤN ĐẠT" userId="S::dat221432435@lms.utc.edu.vn::2150c2ef-708f-4917-a05e-6338145ba13f" providerId="AD" clId="Web-{A999F0EE-461F-4BBE-A221-04329956BB6B}" dt="2023-12-15T15:54:17.441" v="11" actId="1076"/>
          <ac:picMkLst>
            <pc:docMk/>
            <pc:sldMk cId="2655333114" sldId="304"/>
            <ac:picMk id="4" creationId="{00000000-0000-0000-0000-000000000000}"/>
          </ac:picMkLst>
        </pc:picChg>
      </pc:sldChg>
    </pc:docChg>
  </pc:docChgLst>
  <pc:docChgLst>
    <pc:chgData name="TRẦN KIM TIẾN" userId="S::tien221432620@lms.utc.edu.vn::e45aea2c-b52f-456e-89af-a9aaff00fa48" providerId="AD" clId="Web-{4101462B-5DD5-4D3A-A993-2277AE5329E3}"/>
    <pc:docChg chg="modSld">
      <pc:chgData name="TRẦN KIM TIẾN" userId="S::tien221432620@lms.utc.edu.vn::e45aea2c-b52f-456e-89af-a9aaff00fa48" providerId="AD" clId="Web-{4101462B-5DD5-4D3A-A993-2277AE5329E3}" dt="2023-12-15T14:15:51.617" v="1" actId="1076"/>
      <pc:docMkLst>
        <pc:docMk/>
      </pc:docMkLst>
      <pc:sldChg chg="modSp">
        <pc:chgData name="TRẦN KIM TIẾN" userId="S::tien221432620@lms.utc.edu.vn::e45aea2c-b52f-456e-89af-a9aaff00fa48" providerId="AD" clId="Web-{4101462B-5DD5-4D3A-A993-2277AE5329E3}" dt="2023-12-15T14:15:51.617" v="1" actId="1076"/>
        <pc:sldMkLst>
          <pc:docMk/>
          <pc:sldMk cId="3053847337" sldId="260"/>
        </pc:sldMkLst>
        <pc:picChg chg="mod">
          <ac:chgData name="TRẦN KIM TIẾN" userId="S::tien221432620@lms.utc.edu.vn::e45aea2c-b52f-456e-89af-a9aaff00fa48" providerId="AD" clId="Web-{4101462B-5DD5-4D3A-A993-2277AE5329E3}" dt="2023-12-15T14:15:51.617" v="1" actId="1076"/>
          <ac:picMkLst>
            <pc:docMk/>
            <pc:sldMk cId="3053847337" sldId="260"/>
            <ac:picMk id="4" creationId="{00000000-0000-0000-0000-000000000000}"/>
          </ac:picMkLst>
        </pc:picChg>
      </pc:sldChg>
    </pc:docChg>
  </pc:docChgLst>
  <pc:docChgLst>
    <pc:chgData name="TRẦN KIM TIẾN" userId="S::tien221432620@lms.utc.edu.vn::e45aea2c-b52f-456e-89af-a9aaff00fa48" providerId="AD" clId="Web-{E91AA93E-5DDA-4C1D-9C31-6E2724D03482}"/>
    <pc:docChg chg="modSld sldOrd">
      <pc:chgData name="TRẦN KIM TIẾN" userId="S::tien221432620@lms.utc.edu.vn::e45aea2c-b52f-456e-89af-a9aaff00fa48" providerId="AD" clId="Web-{E91AA93E-5DDA-4C1D-9C31-6E2724D03482}" dt="2023-08-25T03:44:48.075" v="2"/>
      <pc:docMkLst>
        <pc:docMk/>
      </pc:docMkLst>
      <pc:sldChg chg="ord">
        <pc:chgData name="TRẦN KIM TIẾN" userId="S::tien221432620@lms.utc.edu.vn::e45aea2c-b52f-456e-89af-a9aaff00fa48" providerId="AD" clId="Web-{E91AA93E-5DDA-4C1D-9C31-6E2724D03482}" dt="2023-08-25T03:44:48.075" v="2"/>
        <pc:sldMkLst>
          <pc:docMk/>
          <pc:sldMk cId="501027027" sldId="274"/>
        </pc:sldMkLst>
      </pc:sldChg>
      <pc:sldChg chg="modSp">
        <pc:chgData name="TRẦN KIM TIẾN" userId="S::tien221432620@lms.utc.edu.vn::e45aea2c-b52f-456e-89af-a9aaff00fa48" providerId="AD" clId="Web-{E91AA93E-5DDA-4C1D-9C31-6E2724D03482}" dt="2023-08-25T01:52:56.997" v="0" actId="1076"/>
        <pc:sldMkLst>
          <pc:docMk/>
          <pc:sldMk cId="2316132267" sldId="275"/>
        </pc:sldMkLst>
        <pc:picChg chg="mod">
          <ac:chgData name="TRẦN KIM TIẾN" userId="S::tien221432620@lms.utc.edu.vn::e45aea2c-b52f-456e-89af-a9aaff00fa48" providerId="AD" clId="Web-{E91AA93E-5DDA-4C1D-9C31-6E2724D03482}" dt="2023-08-25T01:52:56.997" v="0" actId="1076"/>
          <ac:picMkLst>
            <pc:docMk/>
            <pc:sldMk cId="2316132267" sldId="275"/>
            <ac:picMk id="4" creationId="{00000000-0000-0000-0000-000000000000}"/>
          </ac:picMkLst>
        </pc:picChg>
      </pc:sldChg>
    </pc:docChg>
  </pc:docChgLst>
  <pc:docChgLst>
    <pc:chgData name="PHAN VĂN TRANH" userId="S::tranh221432628@lms.utc.edu.vn::cbe968c2-5c5e-43d7-b8ae-38e4ce787869" providerId="AD" clId="Web-{1CC2E289-14DA-4B60-89F3-EDC29547B08D}"/>
    <pc:docChg chg="sldOrd">
      <pc:chgData name="PHAN VĂN TRANH" userId="S::tranh221432628@lms.utc.edu.vn::cbe968c2-5c5e-43d7-b8ae-38e4ce787869" providerId="AD" clId="Web-{1CC2E289-14DA-4B60-89F3-EDC29547B08D}" dt="2023-11-27T14:55:07.344" v="0"/>
      <pc:docMkLst>
        <pc:docMk/>
      </pc:docMkLst>
      <pc:sldChg chg="ord">
        <pc:chgData name="PHAN VĂN TRANH" userId="S::tranh221432628@lms.utc.edu.vn::cbe968c2-5c5e-43d7-b8ae-38e4ce787869" providerId="AD" clId="Web-{1CC2E289-14DA-4B60-89F3-EDC29547B08D}" dt="2023-11-27T14:55:07.344" v="0"/>
        <pc:sldMkLst>
          <pc:docMk/>
          <pc:sldMk cId="1120405794" sldId="293"/>
        </pc:sldMkLst>
      </pc:sldChg>
    </pc:docChg>
  </pc:docChgLst>
  <pc:docChgLst>
    <pc:chgData name="PHAN VĂN TRANH" userId="S::tranh221432628@lms.utc.edu.vn::cbe968c2-5c5e-43d7-b8ae-38e4ce787869" providerId="AD" clId="Web-{BD3E1F1A-7911-4C95-9C6F-38A107E45C0E}"/>
    <pc:docChg chg="modSld">
      <pc:chgData name="PHAN VĂN TRANH" userId="S::tranh221432628@lms.utc.edu.vn::cbe968c2-5c5e-43d7-b8ae-38e4ce787869" providerId="AD" clId="Web-{BD3E1F1A-7911-4C95-9C6F-38A107E45C0E}" dt="2023-08-21T09:52:24.292" v="2" actId="1076"/>
      <pc:docMkLst>
        <pc:docMk/>
      </pc:docMkLst>
      <pc:sldChg chg="modSp">
        <pc:chgData name="PHAN VĂN TRANH" userId="S::tranh221432628@lms.utc.edu.vn::cbe968c2-5c5e-43d7-b8ae-38e4ce787869" providerId="AD" clId="Web-{BD3E1F1A-7911-4C95-9C6F-38A107E45C0E}" dt="2023-08-21T09:52:24.292" v="2" actId="1076"/>
        <pc:sldMkLst>
          <pc:docMk/>
          <pc:sldMk cId="501027027" sldId="274"/>
        </pc:sldMkLst>
        <pc:picChg chg="mod">
          <ac:chgData name="PHAN VĂN TRANH" userId="S::tranh221432628@lms.utc.edu.vn::cbe968c2-5c5e-43d7-b8ae-38e4ce787869" providerId="AD" clId="Web-{BD3E1F1A-7911-4C95-9C6F-38A107E45C0E}" dt="2023-08-21T09:52:24.292" v="2" actId="1076"/>
          <ac:picMkLst>
            <pc:docMk/>
            <pc:sldMk cId="501027027" sldId="274"/>
            <ac:picMk id="3" creationId="{00000000-0000-0000-0000-000000000000}"/>
          </ac:picMkLst>
        </pc:picChg>
      </pc:sldChg>
    </pc:docChg>
  </pc:docChgLst>
  <pc:docChgLst>
    <pc:chgData name="NGUYỄN TRỌNG THỦY" userId="S::thuy221402613@lms.utc.edu.vn::6996a8c6-b261-4f16-8f3f-fd101fa0e53d" providerId="AD" clId="Web-{4D084425-7879-4EF5-A41C-8A4313248787}"/>
    <pc:docChg chg="modSld">
      <pc:chgData name="NGUYỄN TRỌNG THỦY" userId="S::thuy221402613@lms.utc.edu.vn::6996a8c6-b261-4f16-8f3f-fd101fa0e53d" providerId="AD" clId="Web-{4D084425-7879-4EF5-A41C-8A4313248787}" dt="2023-08-25T10:49:58.353" v="0" actId="1076"/>
      <pc:docMkLst>
        <pc:docMk/>
      </pc:docMkLst>
      <pc:sldChg chg="modSp">
        <pc:chgData name="NGUYỄN TRỌNG THỦY" userId="S::thuy221402613@lms.utc.edu.vn::6996a8c6-b261-4f16-8f3f-fd101fa0e53d" providerId="AD" clId="Web-{4D084425-7879-4EF5-A41C-8A4313248787}" dt="2023-08-25T10:49:58.353" v="0" actId="1076"/>
        <pc:sldMkLst>
          <pc:docMk/>
          <pc:sldMk cId="3864751705" sldId="262"/>
        </pc:sldMkLst>
        <pc:picChg chg="mod">
          <ac:chgData name="NGUYỄN TRỌNG THỦY" userId="S::thuy221402613@lms.utc.edu.vn::6996a8c6-b261-4f16-8f3f-fd101fa0e53d" providerId="AD" clId="Web-{4D084425-7879-4EF5-A41C-8A4313248787}" dt="2023-08-25T10:49:58.353" v="0" actId="1076"/>
          <ac:picMkLst>
            <pc:docMk/>
            <pc:sldMk cId="3864751705" sldId="262"/>
            <ac:picMk id="3" creationId="{00000000-0000-0000-0000-000000000000}"/>
          </ac:picMkLst>
        </pc:picChg>
      </pc:sldChg>
    </pc:docChg>
  </pc:docChgLst>
  <pc:docChgLst>
    <pc:chgData name="NGUYỄN HỮU NHẬT" userId="S::nhat221432556@lms.utc.edu.vn::a038d1f7-24e0-4e8d-b2db-413d7314c2be" providerId="AD" clId="Web-{2BAE386D-20FB-45D9-BF2D-69C44054E992}"/>
    <pc:docChg chg="modSld">
      <pc:chgData name="NGUYỄN HỮU NHẬT" userId="S::nhat221432556@lms.utc.edu.vn::a038d1f7-24e0-4e8d-b2db-413d7314c2be" providerId="AD" clId="Web-{2BAE386D-20FB-45D9-BF2D-69C44054E992}" dt="2023-12-15T14:18:26.038" v="5" actId="1076"/>
      <pc:docMkLst>
        <pc:docMk/>
      </pc:docMkLst>
      <pc:sldChg chg="modSp">
        <pc:chgData name="NGUYỄN HỮU NHẬT" userId="S::nhat221432556@lms.utc.edu.vn::a038d1f7-24e0-4e8d-b2db-413d7314c2be" providerId="AD" clId="Web-{2BAE386D-20FB-45D9-BF2D-69C44054E992}" dt="2023-12-15T14:13:27.432" v="4" actId="1076"/>
        <pc:sldMkLst>
          <pc:docMk/>
          <pc:sldMk cId="2655333114" sldId="304"/>
        </pc:sldMkLst>
        <pc:picChg chg="mod">
          <ac:chgData name="NGUYỄN HỮU NHẬT" userId="S::nhat221432556@lms.utc.edu.vn::a038d1f7-24e0-4e8d-b2db-413d7314c2be" providerId="AD" clId="Web-{2BAE386D-20FB-45D9-BF2D-69C44054E992}" dt="2023-12-15T14:13:27.432" v="4" actId="1076"/>
          <ac:picMkLst>
            <pc:docMk/>
            <pc:sldMk cId="2655333114" sldId="304"/>
            <ac:picMk id="4" creationId="{00000000-0000-0000-0000-000000000000}"/>
          </ac:picMkLst>
        </pc:picChg>
      </pc:sldChg>
      <pc:sldChg chg="modSp">
        <pc:chgData name="NGUYỄN HỮU NHẬT" userId="S::nhat221432556@lms.utc.edu.vn::a038d1f7-24e0-4e8d-b2db-413d7314c2be" providerId="AD" clId="Web-{2BAE386D-20FB-45D9-BF2D-69C44054E992}" dt="2023-12-15T14:18:26.038" v="5" actId="1076"/>
        <pc:sldMkLst>
          <pc:docMk/>
          <pc:sldMk cId="3286774552" sldId="305"/>
        </pc:sldMkLst>
        <pc:picChg chg="mod">
          <ac:chgData name="NGUYỄN HỮU NHẬT" userId="S::nhat221432556@lms.utc.edu.vn::a038d1f7-24e0-4e8d-b2db-413d7314c2be" providerId="AD" clId="Web-{2BAE386D-20FB-45D9-BF2D-69C44054E992}" dt="2023-12-15T14:18:26.038" v="5" actId="1076"/>
          <ac:picMkLst>
            <pc:docMk/>
            <pc:sldMk cId="3286774552" sldId="305"/>
            <ac:picMk id="3" creationId="{00000000-0000-0000-0000-000000000000}"/>
          </ac:picMkLst>
        </pc:picChg>
      </pc:sldChg>
    </pc:docChg>
  </pc:docChgLst>
  <pc:docChgLst>
    <pc:chgData name="BÙI DUY THỌ" userId="S::tho221432608@lms.utc.edu.vn::7c341492-37e4-4dae-9194-a0ef3bb0cb05" providerId="AD" clId="Web-{E56DC51D-B591-40AE-82CD-8AD85BDC574B}"/>
    <pc:docChg chg="sldOrd">
      <pc:chgData name="BÙI DUY THỌ" userId="S::tho221432608@lms.utc.edu.vn::7c341492-37e4-4dae-9194-a0ef3bb0cb05" providerId="AD" clId="Web-{E56DC51D-B591-40AE-82CD-8AD85BDC574B}" dt="2023-08-25T00:38:03.520" v="0"/>
      <pc:docMkLst>
        <pc:docMk/>
      </pc:docMkLst>
      <pc:sldChg chg="ord">
        <pc:chgData name="BÙI DUY THỌ" userId="S::tho221432608@lms.utc.edu.vn::7c341492-37e4-4dae-9194-a0ef3bb0cb05" providerId="AD" clId="Web-{E56DC51D-B591-40AE-82CD-8AD85BDC574B}" dt="2023-08-25T00:38:03.520" v="0"/>
        <pc:sldMkLst>
          <pc:docMk/>
          <pc:sldMk cId="2316132267" sldId="275"/>
        </pc:sldMkLst>
      </pc:sldChg>
    </pc:docChg>
  </pc:docChgLst>
  <pc:docChgLst>
    <pc:chgData name="TRẦN KIM TIẾN" userId="S::tien221432620@lms.utc.edu.vn::e45aea2c-b52f-456e-89af-a9aaff00fa48" providerId="AD" clId="Web-{47B5F594-5B28-4605-89BF-D9D66981C1AF}"/>
    <pc:docChg chg="modSld">
      <pc:chgData name="TRẦN KIM TIẾN" userId="S::tien221432620@lms.utc.edu.vn::e45aea2c-b52f-456e-89af-a9aaff00fa48" providerId="AD" clId="Web-{47B5F594-5B28-4605-89BF-D9D66981C1AF}" dt="2023-08-25T09:12:00.172" v="0" actId="1076"/>
      <pc:docMkLst>
        <pc:docMk/>
      </pc:docMkLst>
      <pc:sldChg chg="modSp">
        <pc:chgData name="TRẦN KIM TIẾN" userId="S::tien221432620@lms.utc.edu.vn::e45aea2c-b52f-456e-89af-a9aaff00fa48" providerId="AD" clId="Web-{47B5F594-5B28-4605-89BF-D9D66981C1AF}" dt="2023-08-25T09:12:00.172" v="0" actId="1076"/>
        <pc:sldMkLst>
          <pc:docMk/>
          <pc:sldMk cId="2191717218" sldId="264"/>
        </pc:sldMkLst>
        <pc:picChg chg="mod">
          <ac:chgData name="TRẦN KIM TIẾN" userId="S::tien221432620@lms.utc.edu.vn::e45aea2c-b52f-456e-89af-a9aaff00fa48" providerId="AD" clId="Web-{47B5F594-5B28-4605-89BF-D9D66981C1AF}" dt="2023-08-25T09:12:00.172" v="0" actId="1076"/>
          <ac:picMkLst>
            <pc:docMk/>
            <pc:sldMk cId="2191717218" sldId="264"/>
            <ac:picMk id="3" creationId="{00000000-0000-0000-0000-000000000000}"/>
          </ac:picMkLst>
        </pc:picChg>
      </pc:sldChg>
    </pc:docChg>
  </pc:docChgLst>
  <pc:docChgLst>
    <pc:chgData name="NGUYỄN ĐỨC HÙNG" userId="S::hung221432485@lms.utc.edu.vn::50c91f10-6be4-4426-ab9a-fad4b3997615" providerId="AD" clId="Web-{9DC8D406-4EA2-449B-9A5C-534F63CD7586}"/>
    <pc:docChg chg="sldOrd">
      <pc:chgData name="NGUYỄN ĐỨC HÙNG" userId="S::hung221432485@lms.utc.edu.vn::50c91f10-6be4-4426-ab9a-fad4b3997615" providerId="AD" clId="Web-{9DC8D406-4EA2-449B-9A5C-534F63CD7586}" dt="2023-11-17T01:17:43.656" v="0"/>
      <pc:docMkLst>
        <pc:docMk/>
      </pc:docMkLst>
      <pc:sldChg chg="ord">
        <pc:chgData name="NGUYỄN ĐỨC HÙNG" userId="S::hung221432485@lms.utc.edu.vn::50c91f10-6be4-4426-ab9a-fad4b3997615" providerId="AD" clId="Web-{9DC8D406-4EA2-449B-9A5C-534F63CD7586}" dt="2023-11-17T01:17:43.656" v="0"/>
        <pc:sldMkLst>
          <pc:docMk/>
          <pc:sldMk cId="2222315545" sldId="266"/>
        </pc:sldMkLst>
      </pc:sldChg>
    </pc:docChg>
  </pc:docChgLst>
  <pc:docChgLst>
    <pc:chgData name="LÊ ĐĂNG TÙNG" userId="S::tung221432642@lms.utc.edu.vn::11dcb77d-10f6-406e-963d-1c35d98de44e" providerId="AD" clId="Web-{A987F144-A334-6018-A667-E06D0AFB3681}"/>
    <pc:docChg chg="sldOrd">
      <pc:chgData name="LÊ ĐĂNG TÙNG" userId="S::tung221432642@lms.utc.edu.vn::11dcb77d-10f6-406e-963d-1c35d98de44e" providerId="AD" clId="Web-{A987F144-A334-6018-A667-E06D0AFB3681}" dt="2023-11-04T06:42:57.712" v="2"/>
      <pc:docMkLst>
        <pc:docMk/>
      </pc:docMkLst>
      <pc:sldChg chg="ord">
        <pc:chgData name="LÊ ĐĂNG TÙNG" userId="S::tung221432642@lms.utc.edu.vn::11dcb77d-10f6-406e-963d-1c35d98de44e" providerId="AD" clId="Web-{A987F144-A334-6018-A667-E06D0AFB3681}" dt="2023-11-04T06:42:31.429" v="1"/>
        <pc:sldMkLst>
          <pc:docMk/>
          <pc:sldMk cId="3322097765" sldId="265"/>
        </pc:sldMkLst>
      </pc:sldChg>
      <pc:sldChg chg="ord">
        <pc:chgData name="LÊ ĐĂNG TÙNG" userId="S::tung221432642@lms.utc.edu.vn::11dcb77d-10f6-406e-963d-1c35d98de44e" providerId="AD" clId="Web-{A987F144-A334-6018-A667-E06D0AFB3681}" dt="2023-11-04T06:42:57.712" v="2"/>
        <pc:sldMkLst>
          <pc:docMk/>
          <pc:sldMk cId="2055655367" sldId="270"/>
        </pc:sldMkLst>
      </pc:sldChg>
      <pc:sldChg chg="ord">
        <pc:chgData name="LÊ ĐĂNG TÙNG" userId="S::tung221432642@lms.utc.edu.vn::11dcb77d-10f6-406e-963d-1c35d98de44e" providerId="AD" clId="Web-{A987F144-A334-6018-A667-E06D0AFB3681}" dt="2023-11-04T06:21:30.381" v="0"/>
        <pc:sldMkLst>
          <pc:docMk/>
          <pc:sldMk cId="2370340282" sldId="294"/>
        </pc:sldMkLst>
      </pc:sldChg>
    </pc:docChg>
  </pc:docChgLst>
  <pc:docChgLst>
    <pc:chgData name="PHAN VĂN TRANH" userId="cbe968c2-5c5e-43d7-b8ae-38e4ce787869" providerId="ADAL" clId="{3B13B376-79A0-4D80-B319-75DD37ED79E3}"/>
    <pc:docChg chg="modSld">
      <pc:chgData name="PHAN VĂN TRANH" userId="cbe968c2-5c5e-43d7-b8ae-38e4ce787869" providerId="ADAL" clId="{3B13B376-79A0-4D80-B319-75DD37ED79E3}" dt="2023-12-05T01:32:08.643" v="13" actId="1076"/>
      <pc:docMkLst>
        <pc:docMk/>
      </pc:docMkLst>
      <pc:sldChg chg="modSp mod">
        <pc:chgData name="PHAN VĂN TRANH" userId="cbe968c2-5c5e-43d7-b8ae-38e4ce787869" providerId="ADAL" clId="{3B13B376-79A0-4D80-B319-75DD37ED79E3}" dt="2023-12-05T01:10:03.035" v="8" actId="1076"/>
        <pc:sldMkLst>
          <pc:docMk/>
          <pc:sldMk cId="4111743492" sldId="272"/>
        </pc:sldMkLst>
        <pc:picChg chg="mod">
          <ac:chgData name="PHAN VĂN TRANH" userId="cbe968c2-5c5e-43d7-b8ae-38e4ce787869" providerId="ADAL" clId="{3B13B376-79A0-4D80-B319-75DD37ED79E3}" dt="2023-12-05T01:10:03.035" v="8" actId="1076"/>
          <ac:picMkLst>
            <pc:docMk/>
            <pc:sldMk cId="4111743492" sldId="272"/>
            <ac:picMk id="3" creationId="{00000000-0000-0000-0000-000000000000}"/>
          </ac:picMkLst>
        </pc:picChg>
      </pc:sldChg>
      <pc:sldChg chg="modSp mod">
        <pc:chgData name="PHAN VĂN TRANH" userId="cbe968c2-5c5e-43d7-b8ae-38e4ce787869" providerId="ADAL" clId="{3B13B376-79A0-4D80-B319-75DD37ED79E3}" dt="2023-12-05T01:03:39.063" v="3" actId="1076"/>
        <pc:sldMkLst>
          <pc:docMk/>
          <pc:sldMk cId="2316132267" sldId="275"/>
        </pc:sldMkLst>
        <pc:spChg chg="mod">
          <ac:chgData name="PHAN VĂN TRANH" userId="cbe968c2-5c5e-43d7-b8ae-38e4ce787869" providerId="ADAL" clId="{3B13B376-79A0-4D80-B319-75DD37ED79E3}" dt="2023-12-05T01:03:39.063" v="3" actId="1076"/>
          <ac:spMkLst>
            <pc:docMk/>
            <pc:sldMk cId="2316132267" sldId="275"/>
            <ac:spMk id="6" creationId="{00000000-0000-0000-0000-000000000000}"/>
          </ac:spMkLst>
        </pc:spChg>
        <pc:picChg chg="mod">
          <ac:chgData name="PHAN VĂN TRANH" userId="cbe968c2-5c5e-43d7-b8ae-38e4ce787869" providerId="ADAL" clId="{3B13B376-79A0-4D80-B319-75DD37ED79E3}" dt="2023-12-05T01:03:26.953" v="2" actId="1076"/>
          <ac:picMkLst>
            <pc:docMk/>
            <pc:sldMk cId="2316132267" sldId="275"/>
            <ac:picMk id="4" creationId="{00000000-0000-0000-0000-000000000000}"/>
          </ac:picMkLst>
        </pc:picChg>
      </pc:sldChg>
      <pc:sldChg chg="modSp mod">
        <pc:chgData name="PHAN VĂN TRANH" userId="cbe968c2-5c5e-43d7-b8ae-38e4ce787869" providerId="ADAL" clId="{3B13B376-79A0-4D80-B319-75DD37ED79E3}" dt="2023-12-05T01:21:23.067" v="10" actId="1076"/>
        <pc:sldMkLst>
          <pc:docMk/>
          <pc:sldMk cId="19563316" sldId="276"/>
        </pc:sldMkLst>
        <pc:picChg chg="mod">
          <ac:chgData name="PHAN VĂN TRANH" userId="cbe968c2-5c5e-43d7-b8ae-38e4ce787869" providerId="ADAL" clId="{3B13B376-79A0-4D80-B319-75DD37ED79E3}" dt="2023-12-05T01:21:23.067" v="10" actId="1076"/>
          <ac:picMkLst>
            <pc:docMk/>
            <pc:sldMk cId="19563316" sldId="276"/>
            <ac:picMk id="4" creationId="{00000000-0000-0000-0000-000000000000}"/>
          </ac:picMkLst>
        </pc:picChg>
      </pc:sldChg>
      <pc:sldChg chg="modSp mod">
        <pc:chgData name="PHAN VĂN TRANH" userId="cbe968c2-5c5e-43d7-b8ae-38e4ce787869" providerId="ADAL" clId="{3B13B376-79A0-4D80-B319-75DD37ED79E3}" dt="2023-12-05T01:32:08.643" v="13" actId="1076"/>
        <pc:sldMkLst>
          <pc:docMk/>
          <pc:sldMk cId="1760833731" sldId="302"/>
        </pc:sldMkLst>
        <pc:picChg chg="mod">
          <ac:chgData name="PHAN VĂN TRANH" userId="cbe968c2-5c5e-43d7-b8ae-38e4ce787869" providerId="ADAL" clId="{3B13B376-79A0-4D80-B319-75DD37ED79E3}" dt="2023-12-05T01:32:08.643" v="13" actId="1076"/>
          <ac:picMkLst>
            <pc:docMk/>
            <pc:sldMk cId="1760833731" sldId="302"/>
            <ac:picMk id="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96D8A1-6C37-4CB5-922D-86AA622D67AB}" type="datetimeFigureOut">
              <a:rPr lang="en-US" smtClean="0"/>
              <a:t>12/15/2023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2D12BB-1DF4-4419-8E9E-382AADCA5D76}" type="slidenum">
              <a:rPr lang="en-US" smtClean="0"/>
              <a:t>‹#›</a:t>
            </a:fld>
            <a:endParaRPr lang="en-US"/>
          </a:p>
        </p:txBody>
      </p:sp>
    </p:spTree>
    <p:extLst>
      <p:ext uri="{BB962C8B-B14F-4D97-AF65-F5344CB8AC3E}">
        <p14:creationId xmlns:p14="http://schemas.microsoft.com/office/powerpoint/2010/main" val="279623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5CA9C4E-712A-4887-BBA9-6710AAEFA0A0}" type="datetime1">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B4896-9D61-4099-92B0-4A60F9062D14}" type="slidenum">
              <a:rPr lang="en-US" smtClean="0"/>
              <a:t>‹#›</a:t>
            </a:fld>
            <a:endParaRPr lang="en-US"/>
          </a:p>
        </p:txBody>
      </p:sp>
    </p:spTree>
    <p:extLst>
      <p:ext uri="{BB962C8B-B14F-4D97-AF65-F5344CB8AC3E}">
        <p14:creationId xmlns:p14="http://schemas.microsoft.com/office/powerpoint/2010/main" val="2891125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E2DC03-0BB3-4DEB-B83D-1CCC0AD9073D}" type="datetime1">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B4896-9D61-4099-92B0-4A60F9062D14}" type="slidenum">
              <a:rPr lang="en-US" smtClean="0"/>
              <a:t>‹#›</a:t>
            </a:fld>
            <a:endParaRPr lang="en-US"/>
          </a:p>
        </p:txBody>
      </p:sp>
    </p:spTree>
    <p:extLst>
      <p:ext uri="{BB962C8B-B14F-4D97-AF65-F5344CB8AC3E}">
        <p14:creationId xmlns:p14="http://schemas.microsoft.com/office/powerpoint/2010/main" val="3561132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C00601-8745-4488-945C-BF4A62F8009E}" type="datetime1">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B4896-9D61-4099-92B0-4A60F9062D14}" type="slidenum">
              <a:rPr lang="en-US" smtClean="0"/>
              <a:t>‹#›</a:t>
            </a:fld>
            <a:endParaRPr lang="en-US"/>
          </a:p>
        </p:txBody>
      </p:sp>
    </p:spTree>
    <p:extLst>
      <p:ext uri="{BB962C8B-B14F-4D97-AF65-F5344CB8AC3E}">
        <p14:creationId xmlns:p14="http://schemas.microsoft.com/office/powerpoint/2010/main" val="1886590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29EAD2-62B5-43DE-9C48-A3BEA570B9CB}" type="datetime1">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B4896-9D61-4099-92B0-4A60F9062D14}" type="slidenum">
              <a:rPr lang="en-US" smtClean="0"/>
              <a:t>‹#›</a:t>
            </a:fld>
            <a:endParaRPr lang="en-US"/>
          </a:p>
        </p:txBody>
      </p:sp>
    </p:spTree>
    <p:extLst>
      <p:ext uri="{BB962C8B-B14F-4D97-AF65-F5344CB8AC3E}">
        <p14:creationId xmlns:p14="http://schemas.microsoft.com/office/powerpoint/2010/main" val="155108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2211B1C-08A9-479F-BA3F-C1D48C0C4CBB}" type="datetime1">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B4896-9D61-4099-92B0-4A60F9062D14}" type="slidenum">
              <a:rPr lang="en-US" smtClean="0"/>
              <a:t>‹#›</a:t>
            </a:fld>
            <a:endParaRPr lang="en-US"/>
          </a:p>
        </p:txBody>
      </p:sp>
    </p:spTree>
    <p:extLst>
      <p:ext uri="{BB962C8B-B14F-4D97-AF65-F5344CB8AC3E}">
        <p14:creationId xmlns:p14="http://schemas.microsoft.com/office/powerpoint/2010/main" val="2528081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5E9716-1CFE-45EF-A777-A77706624553}" type="datetime1">
              <a:rPr lang="en-US" smtClean="0"/>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FB4896-9D61-4099-92B0-4A60F9062D14}" type="slidenum">
              <a:rPr lang="en-US" smtClean="0"/>
              <a:t>‹#›</a:t>
            </a:fld>
            <a:endParaRPr lang="en-US"/>
          </a:p>
        </p:txBody>
      </p:sp>
    </p:spTree>
    <p:extLst>
      <p:ext uri="{BB962C8B-B14F-4D97-AF65-F5344CB8AC3E}">
        <p14:creationId xmlns:p14="http://schemas.microsoft.com/office/powerpoint/2010/main" val="100322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8E87F7-DE0F-46F2-9D84-3616D521CB6E}" type="datetime1">
              <a:rPr lang="en-US" smtClean="0"/>
              <a:t>12/15/2023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FB4896-9D61-4099-92B0-4A60F9062D14}" type="slidenum">
              <a:rPr lang="en-US" smtClean="0"/>
              <a:t>‹#›</a:t>
            </a:fld>
            <a:endParaRPr lang="en-US"/>
          </a:p>
        </p:txBody>
      </p:sp>
    </p:spTree>
    <p:extLst>
      <p:ext uri="{BB962C8B-B14F-4D97-AF65-F5344CB8AC3E}">
        <p14:creationId xmlns:p14="http://schemas.microsoft.com/office/powerpoint/2010/main" val="914834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0AEA8B-CB02-4958-9E9C-FA49DC33D69A}" type="datetime1">
              <a:rPr lang="en-US" smtClean="0"/>
              <a:t>12/15/2023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FB4896-9D61-4099-92B0-4A60F9062D14}" type="slidenum">
              <a:rPr lang="en-US" smtClean="0"/>
              <a:t>‹#›</a:t>
            </a:fld>
            <a:endParaRPr lang="en-US"/>
          </a:p>
        </p:txBody>
      </p:sp>
    </p:spTree>
    <p:extLst>
      <p:ext uri="{BB962C8B-B14F-4D97-AF65-F5344CB8AC3E}">
        <p14:creationId xmlns:p14="http://schemas.microsoft.com/office/powerpoint/2010/main" val="794498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BB3C57-4505-46E6-83AB-7959A9E6BFCB}" type="datetime1">
              <a:rPr lang="en-US" smtClean="0"/>
              <a:t>12/15/2023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FB4896-9D61-4099-92B0-4A60F9062D14}" type="slidenum">
              <a:rPr lang="en-US" smtClean="0"/>
              <a:t>‹#›</a:t>
            </a:fld>
            <a:endParaRPr lang="en-US"/>
          </a:p>
        </p:txBody>
      </p:sp>
    </p:spTree>
    <p:extLst>
      <p:ext uri="{BB962C8B-B14F-4D97-AF65-F5344CB8AC3E}">
        <p14:creationId xmlns:p14="http://schemas.microsoft.com/office/powerpoint/2010/main" val="3539521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8E8C8E-111A-4946-95BA-0F91B4E391CB}" type="datetime1">
              <a:rPr lang="en-US" smtClean="0"/>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FB4896-9D61-4099-92B0-4A60F9062D14}" type="slidenum">
              <a:rPr lang="en-US" smtClean="0"/>
              <a:t>‹#›</a:t>
            </a:fld>
            <a:endParaRPr lang="en-US"/>
          </a:p>
        </p:txBody>
      </p:sp>
    </p:spTree>
    <p:extLst>
      <p:ext uri="{BB962C8B-B14F-4D97-AF65-F5344CB8AC3E}">
        <p14:creationId xmlns:p14="http://schemas.microsoft.com/office/powerpoint/2010/main" val="1370522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3E80D4-A519-4D6D-94EA-F074BD22E9B6}" type="datetime1">
              <a:rPr lang="en-US" smtClean="0"/>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FB4896-9D61-4099-92B0-4A60F9062D14}" type="slidenum">
              <a:rPr lang="en-US" smtClean="0"/>
              <a:t>‹#›</a:t>
            </a:fld>
            <a:endParaRPr lang="en-US"/>
          </a:p>
        </p:txBody>
      </p:sp>
    </p:spTree>
    <p:extLst>
      <p:ext uri="{BB962C8B-B14F-4D97-AF65-F5344CB8AC3E}">
        <p14:creationId xmlns:p14="http://schemas.microsoft.com/office/powerpoint/2010/main" val="2181831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B7F58D-4EBD-4287-8E63-CA8176EB6BB3}" type="datetime1">
              <a:rPr lang="en-US" smtClean="0"/>
              <a:t>12/15/2023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FB4896-9D61-4099-92B0-4A60F9062D14}" type="slidenum">
              <a:rPr lang="en-US" smtClean="0"/>
              <a:t>‹#›</a:t>
            </a:fld>
            <a:endParaRPr lang="en-US"/>
          </a:p>
        </p:txBody>
      </p:sp>
    </p:spTree>
    <p:extLst>
      <p:ext uri="{BB962C8B-B14F-4D97-AF65-F5344CB8AC3E}">
        <p14:creationId xmlns:p14="http://schemas.microsoft.com/office/powerpoint/2010/main" val="1949536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Nội dung các buổi học</a:t>
            </a:r>
          </a:p>
        </p:txBody>
      </p:sp>
      <p:sp>
        <p:nvSpPr>
          <p:cNvPr id="3" name="Content Placeholder 2"/>
          <p:cNvSpPr>
            <a:spLocks noGrp="1"/>
          </p:cNvSpPr>
          <p:nvPr>
            <p:ph idx="1"/>
          </p:nvPr>
        </p:nvSpPr>
        <p:spPr>
          <a:xfrm>
            <a:off x="838200" y="1825625"/>
            <a:ext cx="10515600" cy="4351338"/>
          </a:xfrm>
        </p:spPr>
        <p:txBody>
          <a:bodyPr>
            <a:normAutofit/>
          </a:bodyPr>
          <a:lstStyle/>
          <a:p>
            <a:r>
              <a:rPr lang="en-US">
                <a:latin typeface="Arial" panose="020B0604020202020204" pitchFamily="34" charset="0"/>
                <a:cs typeface="Arial" panose="020B0604020202020204" pitchFamily="34" charset="0"/>
              </a:rPr>
              <a:t>Phần Lý thuyết</a:t>
            </a:r>
          </a:p>
          <a:p>
            <a:pPr marL="914400" lvl="1" indent="-457200">
              <a:buFont typeface="+mj-lt"/>
              <a:buAutoNum type="arabicPeriod"/>
            </a:pPr>
            <a:r>
              <a:rPr lang="en-US">
                <a:latin typeface="Arial" panose="020B0604020202020204" pitchFamily="34" charset="0"/>
                <a:cs typeface="Arial" panose="020B0604020202020204" pitchFamily="34" charset="0"/>
              </a:rPr>
              <a:t>Giới thiệu về Lập trình Python và công cụ lập trình</a:t>
            </a:r>
          </a:p>
          <a:p>
            <a:pPr marL="914400" lvl="1" indent="-457200">
              <a:buFont typeface="+mj-lt"/>
              <a:buAutoNum type="arabicPeriod"/>
            </a:pPr>
            <a:r>
              <a:rPr lang="en-US">
                <a:latin typeface="Arial" panose="020B0604020202020204" pitchFamily="34" charset="0"/>
                <a:cs typeface="Arial" panose="020B0604020202020204" pitchFamily="34" charset="0"/>
              </a:rPr>
              <a:t>Các khái niệm cơ bản</a:t>
            </a:r>
          </a:p>
          <a:p>
            <a:pPr marL="914400" lvl="1" indent="-457200">
              <a:buFont typeface="+mj-lt"/>
              <a:buAutoNum type="arabicPeriod"/>
            </a:pPr>
            <a:r>
              <a:rPr lang="en-US">
                <a:latin typeface="Arial" panose="020B0604020202020204" pitchFamily="34" charset="0"/>
                <a:cs typeface="Arial" panose="020B0604020202020204" pitchFamily="34" charset="0"/>
              </a:rPr>
              <a:t>Vẽ đồ thị</a:t>
            </a:r>
          </a:p>
          <a:p>
            <a:pPr marL="914400" lvl="1" indent="-457200">
              <a:buFont typeface="+mj-lt"/>
              <a:buAutoNum type="arabicPeriod"/>
            </a:pPr>
            <a:r>
              <a:rPr lang="en-US">
                <a:latin typeface="Arial" panose="020B0604020202020204" pitchFamily="34" charset="0"/>
                <a:cs typeface="Arial" panose="020B0604020202020204" pitchFamily="34" charset="0"/>
              </a:rPr>
              <a:t>Các biểu thức điều kiện và vòng lặp</a:t>
            </a:r>
          </a:p>
          <a:p>
            <a:pPr marL="914400" lvl="1" indent="-457200">
              <a:buFont typeface="+mj-lt"/>
              <a:buAutoNum type="arabicPeriod"/>
            </a:pPr>
            <a:r>
              <a:rPr lang="en-US">
                <a:latin typeface="Arial" panose="020B0604020202020204" pitchFamily="34" charset="0"/>
                <a:cs typeface="Arial" panose="020B0604020202020204" pitchFamily="34" charset="0"/>
              </a:rPr>
              <a:t>Hàm trong Python</a:t>
            </a:r>
          </a:p>
          <a:p>
            <a:pPr marL="914400" lvl="1" indent="-457200">
              <a:buFont typeface="+mj-lt"/>
              <a:buAutoNum type="arabicPeriod"/>
            </a:pPr>
            <a:r>
              <a:rPr lang="en-US">
                <a:latin typeface="Arial" panose="020B0604020202020204" pitchFamily="34" charset="0"/>
                <a:cs typeface="Arial" panose="020B0604020202020204" pitchFamily="34" charset="0"/>
              </a:rPr>
              <a:t>Xử lý chuỗi dữ liệu và tập tin</a:t>
            </a:r>
          </a:p>
          <a:p>
            <a:pPr marL="914400" lvl="1" indent="-457200">
              <a:buFont typeface="+mj-lt"/>
              <a:buAutoNum type="arabicPeriod"/>
            </a:pPr>
            <a:r>
              <a:rPr lang="en-US">
                <a:latin typeface="Arial" panose="020B0604020202020204" pitchFamily="34" charset="0"/>
                <a:cs typeface="Arial" panose="020B0604020202020204" pitchFamily="34" charset="0"/>
              </a:rPr>
              <a:t>Ứng dụng trong xử lý tín hiệu</a:t>
            </a:r>
          </a:p>
          <a:p>
            <a:pPr marL="914400" lvl="1" indent="-457200">
              <a:buFont typeface="+mj-lt"/>
              <a:buAutoNum type="arabicPeriod"/>
            </a:pPr>
            <a:r>
              <a:rPr lang="en-US">
                <a:latin typeface="Arial" panose="020B0604020202020204" pitchFamily="34" charset="0"/>
                <a:cs typeface="Arial" panose="020B0604020202020204" pitchFamily="34" charset="0"/>
              </a:rPr>
              <a:t>Ứng dụng trong xử lý ảnh</a:t>
            </a:r>
          </a:p>
          <a:p>
            <a:pPr marL="914400" lvl="1" indent="-457200">
              <a:buFont typeface="+mj-lt"/>
              <a:buAutoNum type="arabicPeriod"/>
            </a:pPr>
            <a:r>
              <a:rPr lang="en-US">
                <a:latin typeface="Arial" panose="020B0604020202020204" pitchFamily="34" charset="0"/>
                <a:cs typeface="Arial" panose="020B0604020202020204" pitchFamily="34" charset="0"/>
              </a:rPr>
              <a:t>Ứng dụng mô phỏng hệ thống điện tử</a:t>
            </a:r>
          </a:p>
        </p:txBody>
      </p:sp>
      <p:sp>
        <p:nvSpPr>
          <p:cNvPr id="4" name="Slide Number Placeholder 3"/>
          <p:cNvSpPr>
            <a:spLocks noGrp="1"/>
          </p:cNvSpPr>
          <p:nvPr>
            <p:ph type="sldNum" sz="quarter" idx="12"/>
          </p:nvPr>
        </p:nvSpPr>
        <p:spPr/>
        <p:txBody>
          <a:bodyPr/>
          <a:lstStyle/>
          <a:p>
            <a:fld id="{F9FB4896-9D61-4099-92B0-4A60F9062D14}" type="slidenum">
              <a:rPr lang="en-US" smtClean="0"/>
              <a:t>1</a:t>
            </a:fld>
            <a:endParaRPr lang="en-US"/>
          </a:p>
        </p:txBody>
      </p:sp>
    </p:spTree>
    <p:extLst>
      <p:ext uri="{BB962C8B-B14F-4D97-AF65-F5344CB8AC3E}">
        <p14:creationId xmlns:p14="http://schemas.microsoft.com/office/powerpoint/2010/main" val="1453433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err="1">
                <a:latin typeface="Arial" panose="020B0604020202020204" pitchFamily="34" charset="0"/>
                <a:cs typeface="Arial" panose="020B0604020202020204" pitchFamily="34" charset="0"/>
              </a:rPr>
              <a:t>Số</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phức</a:t>
            </a:r>
            <a:endParaRPr lang="en-US">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10</a:t>
            </a:fld>
            <a:endParaRPr lang="en-US"/>
          </a:p>
        </p:txBody>
      </p:sp>
      <p:pic>
        <p:nvPicPr>
          <p:cNvPr id="4" name="Picture 3"/>
          <p:cNvPicPr>
            <a:picLocks noChangeAspect="1"/>
          </p:cNvPicPr>
          <p:nvPr/>
        </p:nvPicPr>
        <p:blipFill>
          <a:blip r:embed="rId2"/>
          <a:stretch>
            <a:fillRect/>
          </a:stretch>
        </p:blipFill>
        <p:spPr>
          <a:xfrm>
            <a:off x="2275295" y="1032113"/>
            <a:ext cx="7074103" cy="5693790"/>
          </a:xfrm>
          <a:prstGeom prst="rect">
            <a:avLst/>
          </a:prstGeom>
        </p:spPr>
      </p:pic>
      <p:sp>
        <p:nvSpPr>
          <p:cNvPr id="6" name="TextBox 5"/>
          <p:cNvSpPr txBox="1"/>
          <p:nvPr/>
        </p:nvSpPr>
        <p:spPr>
          <a:xfrm>
            <a:off x="3885325" y="478115"/>
            <a:ext cx="3293706" cy="369332"/>
          </a:xfrm>
          <a:prstGeom prst="rect">
            <a:avLst/>
          </a:prstGeom>
          <a:noFill/>
        </p:spPr>
        <p:txBody>
          <a:bodyPr wrap="square" rtlCol="0">
            <a:spAutoFit/>
          </a:bodyPr>
          <a:lstStyle/>
          <a:p>
            <a:r>
              <a:rPr lang="en-US">
                <a:solidFill>
                  <a:srgbClr val="FF0000"/>
                </a:solidFill>
                <a:latin typeface="Arial" panose="020B0604020202020204" pitchFamily="34" charset="0"/>
                <a:cs typeface="Arial" panose="020B0604020202020204" pitchFamily="34" charset="0"/>
              </a:rPr>
              <a:t>complex(</a:t>
            </a:r>
            <a:r>
              <a:rPr lang="en-US" err="1">
                <a:solidFill>
                  <a:srgbClr val="FF0000"/>
                </a:solidFill>
                <a:latin typeface="Arial" panose="020B0604020202020204" pitchFamily="34" charset="0"/>
                <a:cs typeface="Arial" panose="020B0604020202020204" pitchFamily="34" charset="0"/>
              </a:rPr>
              <a:t>phần</a:t>
            </a:r>
            <a:r>
              <a:rPr lang="en-US">
                <a:solidFill>
                  <a:srgbClr val="FF0000"/>
                </a:solidFill>
                <a:latin typeface="Arial" panose="020B0604020202020204" pitchFamily="34" charset="0"/>
                <a:cs typeface="Arial" panose="020B0604020202020204" pitchFamily="34" charset="0"/>
              </a:rPr>
              <a:t> </a:t>
            </a:r>
            <a:r>
              <a:rPr lang="en-US" err="1">
                <a:solidFill>
                  <a:srgbClr val="FF0000"/>
                </a:solidFill>
                <a:latin typeface="Arial" panose="020B0604020202020204" pitchFamily="34" charset="0"/>
                <a:cs typeface="Arial" panose="020B0604020202020204" pitchFamily="34" charset="0"/>
              </a:rPr>
              <a:t>thực</a:t>
            </a:r>
            <a:r>
              <a:rPr lang="en-US">
                <a:solidFill>
                  <a:srgbClr val="FF0000"/>
                </a:solidFill>
                <a:latin typeface="Arial" panose="020B0604020202020204" pitchFamily="34" charset="0"/>
                <a:cs typeface="Arial" panose="020B0604020202020204" pitchFamily="34" charset="0"/>
              </a:rPr>
              <a:t>, </a:t>
            </a:r>
            <a:r>
              <a:rPr lang="en-US" err="1">
                <a:solidFill>
                  <a:srgbClr val="FF0000"/>
                </a:solidFill>
                <a:latin typeface="Arial" panose="020B0604020202020204" pitchFamily="34" charset="0"/>
                <a:cs typeface="Arial" panose="020B0604020202020204" pitchFamily="34" charset="0"/>
              </a:rPr>
              <a:t>phần</a:t>
            </a:r>
            <a:r>
              <a:rPr lang="en-US">
                <a:solidFill>
                  <a:srgbClr val="FF0000"/>
                </a:solidFill>
                <a:latin typeface="Arial" panose="020B0604020202020204" pitchFamily="34" charset="0"/>
                <a:cs typeface="Arial" panose="020B0604020202020204" pitchFamily="34" charset="0"/>
              </a:rPr>
              <a:t> </a:t>
            </a:r>
            <a:r>
              <a:rPr lang="en-US" err="1">
                <a:solidFill>
                  <a:srgbClr val="FF0000"/>
                </a:solidFill>
                <a:latin typeface="Arial" panose="020B0604020202020204" pitchFamily="34" charset="0"/>
                <a:cs typeface="Arial" panose="020B0604020202020204" pitchFamily="34" charset="0"/>
              </a:rPr>
              <a:t>ảo</a:t>
            </a:r>
            <a:r>
              <a:rPr lang="en-US">
                <a:solidFill>
                  <a:srgbClr val="FF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316132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Chỉ số của chuỗi ký tự</a:t>
            </a:r>
          </a:p>
        </p:txBody>
      </p:sp>
      <p:sp>
        <p:nvSpPr>
          <p:cNvPr id="5" name="Slide Number Placeholder 4"/>
          <p:cNvSpPr>
            <a:spLocks noGrp="1"/>
          </p:cNvSpPr>
          <p:nvPr>
            <p:ph type="sldNum" sz="quarter" idx="12"/>
          </p:nvPr>
        </p:nvSpPr>
        <p:spPr/>
        <p:txBody>
          <a:bodyPr/>
          <a:lstStyle/>
          <a:p>
            <a:fld id="{F9FB4896-9D61-4099-92B0-4A60F9062D14}" type="slidenum">
              <a:rPr lang="en-US" smtClean="0"/>
              <a:t>11</a:t>
            </a:fld>
            <a:endParaRPr lang="en-US"/>
          </a:p>
        </p:txBody>
      </p:sp>
      <p:pic>
        <p:nvPicPr>
          <p:cNvPr id="3" name="Picture 2"/>
          <p:cNvPicPr>
            <a:picLocks noChangeAspect="1"/>
          </p:cNvPicPr>
          <p:nvPr/>
        </p:nvPicPr>
        <p:blipFill>
          <a:blip r:embed="rId2"/>
          <a:stretch>
            <a:fillRect/>
          </a:stretch>
        </p:blipFill>
        <p:spPr>
          <a:xfrm>
            <a:off x="1737263" y="2024268"/>
            <a:ext cx="8707833" cy="4332082"/>
          </a:xfrm>
          <a:prstGeom prst="rect">
            <a:avLst/>
          </a:prstGeom>
        </p:spPr>
      </p:pic>
      <p:sp>
        <p:nvSpPr>
          <p:cNvPr id="4" name="TextBox 3"/>
          <p:cNvSpPr txBox="1"/>
          <p:nvPr/>
        </p:nvSpPr>
        <p:spPr>
          <a:xfrm>
            <a:off x="3553408" y="1377442"/>
            <a:ext cx="5085184" cy="400110"/>
          </a:xfrm>
          <a:prstGeom prst="rect">
            <a:avLst/>
          </a:prstGeom>
          <a:noFill/>
        </p:spPr>
        <p:txBody>
          <a:bodyPr wrap="square" rtlCol="0">
            <a:spAutoFit/>
          </a:bodyPr>
          <a:lstStyle/>
          <a:p>
            <a:pPr algn="ctr"/>
            <a:r>
              <a:rPr lang="en-US" sz="2000">
                <a:latin typeface="Arial" panose="020B0604020202020204" pitchFamily="34" charset="0"/>
                <a:cs typeface="Arial" panose="020B0604020202020204" pitchFamily="34" charset="0"/>
              </a:rPr>
              <a:t>Chỉ số dương</a:t>
            </a:r>
          </a:p>
        </p:txBody>
      </p:sp>
    </p:spTree>
    <p:extLst>
      <p:ext uri="{BB962C8B-B14F-4D97-AF65-F5344CB8AC3E}">
        <p14:creationId xmlns:p14="http://schemas.microsoft.com/office/powerpoint/2010/main" val="2765074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Chỉ số của chuỗi ký tự</a:t>
            </a:r>
          </a:p>
        </p:txBody>
      </p:sp>
      <p:sp>
        <p:nvSpPr>
          <p:cNvPr id="5" name="Slide Number Placeholder 4"/>
          <p:cNvSpPr>
            <a:spLocks noGrp="1"/>
          </p:cNvSpPr>
          <p:nvPr>
            <p:ph type="sldNum" sz="quarter" idx="12"/>
          </p:nvPr>
        </p:nvSpPr>
        <p:spPr/>
        <p:txBody>
          <a:bodyPr/>
          <a:lstStyle/>
          <a:p>
            <a:fld id="{F9FB4896-9D61-4099-92B0-4A60F9062D14}" type="slidenum">
              <a:rPr lang="en-US" smtClean="0"/>
              <a:t>12</a:t>
            </a:fld>
            <a:endParaRPr lang="en-US"/>
          </a:p>
        </p:txBody>
      </p:sp>
      <p:sp>
        <p:nvSpPr>
          <p:cNvPr id="4" name="TextBox 3"/>
          <p:cNvSpPr txBox="1"/>
          <p:nvPr/>
        </p:nvSpPr>
        <p:spPr>
          <a:xfrm>
            <a:off x="3553408" y="1377442"/>
            <a:ext cx="5085184" cy="400110"/>
          </a:xfrm>
          <a:prstGeom prst="rect">
            <a:avLst/>
          </a:prstGeom>
          <a:noFill/>
        </p:spPr>
        <p:txBody>
          <a:bodyPr wrap="square" rtlCol="0">
            <a:spAutoFit/>
          </a:bodyPr>
          <a:lstStyle/>
          <a:p>
            <a:pPr algn="ctr"/>
            <a:r>
              <a:rPr lang="en-US" sz="2000">
                <a:latin typeface="Arial" panose="020B0604020202020204" pitchFamily="34" charset="0"/>
                <a:cs typeface="Arial" panose="020B0604020202020204" pitchFamily="34" charset="0"/>
              </a:rPr>
              <a:t>Chỉ số âm</a:t>
            </a:r>
          </a:p>
        </p:txBody>
      </p:sp>
      <p:pic>
        <p:nvPicPr>
          <p:cNvPr id="6" name="Picture 5"/>
          <p:cNvPicPr>
            <a:picLocks noChangeAspect="1"/>
          </p:cNvPicPr>
          <p:nvPr/>
        </p:nvPicPr>
        <p:blipFill>
          <a:blip r:embed="rId2"/>
          <a:stretch>
            <a:fillRect/>
          </a:stretch>
        </p:blipFill>
        <p:spPr>
          <a:xfrm>
            <a:off x="1710642" y="2101013"/>
            <a:ext cx="8770716" cy="4345692"/>
          </a:xfrm>
          <a:prstGeom prst="rect">
            <a:avLst/>
          </a:prstGeom>
        </p:spPr>
      </p:pic>
    </p:spTree>
    <p:extLst>
      <p:ext uri="{BB962C8B-B14F-4D97-AF65-F5344CB8AC3E}">
        <p14:creationId xmlns:p14="http://schemas.microsoft.com/office/powerpoint/2010/main" val="628836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Chỉ số của chuỗi ký tự</a:t>
            </a:r>
          </a:p>
        </p:txBody>
      </p:sp>
      <p:sp>
        <p:nvSpPr>
          <p:cNvPr id="5" name="Slide Number Placeholder 4"/>
          <p:cNvSpPr>
            <a:spLocks noGrp="1"/>
          </p:cNvSpPr>
          <p:nvPr>
            <p:ph type="sldNum" sz="quarter" idx="12"/>
          </p:nvPr>
        </p:nvSpPr>
        <p:spPr/>
        <p:txBody>
          <a:bodyPr/>
          <a:lstStyle/>
          <a:p>
            <a:fld id="{F9FB4896-9D61-4099-92B0-4A60F9062D14}" type="slidenum">
              <a:rPr lang="en-US" smtClean="0"/>
              <a:t>13</a:t>
            </a:fld>
            <a:endParaRPr lang="en-US"/>
          </a:p>
        </p:txBody>
      </p:sp>
      <p:sp>
        <p:nvSpPr>
          <p:cNvPr id="4" name="TextBox 3"/>
          <p:cNvSpPr txBox="1"/>
          <p:nvPr/>
        </p:nvSpPr>
        <p:spPr>
          <a:xfrm>
            <a:off x="3553408" y="1513233"/>
            <a:ext cx="5085184" cy="400110"/>
          </a:xfrm>
          <a:prstGeom prst="rect">
            <a:avLst/>
          </a:prstGeom>
          <a:noFill/>
        </p:spPr>
        <p:txBody>
          <a:bodyPr wrap="square" rtlCol="0">
            <a:spAutoFit/>
          </a:bodyPr>
          <a:lstStyle/>
          <a:p>
            <a:pPr algn="ctr"/>
            <a:r>
              <a:rPr lang="en-US" sz="2000">
                <a:latin typeface="Arial" panose="020B0604020202020204" pitchFamily="34" charset="0"/>
                <a:cs typeface="Arial" panose="020B0604020202020204" pitchFamily="34" charset="0"/>
              </a:rPr>
              <a:t>Trích xuất ký tự trong chuỗi</a:t>
            </a:r>
          </a:p>
        </p:txBody>
      </p:sp>
      <p:pic>
        <p:nvPicPr>
          <p:cNvPr id="6" name="Picture 5"/>
          <p:cNvPicPr>
            <a:picLocks noChangeAspect="1"/>
          </p:cNvPicPr>
          <p:nvPr/>
        </p:nvPicPr>
        <p:blipFill>
          <a:blip r:embed="rId2"/>
          <a:stretch>
            <a:fillRect/>
          </a:stretch>
        </p:blipFill>
        <p:spPr>
          <a:xfrm>
            <a:off x="1427494" y="1903812"/>
            <a:ext cx="9209403" cy="4817663"/>
          </a:xfrm>
          <a:prstGeom prst="rect">
            <a:avLst/>
          </a:prstGeom>
        </p:spPr>
      </p:pic>
      <p:pic>
        <p:nvPicPr>
          <p:cNvPr id="7" name="Picture 6"/>
          <p:cNvPicPr>
            <a:picLocks noChangeAspect="1"/>
          </p:cNvPicPr>
          <p:nvPr/>
        </p:nvPicPr>
        <p:blipFill>
          <a:blip r:embed="rId3"/>
          <a:stretch>
            <a:fillRect/>
          </a:stretch>
        </p:blipFill>
        <p:spPr>
          <a:xfrm>
            <a:off x="1763392" y="5259322"/>
            <a:ext cx="3778992" cy="1349640"/>
          </a:xfrm>
          <a:prstGeom prst="rect">
            <a:avLst/>
          </a:prstGeom>
        </p:spPr>
      </p:pic>
      <p:pic>
        <p:nvPicPr>
          <p:cNvPr id="8" name="Picture 7"/>
          <p:cNvPicPr>
            <a:picLocks noChangeAspect="1"/>
          </p:cNvPicPr>
          <p:nvPr/>
        </p:nvPicPr>
        <p:blipFill>
          <a:blip r:embed="rId3"/>
          <a:stretch>
            <a:fillRect/>
          </a:stretch>
        </p:blipFill>
        <p:spPr>
          <a:xfrm>
            <a:off x="8638592" y="5259322"/>
            <a:ext cx="1998305" cy="1349640"/>
          </a:xfrm>
          <a:prstGeom prst="rect">
            <a:avLst/>
          </a:prstGeom>
        </p:spPr>
      </p:pic>
    </p:spTree>
    <p:extLst>
      <p:ext uri="{BB962C8B-B14F-4D97-AF65-F5344CB8AC3E}">
        <p14:creationId xmlns:p14="http://schemas.microsoft.com/office/powerpoint/2010/main" val="1522628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Chỉ số của chuỗi ký tự</a:t>
            </a:r>
          </a:p>
        </p:txBody>
      </p:sp>
      <p:sp>
        <p:nvSpPr>
          <p:cNvPr id="5" name="Slide Number Placeholder 4"/>
          <p:cNvSpPr>
            <a:spLocks noGrp="1"/>
          </p:cNvSpPr>
          <p:nvPr>
            <p:ph type="sldNum" sz="quarter" idx="12"/>
          </p:nvPr>
        </p:nvSpPr>
        <p:spPr/>
        <p:txBody>
          <a:bodyPr/>
          <a:lstStyle/>
          <a:p>
            <a:fld id="{F9FB4896-9D61-4099-92B0-4A60F9062D14}" type="slidenum">
              <a:rPr lang="en-US" smtClean="0"/>
              <a:t>14</a:t>
            </a:fld>
            <a:endParaRPr lang="en-US"/>
          </a:p>
        </p:txBody>
      </p:sp>
      <p:sp>
        <p:nvSpPr>
          <p:cNvPr id="4" name="TextBox 3"/>
          <p:cNvSpPr txBox="1"/>
          <p:nvPr/>
        </p:nvSpPr>
        <p:spPr>
          <a:xfrm>
            <a:off x="3553408" y="1513233"/>
            <a:ext cx="5085184" cy="400110"/>
          </a:xfrm>
          <a:prstGeom prst="rect">
            <a:avLst/>
          </a:prstGeom>
          <a:noFill/>
        </p:spPr>
        <p:txBody>
          <a:bodyPr wrap="square" rtlCol="0">
            <a:spAutoFit/>
          </a:bodyPr>
          <a:lstStyle/>
          <a:p>
            <a:pPr algn="ctr"/>
            <a:r>
              <a:rPr lang="en-US" sz="2000">
                <a:latin typeface="Arial" panose="020B0604020202020204" pitchFamily="34" charset="0"/>
                <a:cs typeface="Arial" panose="020B0604020202020204" pitchFamily="34" charset="0"/>
              </a:rPr>
              <a:t>Trích xuất ký tự trong chuỗi</a:t>
            </a:r>
          </a:p>
        </p:txBody>
      </p:sp>
      <p:pic>
        <p:nvPicPr>
          <p:cNvPr id="3" name="Picture 2"/>
          <p:cNvPicPr>
            <a:picLocks noChangeAspect="1"/>
          </p:cNvPicPr>
          <p:nvPr/>
        </p:nvPicPr>
        <p:blipFill>
          <a:blip r:embed="rId2"/>
          <a:stretch>
            <a:fillRect/>
          </a:stretch>
        </p:blipFill>
        <p:spPr>
          <a:xfrm>
            <a:off x="1384015" y="1932260"/>
            <a:ext cx="9423970" cy="4798180"/>
          </a:xfrm>
          <a:prstGeom prst="rect">
            <a:avLst/>
          </a:prstGeom>
        </p:spPr>
      </p:pic>
    </p:spTree>
    <p:extLst>
      <p:ext uri="{BB962C8B-B14F-4D97-AF65-F5344CB8AC3E}">
        <p14:creationId xmlns:p14="http://schemas.microsoft.com/office/powerpoint/2010/main" val="2055655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Chỉ số của chuỗi ký tự</a:t>
            </a:r>
          </a:p>
        </p:txBody>
      </p:sp>
      <p:sp>
        <p:nvSpPr>
          <p:cNvPr id="5" name="Slide Number Placeholder 4"/>
          <p:cNvSpPr>
            <a:spLocks noGrp="1"/>
          </p:cNvSpPr>
          <p:nvPr>
            <p:ph type="sldNum" sz="quarter" idx="12"/>
          </p:nvPr>
        </p:nvSpPr>
        <p:spPr/>
        <p:txBody>
          <a:bodyPr/>
          <a:lstStyle/>
          <a:p>
            <a:fld id="{F9FB4896-9D61-4099-92B0-4A60F9062D14}" type="slidenum">
              <a:rPr lang="en-US" smtClean="0"/>
              <a:t>15</a:t>
            </a:fld>
            <a:endParaRPr lang="en-US"/>
          </a:p>
        </p:txBody>
      </p:sp>
      <p:sp>
        <p:nvSpPr>
          <p:cNvPr id="4" name="TextBox 3"/>
          <p:cNvSpPr txBox="1"/>
          <p:nvPr/>
        </p:nvSpPr>
        <p:spPr>
          <a:xfrm>
            <a:off x="3553408" y="1513233"/>
            <a:ext cx="5085184" cy="400110"/>
          </a:xfrm>
          <a:prstGeom prst="rect">
            <a:avLst/>
          </a:prstGeom>
          <a:noFill/>
        </p:spPr>
        <p:txBody>
          <a:bodyPr wrap="square" rtlCol="0">
            <a:spAutoFit/>
          </a:bodyPr>
          <a:lstStyle/>
          <a:p>
            <a:pPr algn="ctr"/>
            <a:r>
              <a:rPr lang="en-US" sz="2000">
                <a:latin typeface="Arial" panose="020B0604020202020204" pitchFamily="34" charset="0"/>
                <a:cs typeface="Arial" panose="020B0604020202020204" pitchFamily="34" charset="0"/>
              </a:rPr>
              <a:t>Trích xuất ký tự trong chuỗi</a:t>
            </a:r>
          </a:p>
        </p:txBody>
      </p:sp>
      <p:pic>
        <p:nvPicPr>
          <p:cNvPr id="3" name="Picture 2"/>
          <p:cNvPicPr>
            <a:picLocks noChangeAspect="1"/>
          </p:cNvPicPr>
          <p:nvPr/>
        </p:nvPicPr>
        <p:blipFill>
          <a:blip r:embed="rId2"/>
          <a:stretch>
            <a:fillRect/>
          </a:stretch>
        </p:blipFill>
        <p:spPr>
          <a:xfrm>
            <a:off x="1342566" y="1910770"/>
            <a:ext cx="9506868" cy="4801741"/>
          </a:xfrm>
          <a:prstGeom prst="rect">
            <a:avLst/>
          </a:prstGeom>
        </p:spPr>
      </p:pic>
    </p:spTree>
    <p:extLst>
      <p:ext uri="{BB962C8B-B14F-4D97-AF65-F5344CB8AC3E}">
        <p14:creationId xmlns:p14="http://schemas.microsoft.com/office/powerpoint/2010/main" val="4111743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Chuyển đổi số ↔ Ký tự</a:t>
            </a:r>
          </a:p>
        </p:txBody>
      </p:sp>
      <p:sp>
        <p:nvSpPr>
          <p:cNvPr id="5" name="Slide Number Placeholder 4"/>
          <p:cNvSpPr>
            <a:spLocks noGrp="1"/>
          </p:cNvSpPr>
          <p:nvPr>
            <p:ph type="sldNum" sz="quarter" idx="12"/>
          </p:nvPr>
        </p:nvSpPr>
        <p:spPr/>
        <p:txBody>
          <a:bodyPr/>
          <a:lstStyle/>
          <a:p>
            <a:fld id="{F9FB4896-9D61-4099-92B0-4A60F9062D14}" type="slidenum">
              <a:rPr lang="en-US" smtClean="0"/>
              <a:t>16</a:t>
            </a:fld>
            <a:endParaRPr lang="en-US"/>
          </a:p>
        </p:txBody>
      </p:sp>
      <p:pic>
        <p:nvPicPr>
          <p:cNvPr id="6" name="Picture 5"/>
          <p:cNvPicPr>
            <a:picLocks noChangeAspect="1"/>
          </p:cNvPicPr>
          <p:nvPr/>
        </p:nvPicPr>
        <p:blipFill>
          <a:blip r:embed="rId2"/>
          <a:stretch>
            <a:fillRect/>
          </a:stretch>
        </p:blipFill>
        <p:spPr>
          <a:xfrm>
            <a:off x="160104" y="1325370"/>
            <a:ext cx="11878151" cy="3571381"/>
          </a:xfrm>
          <a:prstGeom prst="rect">
            <a:avLst/>
          </a:prstGeom>
        </p:spPr>
      </p:pic>
    </p:spTree>
    <p:extLst>
      <p:ext uri="{BB962C8B-B14F-4D97-AF65-F5344CB8AC3E}">
        <p14:creationId xmlns:p14="http://schemas.microsoft.com/office/powerpoint/2010/main" val="1284108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Kiểu List</a:t>
            </a:r>
          </a:p>
        </p:txBody>
      </p:sp>
      <p:sp>
        <p:nvSpPr>
          <p:cNvPr id="5" name="Slide Number Placeholder 4"/>
          <p:cNvSpPr>
            <a:spLocks noGrp="1"/>
          </p:cNvSpPr>
          <p:nvPr>
            <p:ph type="sldNum" sz="quarter" idx="12"/>
          </p:nvPr>
        </p:nvSpPr>
        <p:spPr/>
        <p:txBody>
          <a:bodyPr/>
          <a:lstStyle/>
          <a:p>
            <a:fld id="{F9FB4896-9D61-4099-92B0-4A60F9062D14}" type="slidenum">
              <a:rPr lang="en-US" smtClean="0"/>
              <a:t>17</a:t>
            </a:fld>
            <a:endParaRPr lang="en-US"/>
          </a:p>
        </p:txBody>
      </p:sp>
      <p:pic>
        <p:nvPicPr>
          <p:cNvPr id="4" name="Picture 3"/>
          <p:cNvPicPr>
            <a:picLocks noChangeAspect="1"/>
          </p:cNvPicPr>
          <p:nvPr/>
        </p:nvPicPr>
        <p:blipFill>
          <a:blip r:embed="rId2"/>
          <a:stretch>
            <a:fillRect/>
          </a:stretch>
        </p:blipFill>
        <p:spPr>
          <a:xfrm>
            <a:off x="2401414" y="244443"/>
            <a:ext cx="7820422" cy="6369114"/>
          </a:xfrm>
          <a:prstGeom prst="rect">
            <a:avLst/>
          </a:prstGeom>
        </p:spPr>
      </p:pic>
    </p:spTree>
    <p:extLst>
      <p:ext uri="{BB962C8B-B14F-4D97-AF65-F5344CB8AC3E}">
        <p14:creationId xmlns:p14="http://schemas.microsoft.com/office/powerpoint/2010/main" val="19563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Kiểu List</a:t>
            </a:r>
          </a:p>
        </p:txBody>
      </p:sp>
      <p:sp>
        <p:nvSpPr>
          <p:cNvPr id="5" name="Slide Number Placeholder 4"/>
          <p:cNvSpPr>
            <a:spLocks noGrp="1"/>
          </p:cNvSpPr>
          <p:nvPr>
            <p:ph type="sldNum" sz="quarter" idx="12"/>
          </p:nvPr>
        </p:nvSpPr>
        <p:spPr/>
        <p:txBody>
          <a:bodyPr/>
          <a:lstStyle/>
          <a:p>
            <a:fld id="{F9FB4896-9D61-4099-92B0-4A60F9062D14}" type="slidenum">
              <a:rPr lang="en-US" smtClean="0"/>
              <a:t>18</a:t>
            </a:fld>
            <a:endParaRPr lang="en-US"/>
          </a:p>
        </p:txBody>
      </p:sp>
      <p:pic>
        <p:nvPicPr>
          <p:cNvPr id="3" name="Picture 2"/>
          <p:cNvPicPr>
            <a:picLocks noChangeAspect="1"/>
          </p:cNvPicPr>
          <p:nvPr/>
        </p:nvPicPr>
        <p:blipFill>
          <a:blip r:embed="rId2"/>
          <a:stretch>
            <a:fillRect/>
          </a:stretch>
        </p:blipFill>
        <p:spPr>
          <a:xfrm>
            <a:off x="1710323" y="844889"/>
            <a:ext cx="8771354" cy="5992136"/>
          </a:xfrm>
          <a:prstGeom prst="rect">
            <a:avLst/>
          </a:prstGeom>
        </p:spPr>
      </p:pic>
    </p:spTree>
    <p:extLst>
      <p:ext uri="{BB962C8B-B14F-4D97-AF65-F5344CB8AC3E}">
        <p14:creationId xmlns:p14="http://schemas.microsoft.com/office/powerpoint/2010/main" val="1082652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Kiểu List</a:t>
            </a:r>
          </a:p>
        </p:txBody>
      </p:sp>
      <p:sp>
        <p:nvSpPr>
          <p:cNvPr id="5" name="Slide Number Placeholder 4"/>
          <p:cNvSpPr>
            <a:spLocks noGrp="1"/>
          </p:cNvSpPr>
          <p:nvPr>
            <p:ph type="sldNum" sz="quarter" idx="12"/>
          </p:nvPr>
        </p:nvSpPr>
        <p:spPr/>
        <p:txBody>
          <a:bodyPr/>
          <a:lstStyle/>
          <a:p>
            <a:fld id="{F9FB4896-9D61-4099-92B0-4A60F9062D14}" type="slidenum">
              <a:rPr lang="en-US" smtClean="0"/>
              <a:t>19</a:t>
            </a:fld>
            <a:endParaRPr lang="en-US"/>
          </a:p>
        </p:txBody>
      </p:sp>
      <p:pic>
        <p:nvPicPr>
          <p:cNvPr id="3" name="Picture 2"/>
          <p:cNvPicPr>
            <a:picLocks noChangeAspect="1"/>
          </p:cNvPicPr>
          <p:nvPr/>
        </p:nvPicPr>
        <p:blipFill>
          <a:blip r:embed="rId2"/>
          <a:stretch>
            <a:fillRect/>
          </a:stretch>
        </p:blipFill>
        <p:spPr>
          <a:xfrm>
            <a:off x="1636183" y="951904"/>
            <a:ext cx="9724766" cy="5780833"/>
          </a:xfrm>
          <a:prstGeom prst="rect">
            <a:avLst/>
          </a:prstGeom>
        </p:spPr>
      </p:pic>
    </p:spTree>
    <p:extLst>
      <p:ext uri="{BB962C8B-B14F-4D97-AF65-F5344CB8AC3E}">
        <p14:creationId xmlns:p14="http://schemas.microsoft.com/office/powerpoint/2010/main" val="50102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Các khái niệm cơ bản – Ghi chú</a:t>
            </a:r>
          </a:p>
        </p:txBody>
      </p:sp>
      <p:sp>
        <p:nvSpPr>
          <p:cNvPr id="5" name="Slide Number Placeholder 4"/>
          <p:cNvSpPr>
            <a:spLocks noGrp="1"/>
          </p:cNvSpPr>
          <p:nvPr>
            <p:ph type="sldNum" sz="quarter" idx="12"/>
          </p:nvPr>
        </p:nvSpPr>
        <p:spPr/>
        <p:txBody>
          <a:bodyPr/>
          <a:lstStyle/>
          <a:p>
            <a:fld id="{F9FB4896-9D61-4099-92B0-4A60F9062D14}" type="slidenum">
              <a:rPr lang="en-US" smtClean="0"/>
              <a:t>2</a:t>
            </a:fld>
            <a:endParaRPr lang="en-US"/>
          </a:p>
        </p:txBody>
      </p:sp>
      <p:pic>
        <p:nvPicPr>
          <p:cNvPr id="4" name="Picture 3"/>
          <p:cNvPicPr>
            <a:picLocks noChangeAspect="1"/>
          </p:cNvPicPr>
          <p:nvPr/>
        </p:nvPicPr>
        <p:blipFill>
          <a:blip r:embed="rId2"/>
          <a:stretch>
            <a:fillRect/>
          </a:stretch>
        </p:blipFill>
        <p:spPr>
          <a:xfrm>
            <a:off x="281644" y="1517762"/>
            <a:ext cx="11586963" cy="3445492"/>
          </a:xfrm>
          <a:prstGeom prst="rect">
            <a:avLst/>
          </a:prstGeom>
        </p:spPr>
      </p:pic>
    </p:spTree>
    <p:extLst>
      <p:ext uri="{BB962C8B-B14F-4D97-AF65-F5344CB8AC3E}">
        <p14:creationId xmlns:p14="http://schemas.microsoft.com/office/powerpoint/2010/main" val="3053847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Kiểu List</a:t>
            </a:r>
          </a:p>
        </p:txBody>
      </p:sp>
      <p:sp>
        <p:nvSpPr>
          <p:cNvPr id="5" name="Slide Number Placeholder 4"/>
          <p:cNvSpPr>
            <a:spLocks noGrp="1"/>
          </p:cNvSpPr>
          <p:nvPr>
            <p:ph type="sldNum" sz="quarter" idx="12"/>
          </p:nvPr>
        </p:nvSpPr>
        <p:spPr/>
        <p:txBody>
          <a:bodyPr/>
          <a:lstStyle/>
          <a:p>
            <a:fld id="{F9FB4896-9D61-4099-92B0-4A60F9062D14}" type="slidenum">
              <a:rPr lang="en-US" smtClean="0"/>
              <a:t>20</a:t>
            </a:fld>
            <a:endParaRPr lang="en-US"/>
          </a:p>
        </p:txBody>
      </p:sp>
      <p:pic>
        <p:nvPicPr>
          <p:cNvPr id="4" name="Picture 3"/>
          <p:cNvPicPr>
            <a:picLocks noChangeAspect="1"/>
          </p:cNvPicPr>
          <p:nvPr/>
        </p:nvPicPr>
        <p:blipFill>
          <a:blip r:embed="rId2"/>
          <a:stretch>
            <a:fillRect/>
          </a:stretch>
        </p:blipFill>
        <p:spPr>
          <a:xfrm>
            <a:off x="1910626" y="975632"/>
            <a:ext cx="8534418" cy="5882368"/>
          </a:xfrm>
          <a:prstGeom prst="rect">
            <a:avLst/>
          </a:prstGeom>
        </p:spPr>
      </p:pic>
    </p:spTree>
    <p:extLst>
      <p:ext uri="{BB962C8B-B14F-4D97-AF65-F5344CB8AC3E}">
        <p14:creationId xmlns:p14="http://schemas.microsoft.com/office/powerpoint/2010/main" val="1263457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Kiểu List – Một số thao tác với List</a:t>
            </a:r>
          </a:p>
        </p:txBody>
      </p:sp>
      <p:sp>
        <p:nvSpPr>
          <p:cNvPr id="5" name="Slide Number Placeholder 4"/>
          <p:cNvSpPr>
            <a:spLocks noGrp="1"/>
          </p:cNvSpPr>
          <p:nvPr>
            <p:ph type="sldNum" sz="quarter" idx="12"/>
          </p:nvPr>
        </p:nvSpPr>
        <p:spPr/>
        <p:txBody>
          <a:bodyPr/>
          <a:lstStyle/>
          <a:p>
            <a:fld id="{F9FB4896-9D61-4099-92B0-4A60F9062D14}" type="slidenum">
              <a:rPr lang="en-US" smtClean="0"/>
              <a:t>21</a:t>
            </a:fld>
            <a:endParaRPr lang="en-US"/>
          </a:p>
        </p:txBody>
      </p:sp>
      <p:pic>
        <p:nvPicPr>
          <p:cNvPr id="3" name="Picture 2"/>
          <p:cNvPicPr>
            <a:picLocks noChangeAspect="1"/>
          </p:cNvPicPr>
          <p:nvPr/>
        </p:nvPicPr>
        <p:blipFill>
          <a:blip r:embed="rId2"/>
          <a:stretch>
            <a:fillRect/>
          </a:stretch>
        </p:blipFill>
        <p:spPr>
          <a:xfrm>
            <a:off x="243370" y="1910006"/>
            <a:ext cx="11586226" cy="3387838"/>
          </a:xfrm>
          <a:prstGeom prst="rect">
            <a:avLst/>
          </a:prstGeom>
        </p:spPr>
      </p:pic>
      <p:sp>
        <p:nvSpPr>
          <p:cNvPr id="6" name="TextBox 5"/>
          <p:cNvSpPr txBox="1"/>
          <p:nvPr/>
        </p:nvSpPr>
        <p:spPr>
          <a:xfrm>
            <a:off x="242596" y="1325563"/>
            <a:ext cx="5430416" cy="461665"/>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Extend – mở rộng list</a:t>
            </a:r>
          </a:p>
        </p:txBody>
      </p:sp>
      <p:cxnSp>
        <p:nvCxnSpPr>
          <p:cNvPr id="8" name="Straight Arrow Connector 7"/>
          <p:cNvCxnSpPr/>
          <p:nvPr/>
        </p:nvCxnSpPr>
        <p:spPr>
          <a:xfrm flipV="1">
            <a:off x="1296955" y="4683967"/>
            <a:ext cx="0" cy="17728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743200" y="4683967"/>
            <a:ext cx="0" cy="10450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05339" y="6259810"/>
            <a:ext cx="5430416" cy="461665"/>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Chuỗi được tác động vào</a:t>
            </a:r>
          </a:p>
        </p:txBody>
      </p:sp>
      <p:sp>
        <p:nvSpPr>
          <p:cNvPr id="13" name="TextBox 12"/>
          <p:cNvSpPr txBox="1"/>
          <p:nvPr/>
        </p:nvSpPr>
        <p:spPr>
          <a:xfrm>
            <a:off x="2920481" y="5532738"/>
            <a:ext cx="5430416" cy="461665"/>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Chuỗi được thêm vào</a:t>
            </a:r>
          </a:p>
        </p:txBody>
      </p:sp>
    </p:spTree>
    <p:extLst>
      <p:ext uri="{BB962C8B-B14F-4D97-AF65-F5344CB8AC3E}">
        <p14:creationId xmlns:p14="http://schemas.microsoft.com/office/powerpoint/2010/main" val="2277223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Kiểu List – Một số thao tác với List</a:t>
            </a:r>
          </a:p>
        </p:txBody>
      </p:sp>
      <p:sp>
        <p:nvSpPr>
          <p:cNvPr id="5" name="Slide Number Placeholder 4"/>
          <p:cNvSpPr>
            <a:spLocks noGrp="1"/>
          </p:cNvSpPr>
          <p:nvPr>
            <p:ph type="sldNum" sz="quarter" idx="12"/>
          </p:nvPr>
        </p:nvSpPr>
        <p:spPr/>
        <p:txBody>
          <a:bodyPr/>
          <a:lstStyle/>
          <a:p>
            <a:fld id="{F9FB4896-9D61-4099-92B0-4A60F9062D14}" type="slidenum">
              <a:rPr lang="en-US" smtClean="0"/>
              <a:t>22</a:t>
            </a:fld>
            <a:endParaRPr lang="en-US"/>
          </a:p>
        </p:txBody>
      </p:sp>
      <p:sp>
        <p:nvSpPr>
          <p:cNvPr id="6" name="TextBox 5"/>
          <p:cNvSpPr txBox="1"/>
          <p:nvPr/>
        </p:nvSpPr>
        <p:spPr>
          <a:xfrm>
            <a:off x="242596" y="1325563"/>
            <a:ext cx="5430416" cy="461665"/>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Insert – thêm một phần tử vào list</a:t>
            </a:r>
          </a:p>
        </p:txBody>
      </p:sp>
      <p:sp>
        <p:nvSpPr>
          <p:cNvPr id="12" name="TextBox 11"/>
          <p:cNvSpPr txBox="1"/>
          <p:nvPr/>
        </p:nvSpPr>
        <p:spPr>
          <a:xfrm>
            <a:off x="665584" y="6201913"/>
            <a:ext cx="5430416" cy="461665"/>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Chuỗi được tác động vào</a:t>
            </a:r>
          </a:p>
        </p:txBody>
      </p:sp>
      <p:sp>
        <p:nvSpPr>
          <p:cNvPr id="13" name="TextBox 12"/>
          <p:cNvSpPr txBox="1"/>
          <p:nvPr/>
        </p:nvSpPr>
        <p:spPr>
          <a:xfrm>
            <a:off x="2351314" y="5400034"/>
            <a:ext cx="8556172" cy="461665"/>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Ký tự “C” được thêm vào vị trí index=2, tức là vị trí thứ 3</a:t>
            </a:r>
          </a:p>
        </p:txBody>
      </p:sp>
      <p:pic>
        <p:nvPicPr>
          <p:cNvPr id="4" name="Picture 3"/>
          <p:cNvPicPr>
            <a:picLocks noChangeAspect="1"/>
          </p:cNvPicPr>
          <p:nvPr/>
        </p:nvPicPr>
        <p:blipFill>
          <a:blip r:embed="rId2"/>
          <a:stretch>
            <a:fillRect/>
          </a:stretch>
        </p:blipFill>
        <p:spPr>
          <a:xfrm>
            <a:off x="-8149" y="1798178"/>
            <a:ext cx="12208298" cy="3261643"/>
          </a:xfrm>
          <a:prstGeom prst="rect">
            <a:avLst/>
          </a:prstGeom>
        </p:spPr>
      </p:pic>
      <p:cxnSp>
        <p:nvCxnSpPr>
          <p:cNvPr id="8" name="Straight Arrow Connector 7"/>
          <p:cNvCxnSpPr/>
          <p:nvPr/>
        </p:nvCxnSpPr>
        <p:spPr>
          <a:xfrm flipV="1">
            <a:off x="858416" y="4296231"/>
            <a:ext cx="0" cy="17728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183363" y="4296232"/>
            <a:ext cx="0" cy="133945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4158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Kiểu List – Một số thao tác với List</a:t>
            </a:r>
          </a:p>
        </p:txBody>
      </p:sp>
      <p:sp>
        <p:nvSpPr>
          <p:cNvPr id="5" name="Slide Number Placeholder 4"/>
          <p:cNvSpPr>
            <a:spLocks noGrp="1"/>
          </p:cNvSpPr>
          <p:nvPr>
            <p:ph type="sldNum" sz="quarter" idx="12"/>
          </p:nvPr>
        </p:nvSpPr>
        <p:spPr/>
        <p:txBody>
          <a:bodyPr/>
          <a:lstStyle/>
          <a:p>
            <a:fld id="{F9FB4896-9D61-4099-92B0-4A60F9062D14}" type="slidenum">
              <a:rPr lang="en-US" smtClean="0"/>
              <a:t>23</a:t>
            </a:fld>
            <a:endParaRPr lang="en-US"/>
          </a:p>
        </p:txBody>
      </p:sp>
      <p:sp>
        <p:nvSpPr>
          <p:cNvPr id="6" name="TextBox 5"/>
          <p:cNvSpPr txBox="1"/>
          <p:nvPr/>
        </p:nvSpPr>
        <p:spPr>
          <a:xfrm>
            <a:off x="242596" y="1325563"/>
            <a:ext cx="5853404" cy="461665"/>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remove – bỏ bớt một phần tử trong list</a:t>
            </a:r>
          </a:p>
        </p:txBody>
      </p:sp>
      <p:sp>
        <p:nvSpPr>
          <p:cNvPr id="12" name="TextBox 11"/>
          <p:cNvSpPr txBox="1"/>
          <p:nvPr/>
        </p:nvSpPr>
        <p:spPr>
          <a:xfrm>
            <a:off x="665584" y="6201913"/>
            <a:ext cx="5430416" cy="461665"/>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Chuỗi được tác động vào</a:t>
            </a:r>
          </a:p>
        </p:txBody>
      </p:sp>
      <p:sp>
        <p:nvSpPr>
          <p:cNvPr id="13" name="TextBox 12"/>
          <p:cNvSpPr txBox="1"/>
          <p:nvPr/>
        </p:nvSpPr>
        <p:spPr>
          <a:xfrm>
            <a:off x="2351314" y="5400034"/>
            <a:ext cx="8556172" cy="461665"/>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Ký tự “d” sẽ được loại bỏ khỏi chuỗi</a:t>
            </a:r>
          </a:p>
        </p:txBody>
      </p:sp>
      <p:pic>
        <p:nvPicPr>
          <p:cNvPr id="7" name="Picture 6"/>
          <p:cNvPicPr>
            <a:picLocks noChangeAspect="1"/>
          </p:cNvPicPr>
          <p:nvPr/>
        </p:nvPicPr>
        <p:blipFill>
          <a:blip r:embed="rId2"/>
          <a:stretch>
            <a:fillRect/>
          </a:stretch>
        </p:blipFill>
        <p:spPr>
          <a:xfrm>
            <a:off x="70493" y="1787228"/>
            <a:ext cx="11912197" cy="3344609"/>
          </a:xfrm>
          <a:prstGeom prst="rect">
            <a:avLst/>
          </a:prstGeom>
        </p:spPr>
      </p:pic>
      <p:cxnSp>
        <p:nvCxnSpPr>
          <p:cNvPr id="8" name="Straight Arrow Connector 7"/>
          <p:cNvCxnSpPr/>
          <p:nvPr/>
        </p:nvCxnSpPr>
        <p:spPr>
          <a:xfrm flipV="1">
            <a:off x="923730" y="4429096"/>
            <a:ext cx="0" cy="17728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211354" y="4361547"/>
            <a:ext cx="0" cy="133945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557935" y="6077247"/>
            <a:ext cx="5430416" cy="461665"/>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Có thể dùng lệnh </a:t>
            </a:r>
            <a:r>
              <a:rPr lang="en-US" sz="2400">
                <a:solidFill>
                  <a:srgbClr val="FF0000"/>
                </a:solidFill>
                <a:latin typeface="Arial" panose="020B0604020202020204" pitchFamily="34" charset="0"/>
                <a:cs typeface="Arial" panose="020B0604020202020204" pitchFamily="34" charset="0"/>
              </a:rPr>
              <a:t>pop</a:t>
            </a:r>
            <a:r>
              <a:rPr lang="en-US" sz="2400">
                <a:latin typeface="Arial" panose="020B0604020202020204" pitchFamily="34" charset="0"/>
                <a:cs typeface="Arial" panose="020B0604020202020204" pitchFamily="34" charset="0"/>
              </a:rPr>
              <a:t> thay thể </a:t>
            </a:r>
            <a:r>
              <a:rPr lang="en-US" sz="2400">
                <a:solidFill>
                  <a:srgbClr val="FF0000"/>
                </a:solidFill>
                <a:latin typeface="Arial" panose="020B0604020202020204" pitchFamily="34" charset="0"/>
                <a:cs typeface="Arial" panose="020B0604020202020204" pitchFamily="34" charset="0"/>
              </a:rPr>
              <a:t>remove</a:t>
            </a:r>
          </a:p>
        </p:txBody>
      </p:sp>
    </p:spTree>
    <p:extLst>
      <p:ext uri="{BB962C8B-B14F-4D97-AF65-F5344CB8AC3E}">
        <p14:creationId xmlns:p14="http://schemas.microsoft.com/office/powerpoint/2010/main" val="3123478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Kiểu List – Một số thao tác với List</a:t>
            </a:r>
          </a:p>
        </p:txBody>
      </p:sp>
      <p:sp>
        <p:nvSpPr>
          <p:cNvPr id="5" name="Slide Number Placeholder 4"/>
          <p:cNvSpPr>
            <a:spLocks noGrp="1"/>
          </p:cNvSpPr>
          <p:nvPr>
            <p:ph type="sldNum" sz="quarter" idx="12"/>
          </p:nvPr>
        </p:nvSpPr>
        <p:spPr/>
        <p:txBody>
          <a:bodyPr/>
          <a:lstStyle/>
          <a:p>
            <a:fld id="{F9FB4896-9D61-4099-92B0-4A60F9062D14}" type="slidenum">
              <a:rPr lang="en-US" smtClean="0"/>
              <a:t>24</a:t>
            </a:fld>
            <a:endParaRPr lang="en-US"/>
          </a:p>
        </p:txBody>
      </p:sp>
      <p:sp>
        <p:nvSpPr>
          <p:cNvPr id="6" name="TextBox 5"/>
          <p:cNvSpPr txBox="1"/>
          <p:nvPr/>
        </p:nvSpPr>
        <p:spPr>
          <a:xfrm>
            <a:off x="242596" y="1325563"/>
            <a:ext cx="5853404" cy="461665"/>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clear – loại bỏ tất cả phần tử trong list</a:t>
            </a:r>
          </a:p>
        </p:txBody>
      </p:sp>
      <p:sp>
        <p:nvSpPr>
          <p:cNvPr id="12" name="TextBox 11"/>
          <p:cNvSpPr txBox="1"/>
          <p:nvPr/>
        </p:nvSpPr>
        <p:spPr>
          <a:xfrm>
            <a:off x="665584" y="6201913"/>
            <a:ext cx="5430416" cy="461665"/>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Chuỗi được tác động vào</a:t>
            </a:r>
          </a:p>
        </p:txBody>
      </p:sp>
      <p:pic>
        <p:nvPicPr>
          <p:cNvPr id="3" name="Picture 2"/>
          <p:cNvPicPr>
            <a:picLocks noChangeAspect="1"/>
          </p:cNvPicPr>
          <p:nvPr/>
        </p:nvPicPr>
        <p:blipFill>
          <a:blip r:embed="rId2"/>
          <a:stretch>
            <a:fillRect/>
          </a:stretch>
        </p:blipFill>
        <p:spPr>
          <a:xfrm>
            <a:off x="129491" y="1876323"/>
            <a:ext cx="11767039" cy="3687777"/>
          </a:xfrm>
          <a:prstGeom prst="rect">
            <a:avLst/>
          </a:prstGeom>
        </p:spPr>
      </p:pic>
      <p:cxnSp>
        <p:nvCxnSpPr>
          <p:cNvPr id="8" name="Straight Arrow Connector 7"/>
          <p:cNvCxnSpPr/>
          <p:nvPr/>
        </p:nvCxnSpPr>
        <p:spPr>
          <a:xfrm flipH="1" flipV="1">
            <a:off x="942392" y="4730620"/>
            <a:ext cx="18661" cy="13842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772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Kiểu List – Một số thao tác với List</a:t>
            </a:r>
          </a:p>
        </p:txBody>
      </p:sp>
      <p:sp>
        <p:nvSpPr>
          <p:cNvPr id="5" name="Slide Number Placeholder 4"/>
          <p:cNvSpPr>
            <a:spLocks noGrp="1"/>
          </p:cNvSpPr>
          <p:nvPr>
            <p:ph type="sldNum" sz="quarter" idx="12"/>
          </p:nvPr>
        </p:nvSpPr>
        <p:spPr/>
        <p:txBody>
          <a:bodyPr/>
          <a:lstStyle/>
          <a:p>
            <a:fld id="{F9FB4896-9D61-4099-92B0-4A60F9062D14}" type="slidenum">
              <a:rPr lang="en-US" smtClean="0"/>
              <a:t>25</a:t>
            </a:fld>
            <a:endParaRPr lang="en-US"/>
          </a:p>
        </p:txBody>
      </p:sp>
      <p:sp>
        <p:nvSpPr>
          <p:cNvPr id="6" name="TextBox 5"/>
          <p:cNvSpPr txBox="1"/>
          <p:nvPr/>
        </p:nvSpPr>
        <p:spPr>
          <a:xfrm>
            <a:off x="242596" y="1325563"/>
            <a:ext cx="6671388" cy="461665"/>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count – đếm số lượng phần tử lặp lại trong list</a:t>
            </a:r>
          </a:p>
        </p:txBody>
      </p:sp>
      <p:sp>
        <p:nvSpPr>
          <p:cNvPr id="12" name="TextBox 11"/>
          <p:cNvSpPr txBox="1"/>
          <p:nvPr/>
        </p:nvSpPr>
        <p:spPr>
          <a:xfrm>
            <a:off x="665584" y="6201913"/>
            <a:ext cx="5430416" cy="461665"/>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Chuỗi được tác động vào</a:t>
            </a:r>
          </a:p>
        </p:txBody>
      </p:sp>
      <p:pic>
        <p:nvPicPr>
          <p:cNvPr id="4" name="Picture 3"/>
          <p:cNvPicPr>
            <a:picLocks noChangeAspect="1"/>
          </p:cNvPicPr>
          <p:nvPr/>
        </p:nvPicPr>
        <p:blipFill>
          <a:blip r:embed="rId2"/>
          <a:stretch>
            <a:fillRect/>
          </a:stretch>
        </p:blipFill>
        <p:spPr>
          <a:xfrm>
            <a:off x="388622" y="1871130"/>
            <a:ext cx="11414756" cy="3630780"/>
          </a:xfrm>
          <a:prstGeom prst="rect">
            <a:avLst/>
          </a:prstGeom>
        </p:spPr>
      </p:pic>
      <p:cxnSp>
        <p:nvCxnSpPr>
          <p:cNvPr id="8" name="Straight Arrow Connector 7"/>
          <p:cNvCxnSpPr/>
          <p:nvPr/>
        </p:nvCxnSpPr>
        <p:spPr>
          <a:xfrm flipH="1" flipV="1">
            <a:off x="2183363" y="4669539"/>
            <a:ext cx="18661" cy="13842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219278" y="5820618"/>
            <a:ext cx="5430416" cy="830997"/>
          </a:xfrm>
          <a:prstGeom prst="rect">
            <a:avLst/>
          </a:prstGeom>
          <a:noFill/>
        </p:spPr>
        <p:txBody>
          <a:bodyPr wrap="square" rtlCol="0">
            <a:spAutoFit/>
          </a:bodyPr>
          <a:lstStyle/>
          <a:p>
            <a:r>
              <a:rPr lang="en-US" sz="2400">
                <a:solidFill>
                  <a:srgbClr val="FF0000"/>
                </a:solidFill>
                <a:latin typeface="Arial" panose="020B0604020202020204" pitchFamily="34" charset="0"/>
                <a:cs typeface="Arial" panose="020B0604020202020204" pitchFamily="34" charset="0"/>
              </a:rPr>
              <a:t>Chương trình trên bị lỗi gì ?</a:t>
            </a:r>
          </a:p>
          <a:p>
            <a:r>
              <a:rPr lang="en-US" sz="2400">
                <a:solidFill>
                  <a:srgbClr val="FF0000"/>
                </a:solidFill>
                <a:latin typeface="Arial" panose="020B0604020202020204" pitchFamily="34" charset="0"/>
                <a:cs typeface="Arial" panose="020B0604020202020204" pitchFamily="34" charset="0"/>
              </a:rPr>
              <a:t>Sửa thế nào để đúng ?</a:t>
            </a:r>
          </a:p>
        </p:txBody>
      </p:sp>
    </p:spTree>
    <p:extLst>
      <p:ext uri="{BB962C8B-B14F-4D97-AF65-F5344CB8AC3E}">
        <p14:creationId xmlns:p14="http://schemas.microsoft.com/office/powerpoint/2010/main" val="1760833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Kiểu List – Một số thao tác với List</a:t>
            </a:r>
          </a:p>
        </p:txBody>
      </p:sp>
      <p:sp>
        <p:nvSpPr>
          <p:cNvPr id="5" name="Slide Number Placeholder 4"/>
          <p:cNvSpPr>
            <a:spLocks noGrp="1"/>
          </p:cNvSpPr>
          <p:nvPr>
            <p:ph type="sldNum" sz="quarter" idx="12"/>
          </p:nvPr>
        </p:nvSpPr>
        <p:spPr/>
        <p:txBody>
          <a:bodyPr/>
          <a:lstStyle/>
          <a:p>
            <a:fld id="{F9FB4896-9D61-4099-92B0-4A60F9062D14}" type="slidenum">
              <a:rPr lang="en-US" smtClean="0"/>
              <a:t>26</a:t>
            </a:fld>
            <a:endParaRPr lang="en-US"/>
          </a:p>
        </p:txBody>
      </p:sp>
      <p:sp>
        <p:nvSpPr>
          <p:cNvPr id="6" name="TextBox 5"/>
          <p:cNvSpPr txBox="1"/>
          <p:nvPr/>
        </p:nvSpPr>
        <p:spPr>
          <a:xfrm>
            <a:off x="242596" y="1325563"/>
            <a:ext cx="6671388" cy="461665"/>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index – Xác định vị trí phần tử trong list</a:t>
            </a:r>
          </a:p>
        </p:txBody>
      </p:sp>
      <p:sp>
        <p:nvSpPr>
          <p:cNvPr id="12" name="TextBox 11"/>
          <p:cNvSpPr txBox="1"/>
          <p:nvPr/>
        </p:nvSpPr>
        <p:spPr>
          <a:xfrm>
            <a:off x="665584" y="6201913"/>
            <a:ext cx="5430416" cy="461665"/>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Chuỗi được tác động vào</a:t>
            </a:r>
          </a:p>
        </p:txBody>
      </p:sp>
      <p:sp>
        <p:nvSpPr>
          <p:cNvPr id="9" name="TextBox 8"/>
          <p:cNvSpPr txBox="1"/>
          <p:nvPr/>
        </p:nvSpPr>
        <p:spPr>
          <a:xfrm>
            <a:off x="4823927" y="5820618"/>
            <a:ext cx="7368073" cy="830997"/>
          </a:xfrm>
          <a:prstGeom prst="rect">
            <a:avLst/>
          </a:prstGeom>
          <a:noFill/>
        </p:spPr>
        <p:txBody>
          <a:bodyPr wrap="square" rtlCol="0">
            <a:spAutoFit/>
          </a:bodyPr>
          <a:lstStyle/>
          <a:p>
            <a:r>
              <a:rPr lang="en-US" sz="2400">
                <a:solidFill>
                  <a:srgbClr val="FF0000"/>
                </a:solidFill>
                <a:latin typeface="Arial" panose="020B0604020202020204" pitchFamily="34" charset="0"/>
                <a:cs typeface="Arial" panose="020B0604020202020204" pitchFamily="34" charset="0"/>
              </a:rPr>
              <a:t>Lưu ý: trong chuỗi mà có nhiều phần tử giống nhau thì chỉ có thể xác định được phần tử đầu tiên</a:t>
            </a:r>
          </a:p>
        </p:txBody>
      </p:sp>
      <p:pic>
        <p:nvPicPr>
          <p:cNvPr id="3" name="Picture 2"/>
          <p:cNvPicPr>
            <a:picLocks noChangeAspect="1"/>
          </p:cNvPicPr>
          <p:nvPr/>
        </p:nvPicPr>
        <p:blipFill>
          <a:blip r:embed="rId2"/>
          <a:stretch>
            <a:fillRect/>
          </a:stretch>
        </p:blipFill>
        <p:spPr>
          <a:xfrm>
            <a:off x="242596" y="1927028"/>
            <a:ext cx="11650727" cy="3634017"/>
          </a:xfrm>
          <a:prstGeom prst="rect">
            <a:avLst/>
          </a:prstGeom>
        </p:spPr>
      </p:pic>
      <p:cxnSp>
        <p:nvCxnSpPr>
          <p:cNvPr id="8" name="Straight Arrow Connector 7"/>
          <p:cNvCxnSpPr/>
          <p:nvPr/>
        </p:nvCxnSpPr>
        <p:spPr>
          <a:xfrm flipH="1" flipV="1">
            <a:off x="1651518" y="4750119"/>
            <a:ext cx="18661" cy="13842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42852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Kiểu List – Một số thao tác với List</a:t>
            </a:r>
          </a:p>
        </p:txBody>
      </p:sp>
      <p:sp>
        <p:nvSpPr>
          <p:cNvPr id="5" name="Slide Number Placeholder 4"/>
          <p:cNvSpPr>
            <a:spLocks noGrp="1"/>
          </p:cNvSpPr>
          <p:nvPr>
            <p:ph type="sldNum" sz="quarter" idx="12"/>
          </p:nvPr>
        </p:nvSpPr>
        <p:spPr/>
        <p:txBody>
          <a:bodyPr/>
          <a:lstStyle/>
          <a:p>
            <a:fld id="{F9FB4896-9D61-4099-92B0-4A60F9062D14}" type="slidenum">
              <a:rPr lang="en-US" smtClean="0"/>
              <a:t>27</a:t>
            </a:fld>
            <a:endParaRPr lang="en-US"/>
          </a:p>
        </p:txBody>
      </p:sp>
      <p:sp>
        <p:nvSpPr>
          <p:cNvPr id="6" name="TextBox 5"/>
          <p:cNvSpPr txBox="1"/>
          <p:nvPr/>
        </p:nvSpPr>
        <p:spPr>
          <a:xfrm>
            <a:off x="242596" y="1325563"/>
            <a:ext cx="6671388" cy="461665"/>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Sort – Sắp xếp các phần tử trong list</a:t>
            </a:r>
          </a:p>
        </p:txBody>
      </p:sp>
      <p:sp>
        <p:nvSpPr>
          <p:cNvPr id="12" name="TextBox 11"/>
          <p:cNvSpPr txBox="1"/>
          <p:nvPr/>
        </p:nvSpPr>
        <p:spPr>
          <a:xfrm>
            <a:off x="665584" y="6201913"/>
            <a:ext cx="5430416" cy="461665"/>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Chuỗi được tác động vào</a:t>
            </a:r>
          </a:p>
        </p:txBody>
      </p:sp>
      <p:pic>
        <p:nvPicPr>
          <p:cNvPr id="4" name="Picture 3"/>
          <p:cNvPicPr>
            <a:picLocks noChangeAspect="1"/>
          </p:cNvPicPr>
          <p:nvPr/>
        </p:nvPicPr>
        <p:blipFill>
          <a:blip r:embed="rId2"/>
          <a:stretch>
            <a:fillRect/>
          </a:stretch>
        </p:blipFill>
        <p:spPr>
          <a:xfrm>
            <a:off x="2666" y="1778380"/>
            <a:ext cx="12182202" cy="4204083"/>
          </a:xfrm>
          <a:prstGeom prst="rect">
            <a:avLst/>
          </a:prstGeom>
        </p:spPr>
      </p:pic>
      <p:cxnSp>
        <p:nvCxnSpPr>
          <p:cNvPr id="8" name="Straight Arrow Connector 7"/>
          <p:cNvCxnSpPr/>
          <p:nvPr/>
        </p:nvCxnSpPr>
        <p:spPr>
          <a:xfrm flipH="1" flipV="1">
            <a:off x="858416" y="4851876"/>
            <a:ext cx="18661" cy="13842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007429" y="5740248"/>
            <a:ext cx="6627844" cy="830997"/>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Hàm tương đương với </a:t>
            </a:r>
            <a:r>
              <a:rPr lang="en-US" sz="2400">
                <a:solidFill>
                  <a:srgbClr val="FF0000"/>
                </a:solidFill>
                <a:latin typeface="Arial" panose="020B0604020202020204" pitchFamily="34" charset="0"/>
                <a:cs typeface="Arial" panose="020B0604020202020204" pitchFamily="34" charset="0"/>
              </a:rPr>
              <a:t>sort(reverse=True)</a:t>
            </a:r>
            <a:r>
              <a:rPr lang="en-US" sz="2400">
                <a:latin typeface="Arial" panose="020B0604020202020204" pitchFamily="34" charset="0"/>
                <a:cs typeface="Arial" panose="020B0604020202020204" pitchFamily="34" charset="0"/>
              </a:rPr>
              <a:t> chính là hàm </a:t>
            </a:r>
            <a:r>
              <a:rPr lang="en-US" sz="2400">
                <a:solidFill>
                  <a:srgbClr val="FF0000"/>
                </a:solidFill>
                <a:latin typeface="Arial" panose="020B0604020202020204" pitchFamily="34" charset="0"/>
                <a:cs typeface="Arial" panose="020B0604020202020204" pitchFamily="34" charset="0"/>
              </a:rPr>
              <a:t>reverse</a:t>
            </a:r>
            <a:r>
              <a:rPr lang="en-US" sz="240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655333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Kiểu Tuple</a:t>
            </a:r>
          </a:p>
        </p:txBody>
      </p:sp>
      <p:sp>
        <p:nvSpPr>
          <p:cNvPr id="5" name="Slide Number Placeholder 4"/>
          <p:cNvSpPr>
            <a:spLocks noGrp="1"/>
          </p:cNvSpPr>
          <p:nvPr>
            <p:ph type="sldNum" sz="quarter" idx="12"/>
          </p:nvPr>
        </p:nvSpPr>
        <p:spPr/>
        <p:txBody>
          <a:bodyPr/>
          <a:lstStyle/>
          <a:p>
            <a:fld id="{F9FB4896-9D61-4099-92B0-4A60F9062D14}" type="slidenum">
              <a:rPr lang="en-US" smtClean="0"/>
              <a:t>28</a:t>
            </a:fld>
            <a:endParaRPr lang="en-US"/>
          </a:p>
        </p:txBody>
      </p:sp>
      <p:sp>
        <p:nvSpPr>
          <p:cNvPr id="6" name="TextBox 5"/>
          <p:cNvSpPr txBox="1"/>
          <p:nvPr/>
        </p:nvSpPr>
        <p:spPr>
          <a:xfrm>
            <a:off x="242596" y="1325563"/>
            <a:ext cx="6671388" cy="461665"/>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Lưu trữ các phần tử không thay đổi (hằng số)</a:t>
            </a:r>
          </a:p>
        </p:txBody>
      </p:sp>
      <p:pic>
        <p:nvPicPr>
          <p:cNvPr id="3" name="Picture 2"/>
          <p:cNvPicPr>
            <a:picLocks noChangeAspect="1"/>
          </p:cNvPicPr>
          <p:nvPr/>
        </p:nvPicPr>
        <p:blipFill>
          <a:blip r:embed="rId2"/>
          <a:stretch>
            <a:fillRect/>
          </a:stretch>
        </p:blipFill>
        <p:spPr>
          <a:xfrm>
            <a:off x="714923" y="1739152"/>
            <a:ext cx="10692882" cy="5118848"/>
          </a:xfrm>
          <a:prstGeom prst="rect">
            <a:avLst/>
          </a:prstGeom>
        </p:spPr>
      </p:pic>
    </p:spTree>
    <p:extLst>
      <p:ext uri="{BB962C8B-B14F-4D97-AF65-F5344CB8AC3E}">
        <p14:creationId xmlns:p14="http://schemas.microsoft.com/office/powerpoint/2010/main" val="32867745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Kiểu Tuple</a:t>
            </a:r>
          </a:p>
        </p:txBody>
      </p:sp>
      <p:sp>
        <p:nvSpPr>
          <p:cNvPr id="5" name="Slide Number Placeholder 4"/>
          <p:cNvSpPr>
            <a:spLocks noGrp="1"/>
          </p:cNvSpPr>
          <p:nvPr>
            <p:ph type="sldNum" sz="quarter" idx="12"/>
          </p:nvPr>
        </p:nvSpPr>
        <p:spPr/>
        <p:txBody>
          <a:bodyPr/>
          <a:lstStyle/>
          <a:p>
            <a:fld id="{F9FB4896-9D61-4099-92B0-4A60F9062D14}" type="slidenum">
              <a:rPr lang="en-US" smtClean="0"/>
              <a:t>29</a:t>
            </a:fld>
            <a:endParaRPr lang="en-US"/>
          </a:p>
        </p:txBody>
      </p:sp>
      <p:sp>
        <p:nvSpPr>
          <p:cNvPr id="6" name="TextBox 5"/>
          <p:cNvSpPr txBox="1"/>
          <p:nvPr/>
        </p:nvSpPr>
        <p:spPr>
          <a:xfrm>
            <a:off x="214604" y="1250111"/>
            <a:ext cx="6671388" cy="461665"/>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Thao tác, truy cập phần tử Tuple</a:t>
            </a:r>
          </a:p>
        </p:txBody>
      </p:sp>
      <p:pic>
        <p:nvPicPr>
          <p:cNvPr id="4" name="Picture 3"/>
          <p:cNvPicPr>
            <a:picLocks noChangeAspect="1"/>
          </p:cNvPicPr>
          <p:nvPr/>
        </p:nvPicPr>
        <p:blipFill>
          <a:blip r:embed="rId2"/>
          <a:stretch>
            <a:fillRect/>
          </a:stretch>
        </p:blipFill>
        <p:spPr>
          <a:xfrm>
            <a:off x="0" y="1711776"/>
            <a:ext cx="12149361" cy="4018218"/>
          </a:xfrm>
          <a:prstGeom prst="rect">
            <a:avLst/>
          </a:prstGeom>
        </p:spPr>
      </p:pic>
      <p:sp>
        <p:nvSpPr>
          <p:cNvPr id="7" name="TextBox 6"/>
          <p:cNvSpPr txBox="1"/>
          <p:nvPr/>
        </p:nvSpPr>
        <p:spPr>
          <a:xfrm>
            <a:off x="307910" y="6231818"/>
            <a:ext cx="2855168" cy="461665"/>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Phần tử 4 là </a:t>
            </a:r>
            <a:r>
              <a:rPr lang="en-US" sz="2400">
                <a:solidFill>
                  <a:srgbClr val="FF0000"/>
                </a:solidFill>
                <a:latin typeface="Arial" panose="020B0604020202020204" pitchFamily="34" charset="0"/>
                <a:cs typeface="Arial" panose="020B0604020202020204" pitchFamily="34" charset="0"/>
              </a:rPr>
              <a:t>ngay1</a:t>
            </a:r>
          </a:p>
        </p:txBody>
      </p:sp>
      <p:cxnSp>
        <p:nvCxnSpPr>
          <p:cNvPr id="8" name="Straight Arrow Connector 7"/>
          <p:cNvCxnSpPr/>
          <p:nvPr/>
        </p:nvCxnSpPr>
        <p:spPr>
          <a:xfrm flipV="1">
            <a:off x="1642188" y="5542342"/>
            <a:ext cx="6221" cy="5738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1894115" y="5565660"/>
            <a:ext cx="2052734" cy="79069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067368" y="6194670"/>
            <a:ext cx="6289611" cy="461665"/>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Phần tử 1 của </a:t>
            </a:r>
            <a:r>
              <a:rPr lang="en-US" sz="2400">
                <a:solidFill>
                  <a:srgbClr val="FF0000"/>
                </a:solidFill>
                <a:latin typeface="Arial" panose="020B0604020202020204" pitchFamily="34" charset="0"/>
                <a:cs typeface="Arial" panose="020B0604020202020204" pitchFamily="34" charset="0"/>
              </a:rPr>
              <a:t>ngay1 </a:t>
            </a:r>
            <a:r>
              <a:rPr lang="en-US" sz="2400">
                <a:latin typeface="Arial" panose="020B0604020202020204" pitchFamily="34" charset="0"/>
                <a:cs typeface="Arial" panose="020B0604020202020204" pitchFamily="34" charset="0"/>
              </a:rPr>
              <a:t>là</a:t>
            </a:r>
            <a:r>
              <a:rPr lang="en-US" sz="2400">
                <a:solidFill>
                  <a:srgbClr val="FF0000"/>
                </a:solidFill>
                <a:latin typeface="Arial" panose="020B0604020202020204" pitchFamily="34" charset="0"/>
                <a:cs typeface="Arial" panose="020B0604020202020204" pitchFamily="34" charset="0"/>
              </a:rPr>
              <a:t> thứ 3</a:t>
            </a:r>
          </a:p>
        </p:txBody>
      </p:sp>
    </p:spTree>
    <p:extLst>
      <p:ext uri="{BB962C8B-B14F-4D97-AF65-F5344CB8AC3E}">
        <p14:creationId xmlns:p14="http://schemas.microsoft.com/office/powerpoint/2010/main" val="50572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Các biến</a:t>
            </a:r>
          </a:p>
        </p:txBody>
      </p:sp>
      <p:sp>
        <p:nvSpPr>
          <p:cNvPr id="5" name="Slide Number Placeholder 4"/>
          <p:cNvSpPr>
            <a:spLocks noGrp="1"/>
          </p:cNvSpPr>
          <p:nvPr>
            <p:ph type="sldNum" sz="quarter" idx="12"/>
          </p:nvPr>
        </p:nvSpPr>
        <p:spPr/>
        <p:txBody>
          <a:bodyPr/>
          <a:lstStyle/>
          <a:p>
            <a:fld id="{F9FB4896-9D61-4099-92B0-4A60F9062D14}" type="slidenum">
              <a:rPr lang="en-US" smtClean="0"/>
              <a:t>3</a:t>
            </a:fld>
            <a:endParaRPr lang="en-US"/>
          </a:p>
        </p:txBody>
      </p:sp>
      <p:pic>
        <p:nvPicPr>
          <p:cNvPr id="3" name="Picture 2"/>
          <p:cNvPicPr>
            <a:picLocks noChangeAspect="1"/>
          </p:cNvPicPr>
          <p:nvPr/>
        </p:nvPicPr>
        <p:blipFill>
          <a:blip r:embed="rId2"/>
          <a:stretch>
            <a:fillRect/>
          </a:stretch>
        </p:blipFill>
        <p:spPr>
          <a:xfrm>
            <a:off x="1456534" y="1012426"/>
            <a:ext cx="9133711" cy="5845574"/>
          </a:xfrm>
          <a:prstGeom prst="rect">
            <a:avLst/>
          </a:prstGeom>
        </p:spPr>
      </p:pic>
    </p:spTree>
    <p:extLst>
      <p:ext uri="{BB962C8B-B14F-4D97-AF65-F5344CB8AC3E}">
        <p14:creationId xmlns:p14="http://schemas.microsoft.com/office/powerpoint/2010/main" val="1006435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Kiểu Dictionary</a:t>
            </a:r>
          </a:p>
        </p:txBody>
      </p:sp>
      <p:sp>
        <p:nvSpPr>
          <p:cNvPr id="5" name="Slide Number Placeholder 4"/>
          <p:cNvSpPr>
            <a:spLocks noGrp="1"/>
          </p:cNvSpPr>
          <p:nvPr>
            <p:ph type="sldNum" sz="quarter" idx="12"/>
          </p:nvPr>
        </p:nvSpPr>
        <p:spPr/>
        <p:txBody>
          <a:bodyPr/>
          <a:lstStyle/>
          <a:p>
            <a:fld id="{F9FB4896-9D61-4099-92B0-4A60F9062D14}" type="slidenum">
              <a:rPr lang="en-US" smtClean="0"/>
              <a:t>30</a:t>
            </a:fld>
            <a:endParaRPr lang="en-US"/>
          </a:p>
        </p:txBody>
      </p:sp>
      <p:sp>
        <p:nvSpPr>
          <p:cNvPr id="6" name="TextBox 5"/>
          <p:cNvSpPr txBox="1"/>
          <p:nvPr/>
        </p:nvSpPr>
        <p:spPr>
          <a:xfrm>
            <a:off x="214603" y="1250111"/>
            <a:ext cx="10142375" cy="1200329"/>
          </a:xfrm>
          <a:prstGeom prst="rect">
            <a:avLst/>
          </a:prstGeom>
          <a:noFill/>
        </p:spPr>
        <p:txBody>
          <a:bodyPr wrap="square" rtlCol="0">
            <a:spAutoFit/>
          </a:bodyPr>
          <a:lstStyle/>
          <a:p>
            <a:pPr marL="342900" indent="-342900">
              <a:buFontTx/>
              <a:buChar char="-"/>
            </a:pPr>
            <a:r>
              <a:rPr lang="en-US" sz="2400">
                <a:latin typeface="Arial" panose="020B0604020202020204" pitchFamily="34" charset="0"/>
                <a:cs typeface="Arial" panose="020B0604020202020204" pitchFamily="34" charset="0"/>
              </a:rPr>
              <a:t>Là tập hợp các cặp key-value</a:t>
            </a:r>
          </a:p>
          <a:p>
            <a:pPr marL="342900" indent="-342900">
              <a:buFontTx/>
              <a:buChar char="-"/>
            </a:pPr>
            <a:r>
              <a:rPr lang="en-US" sz="2400">
                <a:latin typeface="Arial" panose="020B0604020202020204" pitchFamily="34" charset="0"/>
                <a:cs typeface="Arial" panose="020B0604020202020204" pitchFamily="34" charset="0"/>
              </a:rPr>
              <a:t>Khởi tạo bởi dấu ngoặc nhọn { } hoặc từ khóa dict</a:t>
            </a:r>
          </a:p>
          <a:p>
            <a:pPr marL="342900" indent="-342900">
              <a:buFontTx/>
              <a:buChar char="-"/>
            </a:pPr>
            <a:r>
              <a:rPr lang="en-US" sz="2400">
                <a:latin typeface="Arial" panose="020B0604020202020204" pitchFamily="34" charset="0"/>
                <a:cs typeface="Arial" panose="020B0604020202020204" pitchFamily="34" charset="0"/>
              </a:rPr>
              <a:t>Key và value được phân biệt bởi dấu hai chấm :</a:t>
            </a:r>
          </a:p>
        </p:txBody>
      </p:sp>
      <p:pic>
        <p:nvPicPr>
          <p:cNvPr id="3" name="Picture 2"/>
          <p:cNvPicPr>
            <a:picLocks noChangeAspect="1"/>
          </p:cNvPicPr>
          <p:nvPr/>
        </p:nvPicPr>
        <p:blipFill>
          <a:blip r:embed="rId2"/>
          <a:stretch>
            <a:fillRect/>
          </a:stretch>
        </p:blipFill>
        <p:spPr>
          <a:xfrm>
            <a:off x="71961" y="2575674"/>
            <a:ext cx="12050631" cy="3209306"/>
          </a:xfrm>
          <a:prstGeom prst="rect">
            <a:avLst/>
          </a:prstGeom>
        </p:spPr>
      </p:pic>
    </p:spTree>
    <p:extLst>
      <p:ext uri="{BB962C8B-B14F-4D97-AF65-F5344CB8AC3E}">
        <p14:creationId xmlns:p14="http://schemas.microsoft.com/office/powerpoint/2010/main" val="13218419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Kiểu Dictionary</a:t>
            </a:r>
          </a:p>
        </p:txBody>
      </p:sp>
      <p:sp>
        <p:nvSpPr>
          <p:cNvPr id="5" name="Slide Number Placeholder 4"/>
          <p:cNvSpPr>
            <a:spLocks noGrp="1"/>
          </p:cNvSpPr>
          <p:nvPr>
            <p:ph type="sldNum" sz="quarter" idx="12"/>
          </p:nvPr>
        </p:nvSpPr>
        <p:spPr/>
        <p:txBody>
          <a:bodyPr/>
          <a:lstStyle/>
          <a:p>
            <a:fld id="{F9FB4896-9D61-4099-92B0-4A60F9062D14}" type="slidenum">
              <a:rPr lang="en-US" smtClean="0"/>
              <a:t>31</a:t>
            </a:fld>
            <a:endParaRPr lang="en-US"/>
          </a:p>
        </p:txBody>
      </p:sp>
      <p:pic>
        <p:nvPicPr>
          <p:cNvPr id="4" name="Picture 3"/>
          <p:cNvPicPr>
            <a:picLocks noChangeAspect="1"/>
          </p:cNvPicPr>
          <p:nvPr/>
        </p:nvPicPr>
        <p:blipFill>
          <a:blip r:embed="rId2"/>
          <a:stretch>
            <a:fillRect/>
          </a:stretch>
        </p:blipFill>
        <p:spPr>
          <a:xfrm>
            <a:off x="0" y="998377"/>
            <a:ext cx="12197420" cy="5859624"/>
          </a:xfrm>
          <a:prstGeom prst="rect">
            <a:avLst/>
          </a:prstGeom>
        </p:spPr>
      </p:pic>
    </p:spTree>
    <p:extLst>
      <p:ext uri="{BB962C8B-B14F-4D97-AF65-F5344CB8AC3E}">
        <p14:creationId xmlns:p14="http://schemas.microsoft.com/office/powerpoint/2010/main" val="32936995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Nhập dữ liệu</a:t>
            </a:r>
          </a:p>
        </p:txBody>
      </p:sp>
      <p:sp>
        <p:nvSpPr>
          <p:cNvPr id="5" name="Slide Number Placeholder 4"/>
          <p:cNvSpPr>
            <a:spLocks noGrp="1"/>
          </p:cNvSpPr>
          <p:nvPr>
            <p:ph type="sldNum" sz="quarter" idx="12"/>
          </p:nvPr>
        </p:nvSpPr>
        <p:spPr/>
        <p:txBody>
          <a:bodyPr/>
          <a:lstStyle/>
          <a:p>
            <a:fld id="{F9FB4896-9D61-4099-92B0-4A60F9062D14}" type="slidenum">
              <a:rPr lang="en-US" smtClean="0"/>
              <a:t>32</a:t>
            </a:fld>
            <a:endParaRPr lang="en-US"/>
          </a:p>
        </p:txBody>
      </p:sp>
      <p:pic>
        <p:nvPicPr>
          <p:cNvPr id="3" name="Picture 2"/>
          <p:cNvPicPr>
            <a:picLocks noChangeAspect="1"/>
          </p:cNvPicPr>
          <p:nvPr/>
        </p:nvPicPr>
        <p:blipFill>
          <a:blip r:embed="rId2"/>
          <a:stretch>
            <a:fillRect/>
          </a:stretch>
        </p:blipFill>
        <p:spPr>
          <a:xfrm>
            <a:off x="2471566" y="1110343"/>
            <a:ext cx="6302829" cy="3004457"/>
          </a:xfrm>
          <a:prstGeom prst="rect">
            <a:avLst/>
          </a:prstGeom>
        </p:spPr>
      </p:pic>
      <p:pic>
        <p:nvPicPr>
          <p:cNvPr id="4" name="Picture 3"/>
          <p:cNvPicPr>
            <a:picLocks noChangeAspect="1"/>
          </p:cNvPicPr>
          <p:nvPr/>
        </p:nvPicPr>
        <p:blipFill>
          <a:blip r:embed="rId3"/>
          <a:stretch>
            <a:fillRect/>
          </a:stretch>
        </p:blipFill>
        <p:spPr>
          <a:xfrm>
            <a:off x="2471566" y="4142792"/>
            <a:ext cx="6288460" cy="2164702"/>
          </a:xfrm>
          <a:prstGeom prst="rect">
            <a:avLst/>
          </a:prstGeom>
        </p:spPr>
      </p:pic>
      <p:sp>
        <p:nvSpPr>
          <p:cNvPr id="8" name="TextBox 7"/>
          <p:cNvSpPr txBox="1"/>
          <p:nvPr/>
        </p:nvSpPr>
        <p:spPr>
          <a:xfrm>
            <a:off x="2262810" y="6396335"/>
            <a:ext cx="6769224" cy="369332"/>
          </a:xfrm>
          <a:prstGeom prst="rect">
            <a:avLst/>
          </a:prstGeom>
          <a:noFill/>
        </p:spPr>
        <p:txBody>
          <a:bodyPr wrap="square" rtlCol="0">
            <a:spAutoFit/>
          </a:bodyPr>
          <a:lstStyle/>
          <a:p>
            <a:pPr algn="ctr"/>
            <a:r>
              <a:rPr lang="en-US"/>
              <a:t>Tất cả các dữ liệu nhận được sẽ chuyển thành kiểu </a:t>
            </a:r>
            <a:r>
              <a:rPr lang="en-US">
                <a:solidFill>
                  <a:srgbClr val="FF0000"/>
                </a:solidFill>
              </a:rPr>
              <a:t>string</a:t>
            </a:r>
          </a:p>
        </p:txBody>
      </p:sp>
    </p:spTree>
    <p:extLst>
      <p:ext uri="{BB962C8B-B14F-4D97-AF65-F5344CB8AC3E}">
        <p14:creationId xmlns:p14="http://schemas.microsoft.com/office/powerpoint/2010/main" val="11145945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Nhập dữ liệu</a:t>
            </a:r>
          </a:p>
        </p:txBody>
      </p:sp>
      <p:sp>
        <p:nvSpPr>
          <p:cNvPr id="5" name="Slide Number Placeholder 4"/>
          <p:cNvSpPr>
            <a:spLocks noGrp="1"/>
          </p:cNvSpPr>
          <p:nvPr>
            <p:ph type="sldNum" sz="quarter" idx="12"/>
          </p:nvPr>
        </p:nvSpPr>
        <p:spPr/>
        <p:txBody>
          <a:bodyPr/>
          <a:lstStyle/>
          <a:p>
            <a:fld id="{F9FB4896-9D61-4099-92B0-4A60F9062D14}" type="slidenum">
              <a:rPr lang="en-US" smtClean="0"/>
              <a:t>33</a:t>
            </a:fld>
            <a:endParaRPr lang="en-US"/>
          </a:p>
        </p:txBody>
      </p:sp>
      <p:sp>
        <p:nvSpPr>
          <p:cNvPr id="8" name="TextBox 7"/>
          <p:cNvSpPr txBox="1"/>
          <p:nvPr/>
        </p:nvSpPr>
        <p:spPr>
          <a:xfrm>
            <a:off x="1012371" y="6015692"/>
            <a:ext cx="9829800" cy="523220"/>
          </a:xfrm>
          <a:prstGeom prst="rect">
            <a:avLst/>
          </a:prstGeom>
          <a:noFill/>
        </p:spPr>
        <p:txBody>
          <a:bodyPr wrap="square" rtlCol="0">
            <a:spAutoFit/>
          </a:bodyPr>
          <a:lstStyle/>
          <a:p>
            <a:pPr algn="ctr"/>
            <a:r>
              <a:rPr lang="en-US" sz="2800" b="1">
                <a:solidFill>
                  <a:srgbClr val="0000FF"/>
                </a:solidFill>
              </a:rPr>
              <a:t>Cần chuyển đổi sang dạng dữ liệu tương ứng khi sử dụng</a:t>
            </a:r>
          </a:p>
        </p:txBody>
      </p:sp>
      <p:pic>
        <p:nvPicPr>
          <p:cNvPr id="6" name="Picture 5"/>
          <p:cNvPicPr>
            <a:picLocks noChangeAspect="1"/>
          </p:cNvPicPr>
          <p:nvPr/>
        </p:nvPicPr>
        <p:blipFill>
          <a:blip r:embed="rId2"/>
          <a:stretch>
            <a:fillRect/>
          </a:stretch>
        </p:blipFill>
        <p:spPr>
          <a:xfrm>
            <a:off x="2471566" y="1268183"/>
            <a:ext cx="6288460" cy="2785768"/>
          </a:xfrm>
          <a:prstGeom prst="rect">
            <a:avLst/>
          </a:prstGeom>
        </p:spPr>
      </p:pic>
      <p:pic>
        <p:nvPicPr>
          <p:cNvPr id="7" name="Picture 6"/>
          <p:cNvPicPr>
            <a:picLocks noChangeAspect="1"/>
          </p:cNvPicPr>
          <p:nvPr/>
        </p:nvPicPr>
        <p:blipFill>
          <a:blip r:embed="rId3"/>
          <a:stretch>
            <a:fillRect/>
          </a:stretch>
        </p:blipFill>
        <p:spPr>
          <a:xfrm>
            <a:off x="2471566" y="4093936"/>
            <a:ext cx="6297620" cy="1635060"/>
          </a:xfrm>
          <a:prstGeom prst="rect">
            <a:avLst/>
          </a:prstGeom>
        </p:spPr>
      </p:pic>
    </p:spTree>
    <p:extLst>
      <p:ext uri="{BB962C8B-B14F-4D97-AF65-F5344CB8AC3E}">
        <p14:creationId xmlns:p14="http://schemas.microsoft.com/office/powerpoint/2010/main" val="2314233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Nhập </a:t>
            </a:r>
            <a:r>
              <a:rPr lang="en-US">
                <a:solidFill>
                  <a:srgbClr val="FF0000"/>
                </a:solidFill>
                <a:latin typeface="Arial" panose="020B0604020202020204" pitchFamily="34" charset="0"/>
                <a:cs typeface="Arial" panose="020B0604020202020204" pitchFamily="34" charset="0"/>
              </a:rPr>
              <a:t>nhiều</a:t>
            </a:r>
            <a:r>
              <a:rPr lang="en-US">
                <a:latin typeface="Arial" panose="020B0604020202020204" pitchFamily="34" charset="0"/>
                <a:cs typeface="Arial" panose="020B0604020202020204" pitchFamily="34" charset="0"/>
              </a:rPr>
              <a:t> dữ liệu</a:t>
            </a:r>
          </a:p>
        </p:txBody>
      </p:sp>
      <p:sp>
        <p:nvSpPr>
          <p:cNvPr id="5" name="Slide Number Placeholder 4"/>
          <p:cNvSpPr>
            <a:spLocks noGrp="1"/>
          </p:cNvSpPr>
          <p:nvPr>
            <p:ph type="sldNum" sz="quarter" idx="12"/>
          </p:nvPr>
        </p:nvSpPr>
        <p:spPr/>
        <p:txBody>
          <a:bodyPr/>
          <a:lstStyle/>
          <a:p>
            <a:fld id="{F9FB4896-9D61-4099-92B0-4A60F9062D14}" type="slidenum">
              <a:rPr lang="en-US" smtClean="0"/>
              <a:t>34</a:t>
            </a:fld>
            <a:endParaRPr lang="en-US"/>
          </a:p>
        </p:txBody>
      </p:sp>
      <p:sp>
        <p:nvSpPr>
          <p:cNvPr id="9" name="Rectangle 8"/>
          <p:cNvSpPr/>
          <p:nvPr/>
        </p:nvSpPr>
        <p:spPr>
          <a:xfrm>
            <a:off x="1828124" y="1047513"/>
            <a:ext cx="8535751" cy="369332"/>
          </a:xfrm>
          <a:prstGeom prst="rect">
            <a:avLst/>
          </a:prstGeom>
        </p:spPr>
        <p:txBody>
          <a:bodyPr wrap="square">
            <a:spAutoFit/>
          </a:bodyPr>
          <a:lstStyle/>
          <a:p>
            <a:pPr algn="l"/>
            <a:r>
              <a:rPr lang="en-US">
                <a:latin typeface="Courier New" panose="02070309020205020404" pitchFamily="49" charset="0"/>
              </a:rPr>
              <a:t>Input().split(</a:t>
            </a:r>
            <a:r>
              <a:rPr lang="en-US">
                <a:solidFill>
                  <a:srgbClr val="0000FF"/>
                </a:solidFill>
                <a:latin typeface="Courier New" panose="02070309020205020404" pitchFamily="49" charset="0"/>
              </a:rPr>
              <a:t>kiểu dấu phân cách</a:t>
            </a:r>
            <a:r>
              <a:rPr lang="en-US">
                <a:latin typeface="Courier New" panose="02070309020205020404" pitchFamily="49" charset="0"/>
              </a:rPr>
              <a:t>,</a:t>
            </a:r>
            <a:r>
              <a:rPr lang="en-US">
                <a:solidFill>
                  <a:srgbClr val="00B050"/>
                </a:solidFill>
                <a:latin typeface="Courier New" panose="02070309020205020404" pitchFamily="49" charset="0"/>
              </a:rPr>
              <a:t>số giá trị tối đa sẽ nhập</a:t>
            </a:r>
            <a:r>
              <a:rPr lang="en-US">
                <a:latin typeface="Courier New" panose="02070309020205020404" pitchFamily="49" charset="0"/>
              </a:rPr>
              <a:t>)</a:t>
            </a:r>
          </a:p>
        </p:txBody>
      </p:sp>
      <p:pic>
        <p:nvPicPr>
          <p:cNvPr id="3" name="Picture 2"/>
          <p:cNvPicPr>
            <a:picLocks noChangeAspect="1"/>
          </p:cNvPicPr>
          <p:nvPr/>
        </p:nvPicPr>
        <p:blipFill>
          <a:blip r:embed="rId2"/>
          <a:stretch>
            <a:fillRect/>
          </a:stretch>
        </p:blipFill>
        <p:spPr>
          <a:xfrm>
            <a:off x="1977899" y="1571785"/>
            <a:ext cx="8004301" cy="2367210"/>
          </a:xfrm>
          <a:prstGeom prst="rect">
            <a:avLst/>
          </a:prstGeom>
        </p:spPr>
      </p:pic>
      <p:pic>
        <p:nvPicPr>
          <p:cNvPr id="4" name="Picture 3"/>
          <p:cNvPicPr>
            <a:picLocks noChangeAspect="1"/>
          </p:cNvPicPr>
          <p:nvPr/>
        </p:nvPicPr>
        <p:blipFill>
          <a:blip r:embed="rId3"/>
          <a:stretch>
            <a:fillRect/>
          </a:stretch>
        </p:blipFill>
        <p:spPr>
          <a:xfrm>
            <a:off x="1977899" y="3974089"/>
            <a:ext cx="8007802" cy="1764237"/>
          </a:xfrm>
          <a:prstGeom prst="rect">
            <a:avLst/>
          </a:prstGeom>
        </p:spPr>
      </p:pic>
    </p:spTree>
    <p:extLst>
      <p:ext uri="{BB962C8B-B14F-4D97-AF65-F5344CB8AC3E}">
        <p14:creationId xmlns:p14="http://schemas.microsoft.com/office/powerpoint/2010/main" val="1628517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Xuất dữ liệu</a:t>
            </a:r>
          </a:p>
        </p:txBody>
      </p:sp>
      <p:sp>
        <p:nvSpPr>
          <p:cNvPr id="5" name="Slide Number Placeholder 4"/>
          <p:cNvSpPr>
            <a:spLocks noGrp="1"/>
          </p:cNvSpPr>
          <p:nvPr>
            <p:ph type="sldNum" sz="quarter" idx="12"/>
          </p:nvPr>
        </p:nvSpPr>
        <p:spPr/>
        <p:txBody>
          <a:bodyPr/>
          <a:lstStyle/>
          <a:p>
            <a:fld id="{F9FB4896-9D61-4099-92B0-4A60F9062D14}" type="slidenum">
              <a:rPr lang="en-US" smtClean="0"/>
              <a:t>35</a:t>
            </a:fld>
            <a:endParaRPr lang="en-US"/>
          </a:p>
        </p:txBody>
      </p:sp>
      <p:sp>
        <p:nvSpPr>
          <p:cNvPr id="4" name="Rectangle 3"/>
          <p:cNvSpPr/>
          <p:nvPr/>
        </p:nvSpPr>
        <p:spPr>
          <a:xfrm>
            <a:off x="2332654" y="1170348"/>
            <a:ext cx="6624735" cy="646331"/>
          </a:xfrm>
          <a:prstGeom prst="rect">
            <a:avLst/>
          </a:prstGeom>
        </p:spPr>
        <p:txBody>
          <a:bodyPr wrap="square">
            <a:spAutoFit/>
          </a:bodyPr>
          <a:lstStyle/>
          <a:p>
            <a:pPr algn="l"/>
            <a:r>
              <a:rPr lang="en-US">
                <a:latin typeface="Courier New" panose="02070309020205020404" pitchFamily="49" charset="0"/>
              </a:rPr>
              <a:t>print(</a:t>
            </a:r>
            <a:r>
              <a:rPr lang="en-US" err="1">
                <a:solidFill>
                  <a:srgbClr val="0000FF"/>
                </a:solidFill>
                <a:latin typeface="Courier New" panose="02070309020205020404" pitchFamily="49" charset="0"/>
              </a:rPr>
              <a:t>Các</a:t>
            </a:r>
            <a:r>
              <a:rPr lang="en-US">
                <a:solidFill>
                  <a:srgbClr val="0000FF"/>
                </a:solidFill>
                <a:latin typeface="Courier New" panose="02070309020205020404" pitchFamily="49" charset="0"/>
              </a:rPr>
              <a:t> </a:t>
            </a:r>
            <a:r>
              <a:rPr lang="en-US" err="1">
                <a:solidFill>
                  <a:srgbClr val="0000FF"/>
                </a:solidFill>
                <a:latin typeface="Courier New" panose="02070309020205020404" pitchFamily="49" charset="0"/>
              </a:rPr>
              <a:t>chuỗi</a:t>
            </a:r>
            <a:r>
              <a:rPr lang="en-US">
                <a:solidFill>
                  <a:srgbClr val="0000FF"/>
                </a:solidFill>
                <a:latin typeface="Courier New" panose="02070309020205020404" pitchFamily="49" charset="0"/>
              </a:rPr>
              <a:t> </a:t>
            </a:r>
            <a:r>
              <a:rPr lang="en-US" err="1">
                <a:solidFill>
                  <a:srgbClr val="0000FF"/>
                </a:solidFill>
                <a:latin typeface="Courier New" panose="02070309020205020404" pitchFamily="49" charset="0"/>
              </a:rPr>
              <a:t>cần</a:t>
            </a:r>
            <a:r>
              <a:rPr lang="en-US">
                <a:solidFill>
                  <a:srgbClr val="0000FF"/>
                </a:solidFill>
                <a:latin typeface="Courier New" panose="02070309020205020404" pitchFamily="49" charset="0"/>
              </a:rPr>
              <a:t> </a:t>
            </a:r>
            <a:r>
              <a:rPr lang="en-US" err="1">
                <a:solidFill>
                  <a:srgbClr val="0000FF"/>
                </a:solidFill>
                <a:latin typeface="Courier New" panose="02070309020205020404" pitchFamily="49" charset="0"/>
              </a:rPr>
              <a:t>in</a:t>
            </a:r>
            <a:r>
              <a:rPr lang="en-US" err="1">
                <a:latin typeface="Courier New" panose="02070309020205020404" pitchFamily="49" charset="0"/>
              </a:rPr>
              <a:t>,sep</a:t>
            </a:r>
            <a:r>
              <a:rPr lang="en-US">
                <a:latin typeface="Courier New" panose="02070309020205020404" pitchFamily="49" charset="0"/>
              </a:rPr>
              <a:t>=</a:t>
            </a:r>
            <a:r>
              <a:rPr lang="en-US">
                <a:solidFill>
                  <a:srgbClr val="00B050"/>
                </a:solidFill>
                <a:latin typeface="Courier New" panose="02070309020205020404" pitchFamily="49" charset="0"/>
              </a:rPr>
              <a:t>’</a:t>
            </a:r>
            <a:r>
              <a:rPr lang="en-US" err="1">
                <a:solidFill>
                  <a:srgbClr val="00B050"/>
                </a:solidFill>
                <a:latin typeface="Courier New" panose="02070309020205020404" pitchFamily="49" charset="0"/>
              </a:rPr>
              <a:t>phân</a:t>
            </a:r>
            <a:r>
              <a:rPr lang="en-US">
                <a:solidFill>
                  <a:srgbClr val="00B050"/>
                </a:solidFill>
                <a:latin typeface="Courier New" panose="02070309020205020404" pitchFamily="49" charset="0"/>
              </a:rPr>
              <a:t> </a:t>
            </a:r>
            <a:r>
              <a:rPr lang="en-US" err="1">
                <a:solidFill>
                  <a:srgbClr val="00B050"/>
                </a:solidFill>
                <a:latin typeface="Courier New" panose="02070309020205020404" pitchFamily="49" charset="0"/>
              </a:rPr>
              <a:t>cách</a:t>
            </a:r>
            <a:r>
              <a:rPr lang="en-US">
                <a:solidFill>
                  <a:srgbClr val="00B050"/>
                </a:solidFill>
                <a:latin typeface="Courier New" panose="02070309020205020404" pitchFamily="49" charset="0"/>
              </a:rPr>
              <a:t> </a:t>
            </a:r>
            <a:r>
              <a:rPr lang="en-US" err="1">
                <a:solidFill>
                  <a:srgbClr val="00B050"/>
                </a:solidFill>
                <a:latin typeface="Courier New" panose="02070309020205020404" pitchFamily="49" charset="0"/>
              </a:rPr>
              <a:t>giữa</a:t>
            </a:r>
            <a:r>
              <a:rPr lang="en-US">
                <a:solidFill>
                  <a:srgbClr val="00B050"/>
                </a:solidFill>
                <a:latin typeface="Courier New" panose="02070309020205020404" pitchFamily="49" charset="0"/>
              </a:rPr>
              <a:t> </a:t>
            </a:r>
            <a:r>
              <a:rPr lang="en-US" err="1">
                <a:solidFill>
                  <a:srgbClr val="00B050"/>
                </a:solidFill>
                <a:latin typeface="Courier New" panose="02070309020205020404" pitchFamily="49" charset="0"/>
              </a:rPr>
              <a:t>các</a:t>
            </a:r>
            <a:r>
              <a:rPr lang="en-US">
                <a:solidFill>
                  <a:srgbClr val="00B050"/>
                </a:solidFill>
                <a:latin typeface="Courier New" panose="02070309020205020404" pitchFamily="49" charset="0"/>
              </a:rPr>
              <a:t> </a:t>
            </a:r>
            <a:r>
              <a:rPr lang="en-US" err="1">
                <a:solidFill>
                  <a:srgbClr val="00B050"/>
                </a:solidFill>
                <a:latin typeface="Courier New" panose="02070309020205020404" pitchFamily="49" charset="0"/>
              </a:rPr>
              <a:t>chuỗi</a:t>
            </a:r>
            <a:r>
              <a:rPr lang="en-US">
                <a:solidFill>
                  <a:srgbClr val="00B050"/>
                </a:solidFill>
                <a:latin typeface="Courier New" panose="02070309020205020404" pitchFamily="49" charset="0"/>
              </a:rPr>
              <a:t>’</a:t>
            </a:r>
            <a:r>
              <a:rPr lang="en-US">
                <a:latin typeface="Courier New" panose="02070309020205020404" pitchFamily="49" charset="0"/>
              </a:rPr>
              <a:t>),end=‘\</a:t>
            </a:r>
            <a:r>
              <a:rPr lang="en-US" err="1">
                <a:latin typeface="Courier New" panose="02070309020205020404" pitchFamily="49" charset="0"/>
              </a:rPr>
              <a:t>n’,file</a:t>
            </a:r>
            <a:r>
              <a:rPr lang="en-US">
                <a:latin typeface="Courier New" panose="02070309020205020404" pitchFamily="49" charset="0"/>
              </a:rPr>
              <a:t>=</a:t>
            </a:r>
            <a:r>
              <a:rPr lang="en-US" err="1">
                <a:latin typeface="Courier New" panose="02070309020205020404" pitchFamily="49" charset="0"/>
              </a:rPr>
              <a:t>sys.stdout,flush</a:t>
            </a:r>
            <a:r>
              <a:rPr lang="en-US">
                <a:latin typeface="Courier New" panose="02070309020205020404" pitchFamily="49" charset="0"/>
              </a:rPr>
              <a:t>=true);</a:t>
            </a:r>
          </a:p>
        </p:txBody>
      </p:sp>
      <p:sp>
        <p:nvSpPr>
          <p:cNvPr id="6" name="Rectangle 1"/>
          <p:cNvSpPr>
            <a:spLocks noChangeArrowheads="1"/>
          </p:cNvSpPr>
          <p:nvPr/>
        </p:nvSpPr>
        <p:spPr bwMode="auto">
          <a:xfrm>
            <a:off x="309217" y="2493787"/>
            <a:ext cx="11573566" cy="3465667"/>
          </a:xfrm>
          <a:prstGeom prst="rect">
            <a:avLst/>
          </a:prstGeom>
          <a:noFill/>
          <a:ln>
            <a:noFill/>
          </a:ln>
          <a:effectLst/>
        </p:spPr>
        <p:txBody>
          <a:bodyPr vert="horz" wrap="square" lIns="158700" tIns="0" rIns="0" bIns="79350" numCol="1" anchor="ctr" anchorCtr="0" compatLnSpc="1">
            <a:prstTxWarp prst="textNoShape">
              <a:avLst/>
            </a:prstTxWarp>
            <a:spAutoFit/>
          </a:bodyPr>
          <a:lstStyle/>
          <a:p>
            <a:pPr algn="l" defTabSz="914400" eaLnBrk="0" fontAlgn="base">
              <a:spcBef>
                <a:spcPct val="0"/>
              </a:spcBef>
              <a:spcAft>
                <a:spcPct val="0"/>
              </a:spcAft>
            </a:pPr>
            <a:r>
              <a:rPr lang="en-US" altLang="en-US" sz="2200" b="1">
                <a:latin typeface="Arial" panose="020B0604020202020204" pitchFamily="34" charset="0"/>
                <a:cs typeface="Arial" panose="020B0604020202020204" pitchFamily="34" charset="0"/>
              </a:rPr>
              <a:t>end=’\n’:</a:t>
            </a:r>
            <a:r>
              <a:rPr lang="en-US" altLang="en-US" sz="2200" b="0">
                <a:latin typeface="Arial" panose="020B0604020202020204" pitchFamily="34" charset="0"/>
                <a:cs typeface="Arial" panose="020B0604020202020204" pitchFamily="34" charset="0"/>
              </a:rPr>
              <a:t> </a:t>
            </a:r>
            <a:r>
              <a:rPr lang="en-US" altLang="en-US" sz="2200" b="0" err="1">
                <a:latin typeface="Arial" panose="020B0604020202020204" pitchFamily="34" charset="0"/>
                <a:cs typeface="Arial" panose="020B0604020202020204" pitchFamily="34" charset="0"/>
              </a:rPr>
              <a:t>tham</a:t>
            </a:r>
            <a:r>
              <a:rPr lang="en-US" altLang="en-US" sz="2200" b="0">
                <a:latin typeface="Arial" panose="020B0604020202020204" pitchFamily="34" charset="0"/>
                <a:cs typeface="Arial" panose="020B0604020202020204" pitchFamily="34" charset="0"/>
              </a:rPr>
              <a:t> </a:t>
            </a:r>
            <a:r>
              <a:rPr lang="en-US" altLang="en-US" sz="2200" b="0" err="1">
                <a:latin typeface="Arial" panose="020B0604020202020204" pitchFamily="34" charset="0"/>
                <a:cs typeface="Arial" panose="020B0604020202020204" pitchFamily="34" charset="0"/>
              </a:rPr>
              <a:t>số</a:t>
            </a:r>
            <a:r>
              <a:rPr lang="en-US" altLang="en-US" sz="2200" b="0">
                <a:latin typeface="Arial" panose="020B0604020202020204" pitchFamily="34" charset="0"/>
                <a:cs typeface="Arial" panose="020B0604020202020204" pitchFamily="34" charset="0"/>
              </a:rPr>
              <a:t> </a:t>
            </a:r>
            <a:r>
              <a:rPr lang="en-US" altLang="en-US" sz="2200" b="0" err="1">
                <a:latin typeface="Arial" panose="020B0604020202020204" pitchFamily="34" charset="0"/>
                <a:cs typeface="Arial" panose="020B0604020202020204" pitchFamily="34" charset="0"/>
              </a:rPr>
              <a:t>tùy</a:t>
            </a:r>
            <a:r>
              <a:rPr lang="en-US" altLang="en-US" sz="2200" b="0">
                <a:latin typeface="Arial" panose="020B0604020202020204" pitchFamily="34" charset="0"/>
                <a:cs typeface="Arial" panose="020B0604020202020204" pitchFamily="34" charset="0"/>
              </a:rPr>
              <a:t> </a:t>
            </a:r>
            <a:r>
              <a:rPr lang="en-US" altLang="en-US" sz="2200" b="0" err="1">
                <a:latin typeface="Arial" panose="020B0604020202020204" pitchFamily="34" charset="0"/>
                <a:cs typeface="Arial" panose="020B0604020202020204" pitchFamily="34" charset="0"/>
              </a:rPr>
              <a:t>chọn</a:t>
            </a:r>
            <a:r>
              <a:rPr lang="en-US" altLang="en-US" sz="2200" b="0">
                <a:latin typeface="Arial" panose="020B0604020202020204" pitchFamily="34" charset="0"/>
                <a:cs typeface="Arial" panose="020B0604020202020204" pitchFamily="34" charset="0"/>
              </a:rPr>
              <a:t>, </a:t>
            </a:r>
            <a:r>
              <a:rPr lang="en-US" altLang="en-US" sz="2200" b="0" err="1">
                <a:latin typeface="Arial" panose="020B0604020202020204" pitchFamily="34" charset="0"/>
                <a:cs typeface="Arial" panose="020B0604020202020204" pitchFamily="34" charset="0"/>
              </a:rPr>
              <a:t>có</a:t>
            </a:r>
            <a:r>
              <a:rPr lang="en-US" altLang="en-US" sz="2200" b="0">
                <a:latin typeface="Arial" panose="020B0604020202020204" pitchFamily="34" charset="0"/>
                <a:cs typeface="Arial" panose="020B0604020202020204" pitchFamily="34" charset="0"/>
              </a:rPr>
              <a:t> </a:t>
            </a:r>
            <a:r>
              <a:rPr lang="en-US" altLang="en-US" sz="2200" b="0" err="1">
                <a:latin typeface="Arial" panose="020B0604020202020204" pitchFamily="34" charset="0"/>
                <a:cs typeface="Arial" panose="020B0604020202020204" pitchFamily="34" charset="0"/>
              </a:rPr>
              <a:t>thể</a:t>
            </a:r>
            <a:r>
              <a:rPr lang="en-US" altLang="en-US" sz="2200" b="0">
                <a:latin typeface="Arial" panose="020B0604020202020204" pitchFamily="34" charset="0"/>
                <a:cs typeface="Arial" panose="020B0604020202020204" pitchFamily="34" charset="0"/>
              </a:rPr>
              <a:t> </a:t>
            </a:r>
            <a:r>
              <a:rPr lang="en-US" altLang="en-US" sz="2200" b="0" err="1">
                <a:latin typeface="Arial" panose="020B0604020202020204" pitchFamily="34" charset="0"/>
                <a:cs typeface="Arial" panose="020B0604020202020204" pitchFamily="34" charset="0"/>
              </a:rPr>
              <a:t>có</a:t>
            </a:r>
            <a:r>
              <a:rPr lang="en-US" altLang="en-US" sz="2200" b="0">
                <a:latin typeface="Arial" panose="020B0604020202020204" pitchFamily="34" charset="0"/>
                <a:cs typeface="Arial" panose="020B0604020202020204" pitchFamily="34" charset="0"/>
              </a:rPr>
              <a:t> </a:t>
            </a:r>
            <a:r>
              <a:rPr lang="en-US" altLang="en-US" sz="2200" b="0" err="1">
                <a:latin typeface="Arial" panose="020B0604020202020204" pitchFamily="34" charset="0"/>
                <a:cs typeface="Arial" panose="020B0604020202020204" pitchFamily="34" charset="0"/>
              </a:rPr>
              <a:t>hoặc</a:t>
            </a:r>
            <a:r>
              <a:rPr lang="en-US" altLang="en-US" sz="2200" b="0">
                <a:latin typeface="Arial" panose="020B0604020202020204" pitchFamily="34" charset="0"/>
                <a:cs typeface="Arial" panose="020B0604020202020204" pitchFamily="34" charset="0"/>
              </a:rPr>
              <a:t> </a:t>
            </a:r>
            <a:r>
              <a:rPr lang="en-US" altLang="en-US" sz="2200" b="0" err="1">
                <a:latin typeface="Arial" panose="020B0604020202020204" pitchFamily="34" charset="0"/>
                <a:cs typeface="Arial" panose="020B0604020202020204" pitchFamily="34" charset="0"/>
              </a:rPr>
              <a:t>không</a:t>
            </a:r>
            <a:r>
              <a:rPr lang="en-US" altLang="en-US" sz="2200" b="0">
                <a:latin typeface="Arial" panose="020B0604020202020204" pitchFamily="34" charset="0"/>
                <a:cs typeface="Arial" panose="020B0604020202020204" pitchFamily="34" charset="0"/>
              </a:rPr>
              <a:t>. </a:t>
            </a:r>
            <a:r>
              <a:rPr lang="en-US" altLang="en-US" sz="2200" b="0" err="1">
                <a:latin typeface="Arial" panose="020B0604020202020204" pitchFamily="34" charset="0"/>
                <a:cs typeface="Arial" panose="020B0604020202020204" pitchFamily="34" charset="0"/>
              </a:rPr>
              <a:t>Xác</a:t>
            </a:r>
            <a:r>
              <a:rPr lang="en-US" altLang="en-US" sz="2200" b="0">
                <a:latin typeface="Arial" panose="020B0604020202020204" pitchFamily="34" charset="0"/>
                <a:cs typeface="Arial" panose="020B0604020202020204" pitchFamily="34" charset="0"/>
              </a:rPr>
              <a:t> </a:t>
            </a:r>
            <a:r>
              <a:rPr lang="en-US" altLang="en-US" sz="2200" b="0" err="1">
                <a:latin typeface="Arial" panose="020B0604020202020204" pitchFamily="34" charset="0"/>
                <a:cs typeface="Arial" panose="020B0604020202020204" pitchFamily="34" charset="0"/>
              </a:rPr>
              <a:t>định</a:t>
            </a:r>
            <a:r>
              <a:rPr lang="en-US" altLang="en-US" sz="2200" b="0">
                <a:latin typeface="Arial" panose="020B0604020202020204" pitchFamily="34" charset="0"/>
                <a:cs typeface="Arial" panose="020B0604020202020204" pitchFamily="34" charset="0"/>
              </a:rPr>
              <a:t> </a:t>
            </a:r>
            <a:r>
              <a:rPr lang="en-US" altLang="en-US" sz="2200" b="0" err="1">
                <a:latin typeface="Arial" panose="020B0604020202020204" pitchFamily="34" charset="0"/>
                <a:cs typeface="Arial" panose="020B0604020202020204" pitchFamily="34" charset="0"/>
              </a:rPr>
              <a:t>ký</a:t>
            </a:r>
            <a:r>
              <a:rPr lang="en-US" altLang="en-US" sz="2200" b="0">
                <a:latin typeface="Arial" panose="020B0604020202020204" pitchFamily="34" charset="0"/>
                <a:cs typeface="Arial" panose="020B0604020202020204" pitchFamily="34" charset="0"/>
              </a:rPr>
              <a:t> </a:t>
            </a:r>
            <a:r>
              <a:rPr lang="en-US" altLang="en-US" sz="2200" b="0" err="1">
                <a:latin typeface="Arial" panose="020B0604020202020204" pitchFamily="34" charset="0"/>
                <a:cs typeface="Arial" panose="020B0604020202020204" pitchFamily="34" charset="0"/>
              </a:rPr>
              <a:t>tự</a:t>
            </a:r>
            <a:r>
              <a:rPr lang="en-US" altLang="en-US" sz="2200" b="0">
                <a:latin typeface="Arial" panose="020B0604020202020204" pitchFamily="34" charset="0"/>
                <a:cs typeface="Arial" panose="020B0604020202020204" pitchFamily="34" charset="0"/>
              </a:rPr>
              <a:t> </a:t>
            </a:r>
            <a:r>
              <a:rPr lang="en-US" altLang="en-US" sz="2200" b="0" err="1">
                <a:latin typeface="Arial" panose="020B0604020202020204" pitchFamily="34" charset="0"/>
                <a:cs typeface="Arial" panose="020B0604020202020204" pitchFamily="34" charset="0"/>
              </a:rPr>
              <a:t>được</a:t>
            </a:r>
            <a:r>
              <a:rPr lang="en-US" altLang="en-US" sz="2200" b="0">
                <a:latin typeface="Arial" panose="020B0604020202020204" pitchFamily="34" charset="0"/>
                <a:cs typeface="Arial" panose="020B0604020202020204" pitchFamily="34" charset="0"/>
              </a:rPr>
              <a:t> in </a:t>
            </a:r>
            <a:r>
              <a:rPr lang="en-US" altLang="en-US" sz="2200" b="0" err="1">
                <a:latin typeface="Arial" panose="020B0604020202020204" pitchFamily="34" charset="0"/>
                <a:cs typeface="Arial" panose="020B0604020202020204" pitchFamily="34" charset="0"/>
              </a:rPr>
              <a:t>ra</a:t>
            </a:r>
            <a:r>
              <a:rPr lang="en-US" altLang="en-US" sz="2200" b="0">
                <a:latin typeface="Arial" panose="020B0604020202020204" pitchFamily="34" charset="0"/>
                <a:cs typeface="Arial" panose="020B0604020202020204" pitchFamily="34" charset="0"/>
              </a:rPr>
              <a:t> </a:t>
            </a:r>
            <a:r>
              <a:rPr lang="en-US" altLang="en-US" sz="2200" b="0" err="1">
                <a:latin typeface="Arial" panose="020B0604020202020204" pitchFamily="34" charset="0"/>
                <a:cs typeface="Arial" panose="020B0604020202020204" pitchFamily="34" charset="0"/>
              </a:rPr>
              <a:t>cuối</a:t>
            </a:r>
            <a:r>
              <a:rPr lang="en-US" altLang="en-US" sz="2200" b="0">
                <a:latin typeface="Arial" panose="020B0604020202020204" pitchFamily="34" charset="0"/>
                <a:cs typeface="Arial" panose="020B0604020202020204" pitchFamily="34" charset="0"/>
              </a:rPr>
              <a:t> </a:t>
            </a:r>
            <a:r>
              <a:rPr lang="en-US" altLang="en-US" sz="2200" b="0" err="1">
                <a:latin typeface="Arial" panose="020B0604020202020204" pitchFamily="34" charset="0"/>
                <a:cs typeface="Arial" panose="020B0604020202020204" pitchFamily="34" charset="0"/>
              </a:rPr>
              <a:t>cùng</a:t>
            </a:r>
            <a:r>
              <a:rPr lang="en-US" altLang="en-US" sz="2200" b="0">
                <a:latin typeface="Arial" panose="020B0604020202020204" pitchFamily="34" charset="0"/>
                <a:cs typeface="Arial" panose="020B0604020202020204" pitchFamily="34" charset="0"/>
              </a:rPr>
              <a:t>. </a:t>
            </a:r>
            <a:r>
              <a:rPr lang="en-US" altLang="en-US" sz="2200" b="1">
                <a:latin typeface="Arial" panose="020B0604020202020204" pitchFamily="34" charset="0"/>
                <a:cs typeface="Arial" panose="020B0604020202020204" pitchFamily="34" charset="0"/>
              </a:rPr>
              <a:t>end</a:t>
            </a:r>
            <a:r>
              <a:rPr lang="en-US" altLang="en-US" sz="2200" b="0">
                <a:latin typeface="Arial" panose="020B0604020202020204" pitchFamily="34" charset="0"/>
                <a:cs typeface="Arial" panose="020B0604020202020204" pitchFamily="34" charset="0"/>
              </a:rPr>
              <a:t> </a:t>
            </a:r>
            <a:r>
              <a:rPr lang="en-US" altLang="en-US" sz="2200" b="0" err="1">
                <a:latin typeface="Arial" panose="020B0604020202020204" pitchFamily="34" charset="0"/>
                <a:cs typeface="Arial" panose="020B0604020202020204" pitchFamily="34" charset="0"/>
              </a:rPr>
              <a:t>mặc</a:t>
            </a:r>
            <a:r>
              <a:rPr lang="en-US" altLang="en-US" sz="2200" b="0">
                <a:latin typeface="Arial" panose="020B0604020202020204" pitchFamily="34" charset="0"/>
                <a:cs typeface="Arial" panose="020B0604020202020204" pitchFamily="34" charset="0"/>
              </a:rPr>
              <a:t> </a:t>
            </a:r>
            <a:r>
              <a:rPr lang="en-US" altLang="en-US" sz="2200" b="0" err="1">
                <a:latin typeface="Arial" panose="020B0604020202020204" pitchFamily="34" charset="0"/>
                <a:cs typeface="Arial" panose="020B0604020202020204" pitchFamily="34" charset="0"/>
              </a:rPr>
              <a:t>định</a:t>
            </a:r>
            <a:r>
              <a:rPr lang="en-US" altLang="en-US" sz="2200" b="0">
                <a:latin typeface="Arial" panose="020B0604020202020204" pitchFamily="34" charset="0"/>
                <a:cs typeface="Arial" panose="020B0604020202020204" pitchFamily="34" charset="0"/>
              </a:rPr>
              <a:t> </a:t>
            </a:r>
            <a:r>
              <a:rPr lang="en-US" altLang="en-US" sz="2200" b="0" err="1">
                <a:latin typeface="Arial" panose="020B0604020202020204" pitchFamily="34" charset="0"/>
                <a:cs typeface="Arial" panose="020B0604020202020204" pitchFamily="34" charset="0"/>
              </a:rPr>
              <a:t>là</a:t>
            </a:r>
            <a:r>
              <a:rPr lang="en-US" altLang="en-US" sz="2200" b="0">
                <a:latin typeface="Arial" panose="020B0604020202020204" pitchFamily="34" charset="0"/>
                <a:cs typeface="Arial" panose="020B0604020202020204" pitchFamily="34" charset="0"/>
              </a:rPr>
              <a:t> ‘\n’.</a:t>
            </a:r>
          </a:p>
          <a:p>
            <a:pPr algn="l" defTabSz="914400" eaLnBrk="0" fontAlgn="base">
              <a:spcBef>
                <a:spcPct val="0"/>
              </a:spcBef>
              <a:spcAft>
                <a:spcPct val="0"/>
              </a:spcAft>
            </a:pPr>
            <a:endParaRPr lang="en-US" altLang="en-US" sz="2200" b="0">
              <a:latin typeface="Arial" panose="020B0604020202020204" pitchFamily="34" charset="0"/>
              <a:cs typeface="Arial" panose="020B0604020202020204" pitchFamily="34" charset="0"/>
            </a:endParaRPr>
          </a:p>
          <a:p>
            <a:pPr algn="l" defTabSz="914400" eaLnBrk="0" fontAlgn="base">
              <a:spcBef>
                <a:spcPct val="0"/>
              </a:spcBef>
              <a:spcAft>
                <a:spcPct val="0"/>
              </a:spcAft>
            </a:pPr>
            <a:endParaRPr lang="en-US" altLang="en-US" sz="2200" b="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a:ln>
                  <a:noFill/>
                </a:ln>
                <a:solidFill>
                  <a:srgbClr val="000000"/>
                </a:solidFill>
                <a:effectLst/>
                <a:latin typeface="Arial" panose="020B0604020202020204" pitchFamily="34" charset="0"/>
                <a:cs typeface="Arial" panose="020B0604020202020204" pitchFamily="34" charset="0"/>
              </a:rPr>
              <a:t> file</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tham</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số</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tùy</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chọn</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có</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thể</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có</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hoặc</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không</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Xác</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định</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đối</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tượng</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nhận</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value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để</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in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ra.</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Mặc</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định</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là</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1" i="0" u="none" strike="noStrike" cap="none" normalizeH="0" baseline="0" err="1">
                <a:ln>
                  <a:noFill/>
                </a:ln>
                <a:solidFill>
                  <a:srgbClr val="DC143C"/>
                </a:solidFill>
                <a:effectLst/>
                <a:latin typeface="Arial" panose="020B0604020202020204" pitchFamily="34" charset="0"/>
                <a:cs typeface="Arial" panose="020B0604020202020204" pitchFamily="34" charset="0"/>
              </a:rPr>
              <a:t>sys.stdout</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được</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in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ra</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màn</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hình</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a:ln>
                  <a:noFill/>
                </a:ln>
                <a:solidFill>
                  <a:srgbClr val="000000"/>
                </a:solidFill>
                <a:effectLst/>
                <a:latin typeface="Arial" panose="020B0604020202020204" pitchFamily="34" charset="0"/>
                <a:cs typeface="Arial" panose="020B0604020202020204" pitchFamily="34" charset="0"/>
              </a:rPr>
              <a:t> flush</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tham</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số</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tùy</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chọn</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có</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thể</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có</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hoặc</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không</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Nếu</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là</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1" i="0" u="none" strike="noStrike" cap="none" normalizeH="0" baseline="0">
                <a:ln>
                  <a:noFill/>
                </a:ln>
                <a:solidFill>
                  <a:srgbClr val="000000"/>
                </a:solidFill>
                <a:effectLst/>
                <a:latin typeface="Arial" panose="020B0604020202020204" pitchFamily="34" charset="0"/>
                <a:cs typeface="Arial" panose="020B0604020202020204" pitchFamily="34" charset="0"/>
              </a:rPr>
              <a:t>True</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thì</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không</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lưu</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value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vào</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bộ</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nhớ</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đệm</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Nếu</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là</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1" i="0" u="none" strike="noStrike" cap="none" normalizeH="0" baseline="0">
                <a:ln>
                  <a:noFill/>
                </a:ln>
                <a:solidFill>
                  <a:srgbClr val="000000"/>
                </a:solidFill>
                <a:effectLst/>
                <a:latin typeface="Arial" panose="020B0604020202020204" pitchFamily="34" charset="0"/>
                <a:cs typeface="Arial" panose="020B0604020202020204" pitchFamily="34" charset="0"/>
              </a:rPr>
              <a:t>False</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thì</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lưu</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value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vào</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bộ</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nhớ</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đệm</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Mặc</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định</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0" i="0" u="none" strike="noStrike" cap="none" normalizeH="0" baseline="0" err="1">
                <a:ln>
                  <a:noFill/>
                </a:ln>
                <a:solidFill>
                  <a:srgbClr val="000000"/>
                </a:solidFill>
                <a:effectLst/>
                <a:latin typeface="Arial" panose="020B0604020202020204" pitchFamily="34" charset="0"/>
                <a:cs typeface="Arial" panose="020B0604020202020204" pitchFamily="34" charset="0"/>
              </a:rPr>
              <a:t>là</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2200" b="1" i="0" u="none" strike="noStrike" cap="none" normalizeH="0" baseline="0">
                <a:ln>
                  <a:noFill/>
                </a:ln>
                <a:solidFill>
                  <a:srgbClr val="000000"/>
                </a:solidFill>
                <a:effectLst/>
                <a:latin typeface="Arial" panose="020B0604020202020204" pitchFamily="34" charset="0"/>
                <a:cs typeface="Arial" panose="020B0604020202020204" pitchFamily="34" charset="0"/>
              </a:rPr>
              <a:t>False</a:t>
            </a:r>
            <a:r>
              <a:rPr kumimoji="0" lang="en-US" alt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a:t>
            </a:r>
            <a:endParaRPr kumimoji="0" lang="en-US" altLang="en-US" sz="2200" b="0" i="0" u="none" strike="noStrike" cap="none" normalizeH="0" baseline="0">
              <a:ln>
                <a:noFill/>
              </a:ln>
              <a:solidFill>
                <a:srgbClr val="333333"/>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8353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Xuất dữ liệu</a:t>
            </a:r>
          </a:p>
        </p:txBody>
      </p:sp>
      <p:sp>
        <p:nvSpPr>
          <p:cNvPr id="5" name="Slide Number Placeholder 4"/>
          <p:cNvSpPr>
            <a:spLocks noGrp="1"/>
          </p:cNvSpPr>
          <p:nvPr>
            <p:ph type="sldNum" sz="quarter" idx="12"/>
          </p:nvPr>
        </p:nvSpPr>
        <p:spPr/>
        <p:txBody>
          <a:bodyPr/>
          <a:lstStyle/>
          <a:p>
            <a:fld id="{F9FB4896-9D61-4099-92B0-4A60F9062D14}" type="slidenum">
              <a:rPr lang="en-US" smtClean="0"/>
              <a:t>36</a:t>
            </a:fld>
            <a:endParaRPr lang="en-US"/>
          </a:p>
        </p:txBody>
      </p:sp>
      <p:sp>
        <p:nvSpPr>
          <p:cNvPr id="4" name="Rectangle 3"/>
          <p:cNvSpPr/>
          <p:nvPr/>
        </p:nvSpPr>
        <p:spPr>
          <a:xfrm>
            <a:off x="2332654" y="1170348"/>
            <a:ext cx="6624735" cy="646331"/>
          </a:xfrm>
          <a:prstGeom prst="rect">
            <a:avLst/>
          </a:prstGeom>
        </p:spPr>
        <p:txBody>
          <a:bodyPr wrap="square">
            <a:spAutoFit/>
          </a:bodyPr>
          <a:lstStyle/>
          <a:p>
            <a:pPr algn="l"/>
            <a:r>
              <a:rPr lang="en-US">
                <a:latin typeface="Courier New" panose="02070309020205020404" pitchFamily="49" charset="0"/>
              </a:rPr>
              <a:t>print(</a:t>
            </a:r>
            <a:r>
              <a:rPr lang="en-US">
                <a:solidFill>
                  <a:srgbClr val="0000FF"/>
                </a:solidFill>
                <a:latin typeface="Courier New" panose="02070309020205020404" pitchFamily="49" charset="0"/>
              </a:rPr>
              <a:t>Các chuỗi cần in</a:t>
            </a:r>
            <a:r>
              <a:rPr lang="en-US">
                <a:latin typeface="Courier New" panose="02070309020205020404" pitchFamily="49" charset="0"/>
              </a:rPr>
              <a:t>,sep=</a:t>
            </a:r>
            <a:r>
              <a:rPr lang="en-US">
                <a:solidFill>
                  <a:srgbClr val="00B050"/>
                </a:solidFill>
                <a:latin typeface="Courier New" panose="02070309020205020404" pitchFamily="49" charset="0"/>
              </a:rPr>
              <a:t>’phân cách giữa các chuỗi’</a:t>
            </a:r>
            <a:r>
              <a:rPr lang="en-US">
                <a:latin typeface="Courier New" panose="02070309020205020404" pitchFamily="49" charset="0"/>
              </a:rPr>
              <a:t>),end=‘\n’,file=sys.stdout,flush=true);</a:t>
            </a:r>
          </a:p>
        </p:txBody>
      </p:sp>
      <p:pic>
        <p:nvPicPr>
          <p:cNvPr id="3" name="Picture 2"/>
          <p:cNvPicPr>
            <a:picLocks noChangeAspect="1"/>
          </p:cNvPicPr>
          <p:nvPr/>
        </p:nvPicPr>
        <p:blipFill>
          <a:blip r:embed="rId2"/>
          <a:stretch>
            <a:fillRect/>
          </a:stretch>
        </p:blipFill>
        <p:spPr>
          <a:xfrm>
            <a:off x="2354561" y="1816679"/>
            <a:ext cx="7482878" cy="3409434"/>
          </a:xfrm>
          <a:prstGeom prst="rect">
            <a:avLst/>
          </a:prstGeom>
        </p:spPr>
      </p:pic>
      <p:pic>
        <p:nvPicPr>
          <p:cNvPr id="7" name="Picture 6"/>
          <p:cNvPicPr>
            <a:picLocks noChangeAspect="1"/>
          </p:cNvPicPr>
          <p:nvPr/>
        </p:nvPicPr>
        <p:blipFill>
          <a:blip r:embed="rId3"/>
          <a:stretch>
            <a:fillRect/>
          </a:stretch>
        </p:blipFill>
        <p:spPr>
          <a:xfrm>
            <a:off x="2354561" y="5275230"/>
            <a:ext cx="7482878" cy="1446245"/>
          </a:xfrm>
          <a:prstGeom prst="rect">
            <a:avLst/>
          </a:prstGeom>
        </p:spPr>
      </p:pic>
    </p:spTree>
    <p:extLst>
      <p:ext uri="{BB962C8B-B14F-4D97-AF65-F5344CB8AC3E}">
        <p14:creationId xmlns:p14="http://schemas.microsoft.com/office/powerpoint/2010/main" val="36167048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Xuất dữ liệu – toán tử %</a:t>
            </a:r>
          </a:p>
        </p:txBody>
      </p:sp>
      <p:sp>
        <p:nvSpPr>
          <p:cNvPr id="5" name="Slide Number Placeholder 4"/>
          <p:cNvSpPr>
            <a:spLocks noGrp="1"/>
          </p:cNvSpPr>
          <p:nvPr>
            <p:ph type="sldNum" sz="quarter" idx="12"/>
          </p:nvPr>
        </p:nvSpPr>
        <p:spPr/>
        <p:txBody>
          <a:bodyPr/>
          <a:lstStyle/>
          <a:p>
            <a:fld id="{F9FB4896-9D61-4099-92B0-4A60F9062D14}" type="slidenum">
              <a:rPr lang="en-US" smtClean="0"/>
              <a:t>37</a:t>
            </a:fld>
            <a:endParaRPr lang="en-US"/>
          </a:p>
        </p:txBody>
      </p:sp>
      <p:sp>
        <p:nvSpPr>
          <p:cNvPr id="4" name="Rectangle 3"/>
          <p:cNvSpPr/>
          <p:nvPr/>
        </p:nvSpPr>
        <p:spPr>
          <a:xfrm>
            <a:off x="2332654" y="1170348"/>
            <a:ext cx="6624735" cy="646331"/>
          </a:xfrm>
          <a:prstGeom prst="rect">
            <a:avLst/>
          </a:prstGeom>
        </p:spPr>
        <p:txBody>
          <a:bodyPr wrap="square">
            <a:spAutoFit/>
          </a:bodyPr>
          <a:lstStyle/>
          <a:p>
            <a:pPr algn="l"/>
            <a:r>
              <a:rPr lang="en-US">
                <a:latin typeface="Courier New" panose="02070309020205020404" pitchFamily="49" charset="0"/>
              </a:rPr>
              <a:t>print(</a:t>
            </a:r>
            <a:r>
              <a:rPr lang="en-US">
                <a:solidFill>
                  <a:srgbClr val="0000FF"/>
                </a:solidFill>
                <a:latin typeface="Courier New" panose="02070309020205020404" pitchFamily="49" charset="0"/>
              </a:rPr>
              <a:t>Các chuỗi cần in</a:t>
            </a:r>
            <a:r>
              <a:rPr lang="en-US">
                <a:latin typeface="Courier New" panose="02070309020205020404" pitchFamily="49" charset="0"/>
              </a:rPr>
              <a:t>,sep=</a:t>
            </a:r>
            <a:r>
              <a:rPr lang="en-US">
                <a:solidFill>
                  <a:srgbClr val="00B050"/>
                </a:solidFill>
                <a:latin typeface="Courier New" panose="02070309020205020404" pitchFamily="49" charset="0"/>
              </a:rPr>
              <a:t>’phân cách giữa các chuỗi’</a:t>
            </a:r>
            <a:r>
              <a:rPr lang="en-US">
                <a:latin typeface="Courier New" panose="02070309020205020404" pitchFamily="49" charset="0"/>
              </a:rPr>
              <a:t>),end=‘\n’,file=sys.stdout,flush=true);</a:t>
            </a:r>
          </a:p>
        </p:txBody>
      </p:sp>
      <p:pic>
        <p:nvPicPr>
          <p:cNvPr id="6" name="Picture 5"/>
          <p:cNvPicPr>
            <a:picLocks noChangeAspect="1"/>
          </p:cNvPicPr>
          <p:nvPr/>
        </p:nvPicPr>
        <p:blipFill>
          <a:blip r:embed="rId2"/>
          <a:stretch>
            <a:fillRect/>
          </a:stretch>
        </p:blipFill>
        <p:spPr>
          <a:xfrm>
            <a:off x="2176561" y="1908222"/>
            <a:ext cx="7294011" cy="3553493"/>
          </a:xfrm>
          <a:prstGeom prst="rect">
            <a:avLst/>
          </a:prstGeom>
        </p:spPr>
      </p:pic>
      <p:pic>
        <p:nvPicPr>
          <p:cNvPr id="8" name="Picture 7"/>
          <p:cNvPicPr>
            <a:picLocks noChangeAspect="1"/>
          </p:cNvPicPr>
          <p:nvPr/>
        </p:nvPicPr>
        <p:blipFill>
          <a:blip r:embed="rId3"/>
          <a:stretch>
            <a:fillRect/>
          </a:stretch>
        </p:blipFill>
        <p:spPr>
          <a:xfrm>
            <a:off x="2176561" y="5556782"/>
            <a:ext cx="7294010" cy="1259760"/>
          </a:xfrm>
          <a:prstGeom prst="rect">
            <a:avLst/>
          </a:prstGeom>
        </p:spPr>
      </p:pic>
    </p:spTree>
    <p:extLst>
      <p:ext uri="{BB962C8B-B14F-4D97-AF65-F5344CB8AC3E}">
        <p14:creationId xmlns:p14="http://schemas.microsoft.com/office/powerpoint/2010/main" val="1281060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Xuất dữ liệu – toán tử format()</a:t>
            </a:r>
          </a:p>
        </p:txBody>
      </p:sp>
      <p:sp>
        <p:nvSpPr>
          <p:cNvPr id="5" name="Slide Number Placeholder 4"/>
          <p:cNvSpPr>
            <a:spLocks noGrp="1"/>
          </p:cNvSpPr>
          <p:nvPr>
            <p:ph type="sldNum" sz="quarter" idx="12"/>
          </p:nvPr>
        </p:nvSpPr>
        <p:spPr/>
        <p:txBody>
          <a:bodyPr/>
          <a:lstStyle/>
          <a:p>
            <a:fld id="{F9FB4896-9D61-4099-92B0-4A60F9062D14}" type="slidenum">
              <a:rPr lang="en-US" smtClean="0"/>
              <a:t>38</a:t>
            </a:fld>
            <a:endParaRPr lang="en-US"/>
          </a:p>
        </p:txBody>
      </p:sp>
      <p:pic>
        <p:nvPicPr>
          <p:cNvPr id="3" name="Picture 2"/>
          <p:cNvPicPr>
            <a:picLocks noChangeAspect="1"/>
          </p:cNvPicPr>
          <p:nvPr/>
        </p:nvPicPr>
        <p:blipFill>
          <a:blip r:embed="rId2"/>
          <a:stretch>
            <a:fillRect/>
          </a:stretch>
        </p:blipFill>
        <p:spPr>
          <a:xfrm>
            <a:off x="130630" y="1663031"/>
            <a:ext cx="5617027" cy="1526802"/>
          </a:xfrm>
          <a:prstGeom prst="rect">
            <a:avLst/>
          </a:prstGeom>
        </p:spPr>
      </p:pic>
      <p:pic>
        <p:nvPicPr>
          <p:cNvPr id="7" name="Picture 6"/>
          <p:cNvPicPr>
            <a:picLocks noChangeAspect="1"/>
          </p:cNvPicPr>
          <p:nvPr/>
        </p:nvPicPr>
        <p:blipFill>
          <a:blip r:embed="rId3"/>
          <a:stretch>
            <a:fillRect/>
          </a:stretch>
        </p:blipFill>
        <p:spPr>
          <a:xfrm>
            <a:off x="65315" y="4682152"/>
            <a:ext cx="5606519" cy="756360"/>
          </a:xfrm>
          <a:prstGeom prst="rect">
            <a:avLst/>
          </a:prstGeom>
        </p:spPr>
      </p:pic>
      <p:sp>
        <p:nvSpPr>
          <p:cNvPr id="9" name="TextBox 8"/>
          <p:cNvSpPr txBox="1"/>
          <p:nvPr/>
        </p:nvSpPr>
        <p:spPr>
          <a:xfrm>
            <a:off x="783772" y="3391961"/>
            <a:ext cx="2425959" cy="369332"/>
          </a:xfrm>
          <a:prstGeom prst="rect">
            <a:avLst/>
          </a:prstGeom>
          <a:noFill/>
        </p:spPr>
        <p:txBody>
          <a:bodyPr wrap="square" rtlCol="0">
            <a:spAutoFit/>
          </a:bodyPr>
          <a:lstStyle/>
          <a:p>
            <a:r>
              <a:rPr lang="en-US"/>
              <a:t>Vị trí gán của x</a:t>
            </a:r>
          </a:p>
        </p:txBody>
      </p:sp>
      <p:sp>
        <p:nvSpPr>
          <p:cNvPr id="10" name="TextBox 9"/>
          <p:cNvSpPr txBox="1"/>
          <p:nvPr/>
        </p:nvSpPr>
        <p:spPr>
          <a:xfrm>
            <a:off x="1324947" y="3846363"/>
            <a:ext cx="2425959" cy="369332"/>
          </a:xfrm>
          <a:prstGeom prst="rect">
            <a:avLst/>
          </a:prstGeom>
          <a:noFill/>
        </p:spPr>
        <p:txBody>
          <a:bodyPr wrap="square" rtlCol="0">
            <a:spAutoFit/>
          </a:bodyPr>
          <a:lstStyle/>
          <a:p>
            <a:r>
              <a:rPr lang="en-US"/>
              <a:t>Vị trí gán của y</a:t>
            </a:r>
          </a:p>
        </p:txBody>
      </p:sp>
      <p:cxnSp>
        <p:nvCxnSpPr>
          <p:cNvPr id="12" name="Straight Arrow Connector 11"/>
          <p:cNvCxnSpPr/>
          <p:nvPr/>
        </p:nvCxnSpPr>
        <p:spPr>
          <a:xfrm flipV="1">
            <a:off x="2127380" y="2976465"/>
            <a:ext cx="0" cy="4951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640563" y="3023118"/>
            <a:ext cx="9331" cy="8178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813249" y="4264257"/>
            <a:ext cx="2425959" cy="369332"/>
          </a:xfrm>
          <a:prstGeom prst="rect">
            <a:avLst/>
          </a:prstGeom>
          <a:noFill/>
        </p:spPr>
        <p:txBody>
          <a:bodyPr wrap="square" rtlCol="0">
            <a:spAutoFit/>
          </a:bodyPr>
          <a:lstStyle/>
          <a:p>
            <a:r>
              <a:rPr lang="en-US"/>
              <a:t>Vị trí gán của x+y</a:t>
            </a:r>
          </a:p>
        </p:txBody>
      </p:sp>
      <p:cxnSp>
        <p:nvCxnSpPr>
          <p:cNvPr id="16" name="Straight Arrow Connector 15"/>
          <p:cNvCxnSpPr/>
          <p:nvPr/>
        </p:nvCxnSpPr>
        <p:spPr>
          <a:xfrm flipV="1">
            <a:off x="3163076" y="3062705"/>
            <a:ext cx="0" cy="12380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42997" y="3379906"/>
            <a:ext cx="2425959" cy="369332"/>
          </a:xfrm>
          <a:prstGeom prst="rect">
            <a:avLst/>
          </a:prstGeom>
          <a:noFill/>
        </p:spPr>
        <p:txBody>
          <a:bodyPr wrap="square" rtlCol="0">
            <a:spAutoFit/>
          </a:bodyPr>
          <a:lstStyle/>
          <a:p>
            <a:r>
              <a:rPr lang="en-US"/>
              <a:t>Chú ý có dấu chấm</a:t>
            </a:r>
          </a:p>
        </p:txBody>
      </p:sp>
      <p:cxnSp>
        <p:nvCxnSpPr>
          <p:cNvPr id="19" name="Straight Arrow Connector 18"/>
          <p:cNvCxnSpPr/>
          <p:nvPr/>
        </p:nvCxnSpPr>
        <p:spPr>
          <a:xfrm flipH="1" flipV="1">
            <a:off x="3362129" y="3048210"/>
            <a:ext cx="463422" cy="38382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4"/>
          <a:stretch>
            <a:fillRect/>
          </a:stretch>
        </p:blipFill>
        <p:spPr>
          <a:xfrm>
            <a:off x="5896947" y="1661177"/>
            <a:ext cx="6080411" cy="2304333"/>
          </a:xfrm>
          <a:prstGeom prst="rect">
            <a:avLst/>
          </a:prstGeom>
        </p:spPr>
      </p:pic>
      <p:pic>
        <p:nvPicPr>
          <p:cNvPr id="22" name="Picture 21"/>
          <p:cNvPicPr>
            <a:picLocks noChangeAspect="1"/>
          </p:cNvPicPr>
          <p:nvPr/>
        </p:nvPicPr>
        <p:blipFill>
          <a:blip r:embed="rId5"/>
          <a:stretch>
            <a:fillRect/>
          </a:stretch>
        </p:blipFill>
        <p:spPr>
          <a:xfrm>
            <a:off x="5896947" y="4041510"/>
            <a:ext cx="6080411" cy="1397002"/>
          </a:xfrm>
          <a:prstGeom prst="rect">
            <a:avLst/>
          </a:prstGeom>
        </p:spPr>
      </p:pic>
    </p:spTree>
    <p:extLst>
      <p:ext uri="{BB962C8B-B14F-4D97-AF65-F5344CB8AC3E}">
        <p14:creationId xmlns:p14="http://schemas.microsoft.com/office/powerpoint/2010/main" val="16648578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Các toán tử – toán tử toán học</a:t>
            </a:r>
          </a:p>
        </p:txBody>
      </p:sp>
      <p:sp>
        <p:nvSpPr>
          <p:cNvPr id="5" name="Slide Number Placeholder 4"/>
          <p:cNvSpPr>
            <a:spLocks noGrp="1"/>
          </p:cNvSpPr>
          <p:nvPr>
            <p:ph type="sldNum" sz="quarter" idx="12"/>
          </p:nvPr>
        </p:nvSpPr>
        <p:spPr/>
        <p:txBody>
          <a:bodyPr/>
          <a:lstStyle/>
          <a:p>
            <a:fld id="{F9FB4896-9D61-4099-92B0-4A60F9062D14}" type="slidenum">
              <a:rPr lang="en-US" smtClean="0"/>
              <a:t>39</a:t>
            </a:fld>
            <a:endParaRPr lang="en-US"/>
          </a:p>
        </p:txBody>
      </p:sp>
      <p:graphicFrame>
        <p:nvGraphicFramePr>
          <p:cNvPr id="17" name="Table 16">
            <a:extLst>
              <a:ext uri="{FF2B5EF4-FFF2-40B4-BE49-F238E27FC236}">
                <a16:creationId xmlns:a16="http://schemas.microsoft.com/office/drawing/2014/main" id="{E20EA413-3D18-4BCC-958C-55002BB5BEB4}"/>
              </a:ext>
            </a:extLst>
          </p:cNvPr>
          <p:cNvGraphicFramePr>
            <a:graphicFrameLocks noGrp="1"/>
          </p:cNvGraphicFramePr>
          <p:nvPr>
            <p:extLst>
              <p:ext uri="{D42A27DB-BD31-4B8C-83A1-F6EECF244321}">
                <p14:modId xmlns:p14="http://schemas.microsoft.com/office/powerpoint/2010/main" val="737329604"/>
              </p:ext>
            </p:extLst>
          </p:nvPr>
        </p:nvGraphicFramePr>
        <p:xfrm>
          <a:off x="741349" y="1394408"/>
          <a:ext cx="10612451" cy="3429000"/>
        </p:xfrm>
        <a:graphic>
          <a:graphicData uri="http://schemas.openxmlformats.org/drawingml/2006/table">
            <a:tbl>
              <a:tblPr firstRow="1" firstCol="1" bandRow="1"/>
              <a:tblGrid>
                <a:gridCol w="2038595">
                  <a:extLst>
                    <a:ext uri="{9D8B030D-6E8A-4147-A177-3AD203B41FA5}">
                      <a16:colId xmlns:a16="http://schemas.microsoft.com/office/drawing/2014/main" val="2100911752"/>
                    </a:ext>
                  </a:extLst>
                </a:gridCol>
                <a:gridCol w="3849456">
                  <a:extLst>
                    <a:ext uri="{9D8B030D-6E8A-4147-A177-3AD203B41FA5}">
                      <a16:colId xmlns:a16="http://schemas.microsoft.com/office/drawing/2014/main" val="3541184973"/>
                    </a:ext>
                  </a:extLst>
                </a:gridCol>
                <a:gridCol w="4724400">
                  <a:extLst>
                    <a:ext uri="{9D8B030D-6E8A-4147-A177-3AD203B41FA5}">
                      <a16:colId xmlns:a16="http://schemas.microsoft.com/office/drawing/2014/main" val="2955522244"/>
                    </a:ext>
                  </a:extLst>
                </a:gridCol>
              </a:tblGrid>
              <a:tr h="428625">
                <a:tc>
                  <a:txBody>
                    <a:bodyPr/>
                    <a:lstStyle/>
                    <a:p>
                      <a:pPr marL="0" marR="0" algn="ctr">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Toán tử</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Mô tả</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Ví dụ</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251920941"/>
                  </a:ext>
                </a:extLst>
              </a:tr>
              <a:tr h="428625">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Cộng</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12 + 4.9 =&gt; kết quả  16.9</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extLst>
                  <a:ext uri="{0D108BD9-81ED-4DB2-BD59-A6C34878D82A}">
                    <a16:rowId xmlns:a16="http://schemas.microsoft.com/office/drawing/2014/main" val="3334761513"/>
                  </a:ext>
                </a:extLst>
              </a:tr>
              <a:tr h="428625">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Trừ</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3.98 – 4 =&gt; kết quả  -0.02</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extLst>
                  <a:ext uri="{0D108BD9-81ED-4DB2-BD59-A6C34878D82A}">
                    <a16:rowId xmlns:a16="http://schemas.microsoft.com/office/drawing/2014/main" val="3576153234"/>
                  </a:ext>
                </a:extLst>
              </a:tr>
              <a:tr h="428625">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Nhân</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2 * 3.4 =&gt; kết quả 6.8</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extLst>
                  <a:ext uri="{0D108BD9-81ED-4DB2-BD59-A6C34878D82A}">
                    <a16:rowId xmlns:a16="http://schemas.microsoft.com/office/drawing/2014/main" val="887091777"/>
                  </a:ext>
                </a:extLst>
              </a:tr>
              <a:tr h="428625">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Chia</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9 / 2 =&gt; kết quả 4.5</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extLst>
                  <a:ext uri="{0D108BD9-81ED-4DB2-BD59-A6C34878D82A}">
                    <a16:rowId xmlns:a16="http://schemas.microsoft.com/office/drawing/2014/main" val="1118865542"/>
                  </a:ext>
                </a:extLst>
              </a:tr>
              <a:tr h="428625">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Chia lấy phần nguyên</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9 // 2 =&gt; kết quả 4</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extLst>
                  <a:ext uri="{0D108BD9-81ED-4DB2-BD59-A6C34878D82A}">
                    <a16:rowId xmlns:a16="http://schemas.microsoft.com/office/drawing/2014/main" val="3617343596"/>
                  </a:ext>
                </a:extLst>
              </a:tr>
              <a:tr h="428625">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Chia lấy phần dư</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9%2 =&gt;kết quả 1</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extLst>
                  <a:ext uri="{0D108BD9-81ED-4DB2-BD59-A6C34878D82A}">
                    <a16:rowId xmlns:a16="http://schemas.microsoft.com/office/drawing/2014/main" val="3378011105"/>
                  </a:ext>
                </a:extLst>
              </a:tr>
              <a:tr h="428625">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Lũy thừa</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3**4=&gt;kết quả 81</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extLst>
                  <a:ext uri="{0D108BD9-81ED-4DB2-BD59-A6C34878D82A}">
                    <a16:rowId xmlns:a16="http://schemas.microsoft.com/office/drawing/2014/main" val="1616614196"/>
                  </a:ext>
                </a:extLst>
              </a:tr>
            </a:tbl>
          </a:graphicData>
        </a:graphic>
      </p:graphicFrame>
    </p:spTree>
    <p:extLst>
      <p:ext uri="{BB962C8B-B14F-4D97-AF65-F5344CB8AC3E}">
        <p14:creationId xmlns:p14="http://schemas.microsoft.com/office/powerpoint/2010/main" val="141182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Các biến</a:t>
            </a:r>
          </a:p>
        </p:txBody>
      </p:sp>
      <p:sp>
        <p:nvSpPr>
          <p:cNvPr id="5" name="Slide Number Placeholder 4"/>
          <p:cNvSpPr>
            <a:spLocks noGrp="1"/>
          </p:cNvSpPr>
          <p:nvPr>
            <p:ph type="sldNum" sz="quarter" idx="12"/>
          </p:nvPr>
        </p:nvSpPr>
        <p:spPr/>
        <p:txBody>
          <a:bodyPr/>
          <a:lstStyle/>
          <a:p>
            <a:fld id="{F9FB4896-9D61-4099-92B0-4A60F9062D14}" type="slidenum">
              <a:rPr lang="en-US" smtClean="0"/>
              <a:t>4</a:t>
            </a:fld>
            <a:endParaRPr lang="en-US"/>
          </a:p>
        </p:txBody>
      </p:sp>
      <p:pic>
        <p:nvPicPr>
          <p:cNvPr id="3" name="Picture 2"/>
          <p:cNvPicPr>
            <a:picLocks noChangeAspect="1"/>
          </p:cNvPicPr>
          <p:nvPr/>
        </p:nvPicPr>
        <p:blipFill>
          <a:blip r:embed="rId2"/>
          <a:stretch>
            <a:fillRect/>
          </a:stretch>
        </p:blipFill>
        <p:spPr>
          <a:xfrm>
            <a:off x="741926" y="1204345"/>
            <a:ext cx="10708147" cy="4935894"/>
          </a:xfrm>
          <a:prstGeom prst="rect">
            <a:avLst/>
          </a:prstGeom>
        </p:spPr>
      </p:pic>
      <p:sp>
        <p:nvSpPr>
          <p:cNvPr id="4" name="TextBox 3"/>
          <p:cNvSpPr txBox="1"/>
          <p:nvPr/>
        </p:nvSpPr>
        <p:spPr>
          <a:xfrm>
            <a:off x="2816289" y="6338857"/>
            <a:ext cx="6559420" cy="400110"/>
          </a:xfrm>
          <a:prstGeom prst="rect">
            <a:avLst/>
          </a:prstGeom>
          <a:noFill/>
        </p:spPr>
        <p:txBody>
          <a:bodyPr wrap="square" rtlCol="0">
            <a:spAutoFit/>
          </a:bodyPr>
          <a:lstStyle/>
          <a:p>
            <a:r>
              <a:rPr lang="en-US" sz="2000">
                <a:solidFill>
                  <a:srgbClr val="FF0000"/>
                </a:solidFill>
                <a:latin typeface="Arial" panose="020B0604020202020204" pitchFamily="34" charset="0"/>
                <a:cs typeface="Arial" panose="020B0604020202020204" pitchFamily="34" charset="0"/>
              </a:rPr>
              <a:t>Làm thế nào để có thể biết kiểu dữ liệu đang sử dụng ?</a:t>
            </a:r>
          </a:p>
        </p:txBody>
      </p:sp>
    </p:spTree>
    <p:extLst>
      <p:ext uri="{BB962C8B-B14F-4D97-AF65-F5344CB8AC3E}">
        <p14:creationId xmlns:p14="http://schemas.microsoft.com/office/powerpoint/2010/main" val="38647517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Xuất dữ liệu – toán tử format()</a:t>
            </a:r>
          </a:p>
        </p:txBody>
      </p:sp>
      <p:sp>
        <p:nvSpPr>
          <p:cNvPr id="5" name="Slide Number Placeholder 4"/>
          <p:cNvSpPr>
            <a:spLocks noGrp="1"/>
          </p:cNvSpPr>
          <p:nvPr>
            <p:ph type="sldNum" sz="quarter" idx="12"/>
          </p:nvPr>
        </p:nvSpPr>
        <p:spPr/>
        <p:txBody>
          <a:bodyPr/>
          <a:lstStyle/>
          <a:p>
            <a:fld id="{F9FB4896-9D61-4099-92B0-4A60F9062D14}" type="slidenum">
              <a:rPr lang="en-US" smtClean="0"/>
              <a:t>40</a:t>
            </a:fld>
            <a:endParaRPr lang="en-US"/>
          </a:p>
        </p:txBody>
      </p:sp>
      <p:pic>
        <p:nvPicPr>
          <p:cNvPr id="17" name="Picture 16">
            <a:extLst>
              <a:ext uri="{FF2B5EF4-FFF2-40B4-BE49-F238E27FC236}">
                <a16:creationId xmlns:a16="http://schemas.microsoft.com/office/drawing/2014/main" id="{B1FE116A-2505-4E26-ADE3-91C6F92E3017}"/>
              </a:ext>
            </a:extLst>
          </p:cNvPr>
          <p:cNvPicPr>
            <a:picLocks noChangeAspect="1"/>
          </p:cNvPicPr>
          <p:nvPr/>
        </p:nvPicPr>
        <p:blipFill>
          <a:blip r:embed="rId2"/>
          <a:stretch>
            <a:fillRect/>
          </a:stretch>
        </p:blipFill>
        <p:spPr>
          <a:xfrm>
            <a:off x="2133862" y="1308908"/>
            <a:ext cx="7565805" cy="5047442"/>
          </a:xfrm>
          <a:prstGeom prst="rect">
            <a:avLst/>
          </a:prstGeom>
        </p:spPr>
      </p:pic>
    </p:spTree>
    <p:extLst>
      <p:ext uri="{BB962C8B-B14F-4D97-AF65-F5344CB8AC3E}">
        <p14:creationId xmlns:p14="http://schemas.microsoft.com/office/powerpoint/2010/main" val="11204057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Các toán tử – toán tử gán</a:t>
            </a:r>
          </a:p>
        </p:txBody>
      </p:sp>
      <p:sp>
        <p:nvSpPr>
          <p:cNvPr id="5" name="Slide Number Placeholder 4"/>
          <p:cNvSpPr>
            <a:spLocks noGrp="1"/>
          </p:cNvSpPr>
          <p:nvPr>
            <p:ph type="sldNum" sz="quarter" idx="12"/>
          </p:nvPr>
        </p:nvSpPr>
        <p:spPr/>
        <p:txBody>
          <a:bodyPr/>
          <a:lstStyle/>
          <a:p>
            <a:fld id="{F9FB4896-9D61-4099-92B0-4A60F9062D14}" type="slidenum">
              <a:rPr lang="en-US" smtClean="0"/>
              <a:t>41</a:t>
            </a:fld>
            <a:endParaRPr lang="en-US"/>
          </a:p>
        </p:txBody>
      </p:sp>
      <p:graphicFrame>
        <p:nvGraphicFramePr>
          <p:cNvPr id="6" name="Table 5">
            <a:extLst>
              <a:ext uri="{FF2B5EF4-FFF2-40B4-BE49-F238E27FC236}">
                <a16:creationId xmlns:a16="http://schemas.microsoft.com/office/drawing/2014/main" id="{ABED1B59-D609-48D6-B92B-EB2A66DD90AD}"/>
              </a:ext>
            </a:extLst>
          </p:cNvPr>
          <p:cNvGraphicFramePr>
            <a:graphicFrameLocks noGrp="1"/>
          </p:cNvGraphicFramePr>
          <p:nvPr>
            <p:extLst>
              <p:ext uri="{D42A27DB-BD31-4B8C-83A1-F6EECF244321}">
                <p14:modId xmlns:p14="http://schemas.microsoft.com/office/powerpoint/2010/main" val="2285340879"/>
              </p:ext>
            </p:extLst>
          </p:nvPr>
        </p:nvGraphicFramePr>
        <p:xfrm>
          <a:off x="457200" y="1325563"/>
          <a:ext cx="11277599" cy="4896797"/>
        </p:xfrm>
        <a:graphic>
          <a:graphicData uri="http://schemas.openxmlformats.org/drawingml/2006/table">
            <a:tbl>
              <a:tblPr firstRow="1" firstCol="1" bandRow="1"/>
              <a:tblGrid>
                <a:gridCol w="1614139">
                  <a:extLst>
                    <a:ext uri="{9D8B030D-6E8A-4147-A177-3AD203B41FA5}">
                      <a16:colId xmlns:a16="http://schemas.microsoft.com/office/drawing/2014/main" val="108613731"/>
                    </a:ext>
                  </a:extLst>
                </a:gridCol>
                <a:gridCol w="4672508">
                  <a:extLst>
                    <a:ext uri="{9D8B030D-6E8A-4147-A177-3AD203B41FA5}">
                      <a16:colId xmlns:a16="http://schemas.microsoft.com/office/drawing/2014/main" val="3188897363"/>
                    </a:ext>
                  </a:extLst>
                </a:gridCol>
                <a:gridCol w="2019153">
                  <a:extLst>
                    <a:ext uri="{9D8B030D-6E8A-4147-A177-3AD203B41FA5}">
                      <a16:colId xmlns:a16="http://schemas.microsoft.com/office/drawing/2014/main" val="828429648"/>
                    </a:ext>
                  </a:extLst>
                </a:gridCol>
                <a:gridCol w="2971799">
                  <a:extLst>
                    <a:ext uri="{9D8B030D-6E8A-4147-A177-3AD203B41FA5}">
                      <a16:colId xmlns:a16="http://schemas.microsoft.com/office/drawing/2014/main" val="3599990734"/>
                    </a:ext>
                  </a:extLst>
                </a:gridCol>
              </a:tblGrid>
              <a:tr h="627948">
                <a:tc>
                  <a:txBody>
                    <a:bodyPr/>
                    <a:lstStyle/>
                    <a:p>
                      <a:pPr marL="0" marR="0">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Toán tử</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a:noFill/>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Mô tả</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Ví dụ</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Tương đương với</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3799080471"/>
                  </a:ext>
                </a:extLst>
              </a:tr>
              <a:tr h="685800">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Phép gán giá trị bên phải cho biến bên trái dấu bằng</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x=5</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a:lnSpc>
                          <a:spcPct val="107000"/>
                        </a:lnSpc>
                      </a:pPr>
                      <a:endParaRPr lang="en-US" sz="2400">
                        <a:effectLst/>
                        <a:latin typeface="Cambria" panose="02040503050406030204" pitchFamily="18"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2451717586"/>
                  </a:ext>
                </a:extLst>
              </a:tr>
              <a:tr h="681714">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Cộng và gán</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x=2</a:t>
                      </a:r>
                    </a:p>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x+=5</a:t>
                      </a:r>
                    </a:p>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==&gt;x=7</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x=x+5</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309132460"/>
                  </a:ext>
                </a:extLst>
              </a:tr>
              <a:tr h="584326">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Trừ và gán</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x=2</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p>
                      <a:pPr marL="0" marR="0">
                        <a:lnSpc>
                          <a:spcPts val="1800"/>
                        </a:lnSpc>
                        <a:spcBef>
                          <a:spcPts val="1800"/>
                        </a:spcBef>
                        <a:spcAft>
                          <a:spcPts val="180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x-=5</a:t>
                      </a:r>
                    </a:p>
                    <a:p>
                      <a:pPr marL="0" marR="0">
                        <a:lnSpc>
                          <a:spcPts val="1800"/>
                        </a:lnSpc>
                        <a:spcBef>
                          <a:spcPts val="1800"/>
                        </a:spcBef>
                        <a:spcAft>
                          <a:spcPts val="180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==&gt;x=-3</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x=x-5</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3140843877"/>
                  </a:ext>
                </a:extLst>
              </a:tr>
              <a:tr h="584326">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Nhân và gán</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x=2</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p>
                      <a:pPr marL="0" marR="0">
                        <a:lnSpc>
                          <a:spcPts val="1800"/>
                        </a:lnSpc>
                        <a:spcBef>
                          <a:spcPts val="1800"/>
                        </a:spcBef>
                        <a:spcAft>
                          <a:spcPts val="180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x*=5</a:t>
                      </a:r>
                      <a:b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==&gt;x=10</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x=x*5</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1787276245"/>
                  </a:ext>
                </a:extLst>
              </a:tr>
            </a:tbl>
          </a:graphicData>
        </a:graphic>
      </p:graphicFrame>
    </p:spTree>
    <p:extLst>
      <p:ext uri="{BB962C8B-B14F-4D97-AF65-F5344CB8AC3E}">
        <p14:creationId xmlns:p14="http://schemas.microsoft.com/office/powerpoint/2010/main" val="28533285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Các toán tử – toán tử gán</a:t>
            </a:r>
          </a:p>
        </p:txBody>
      </p:sp>
      <p:sp>
        <p:nvSpPr>
          <p:cNvPr id="5" name="Slide Number Placeholder 4"/>
          <p:cNvSpPr>
            <a:spLocks noGrp="1"/>
          </p:cNvSpPr>
          <p:nvPr>
            <p:ph type="sldNum" sz="quarter" idx="12"/>
          </p:nvPr>
        </p:nvSpPr>
        <p:spPr/>
        <p:txBody>
          <a:bodyPr/>
          <a:lstStyle/>
          <a:p>
            <a:fld id="{F9FB4896-9D61-4099-92B0-4A60F9062D14}" type="slidenum">
              <a:rPr lang="en-US" smtClean="0"/>
              <a:t>42</a:t>
            </a:fld>
            <a:endParaRPr lang="en-US"/>
          </a:p>
        </p:txBody>
      </p:sp>
      <p:graphicFrame>
        <p:nvGraphicFramePr>
          <p:cNvPr id="7" name="Table 6">
            <a:extLst>
              <a:ext uri="{FF2B5EF4-FFF2-40B4-BE49-F238E27FC236}">
                <a16:creationId xmlns:a16="http://schemas.microsoft.com/office/drawing/2014/main" id="{ABED1B59-D609-48D6-B92B-EB2A66DD90AD}"/>
              </a:ext>
            </a:extLst>
          </p:cNvPr>
          <p:cNvGraphicFramePr>
            <a:graphicFrameLocks noGrp="1"/>
          </p:cNvGraphicFramePr>
          <p:nvPr>
            <p:extLst>
              <p:ext uri="{D42A27DB-BD31-4B8C-83A1-F6EECF244321}">
                <p14:modId xmlns:p14="http://schemas.microsoft.com/office/powerpoint/2010/main" val="603377364"/>
              </p:ext>
            </p:extLst>
          </p:nvPr>
        </p:nvGraphicFramePr>
        <p:xfrm>
          <a:off x="381000" y="1096167"/>
          <a:ext cx="11430000" cy="5272312"/>
        </p:xfrm>
        <a:graphic>
          <a:graphicData uri="http://schemas.openxmlformats.org/drawingml/2006/table">
            <a:tbl>
              <a:tblPr firstRow="1" firstCol="1" bandRow="1"/>
              <a:tblGrid>
                <a:gridCol w="1635952">
                  <a:extLst>
                    <a:ext uri="{9D8B030D-6E8A-4147-A177-3AD203B41FA5}">
                      <a16:colId xmlns:a16="http://schemas.microsoft.com/office/drawing/2014/main" val="108613731"/>
                    </a:ext>
                  </a:extLst>
                </a:gridCol>
                <a:gridCol w="4155248">
                  <a:extLst>
                    <a:ext uri="{9D8B030D-6E8A-4147-A177-3AD203B41FA5}">
                      <a16:colId xmlns:a16="http://schemas.microsoft.com/office/drawing/2014/main" val="3188897363"/>
                    </a:ext>
                  </a:extLst>
                </a:gridCol>
                <a:gridCol w="2590800">
                  <a:extLst>
                    <a:ext uri="{9D8B030D-6E8A-4147-A177-3AD203B41FA5}">
                      <a16:colId xmlns:a16="http://schemas.microsoft.com/office/drawing/2014/main" val="828429648"/>
                    </a:ext>
                  </a:extLst>
                </a:gridCol>
                <a:gridCol w="3048000">
                  <a:extLst>
                    <a:ext uri="{9D8B030D-6E8A-4147-A177-3AD203B41FA5}">
                      <a16:colId xmlns:a16="http://schemas.microsoft.com/office/drawing/2014/main" val="3599990734"/>
                    </a:ext>
                  </a:extLst>
                </a:gridCol>
              </a:tblGrid>
              <a:tr h="434500">
                <a:tc>
                  <a:txBody>
                    <a:bodyPr/>
                    <a:lstStyle/>
                    <a:p>
                      <a:pPr marL="0" marR="0">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Toán tử</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a:noFill/>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Mô tả</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Ví dụ</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Tương đương với</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3799080471"/>
                  </a:ext>
                </a:extLst>
              </a:tr>
              <a:tr h="1173153">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Chia và gán</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x=7</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p>
                      <a:pPr marL="0" marR="0">
                        <a:lnSpc>
                          <a:spcPts val="1800"/>
                        </a:lnSpc>
                        <a:spcBef>
                          <a:spcPts val="1800"/>
                        </a:spcBef>
                        <a:spcAft>
                          <a:spcPts val="180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x/=5</a:t>
                      </a:r>
                      <a:b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==&gt;x=1.4</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x=x/5</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1191190516"/>
                  </a:ext>
                </a:extLst>
              </a:tr>
              <a:tr h="1353688">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Chia và gán (lấy nguyên)</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x=7</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p>
                      <a:pPr marL="0" marR="0">
                        <a:lnSpc>
                          <a:spcPts val="1800"/>
                        </a:lnSpc>
                        <a:spcBef>
                          <a:spcPts val="1800"/>
                        </a:spcBef>
                        <a:spcAft>
                          <a:spcPts val="180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x//=5</a:t>
                      </a:r>
                      <a:b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==&gt;x=1</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x=x//5</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494811912"/>
                  </a:ext>
                </a:extLst>
              </a:tr>
              <a:tr h="1353688">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Chia lấy dư</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x=7</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p>
                      <a:pPr marL="0" marR="0">
                        <a:lnSpc>
                          <a:spcPts val="1800"/>
                        </a:lnSpc>
                        <a:spcBef>
                          <a:spcPts val="1800"/>
                        </a:spcBef>
                        <a:spcAft>
                          <a:spcPts val="180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x%=5</a:t>
                      </a:r>
                      <a:b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==&gt;x=2</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x=x%5</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3079879150"/>
                  </a:ext>
                </a:extLst>
              </a:tr>
              <a:tr h="912564">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Lấy lũy thừa và gán</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x=2</a:t>
                      </a:r>
                    </a:p>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x**=3</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p>
                      <a:pPr marL="0" marR="0">
                        <a:lnSpc>
                          <a:spcPts val="1800"/>
                        </a:lnSpc>
                        <a:spcBef>
                          <a:spcPts val="1800"/>
                        </a:spcBef>
                        <a:spcAft>
                          <a:spcPts val="180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==&gt;x là 2 mũ 3 =8</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x=x**3</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1219867586"/>
                  </a:ext>
                </a:extLst>
              </a:tr>
            </a:tbl>
          </a:graphicData>
        </a:graphic>
      </p:graphicFrame>
    </p:spTree>
    <p:extLst>
      <p:ext uri="{BB962C8B-B14F-4D97-AF65-F5344CB8AC3E}">
        <p14:creationId xmlns:p14="http://schemas.microsoft.com/office/powerpoint/2010/main" val="1276506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Các toán tử – toán tử so sánh</a:t>
            </a:r>
          </a:p>
        </p:txBody>
      </p:sp>
      <p:sp>
        <p:nvSpPr>
          <p:cNvPr id="5" name="Slide Number Placeholder 4"/>
          <p:cNvSpPr>
            <a:spLocks noGrp="1"/>
          </p:cNvSpPr>
          <p:nvPr>
            <p:ph type="sldNum" sz="quarter" idx="12"/>
          </p:nvPr>
        </p:nvSpPr>
        <p:spPr/>
        <p:txBody>
          <a:bodyPr/>
          <a:lstStyle/>
          <a:p>
            <a:fld id="{F9FB4896-9D61-4099-92B0-4A60F9062D14}" type="slidenum">
              <a:rPr lang="en-US" smtClean="0"/>
              <a:t>43</a:t>
            </a:fld>
            <a:endParaRPr lang="en-US"/>
          </a:p>
        </p:txBody>
      </p:sp>
      <p:graphicFrame>
        <p:nvGraphicFramePr>
          <p:cNvPr id="6" name="Table 5">
            <a:extLst>
              <a:ext uri="{FF2B5EF4-FFF2-40B4-BE49-F238E27FC236}">
                <a16:creationId xmlns:a16="http://schemas.microsoft.com/office/drawing/2014/main" id="{54890679-CF74-4CE3-9643-C59FEDA93809}"/>
              </a:ext>
            </a:extLst>
          </p:cNvPr>
          <p:cNvGraphicFramePr>
            <a:graphicFrameLocks noGrp="1"/>
          </p:cNvGraphicFramePr>
          <p:nvPr>
            <p:extLst>
              <p:ext uri="{D42A27DB-BD31-4B8C-83A1-F6EECF244321}">
                <p14:modId xmlns:p14="http://schemas.microsoft.com/office/powerpoint/2010/main" val="2632189030"/>
              </p:ext>
            </p:extLst>
          </p:nvPr>
        </p:nvGraphicFramePr>
        <p:xfrm>
          <a:off x="568849" y="1213280"/>
          <a:ext cx="11225364" cy="4965973"/>
        </p:xfrm>
        <a:graphic>
          <a:graphicData uri="http://schemas.openxmlformats.org/drawingml/2006/table">
            <a:tbl>
              <a:tblPr firstRow="1" firstCol="1" bandRow="1"/>
              <a:tblGrid>
                <a:gridCol w="2233764">
                  <a:extLst>
                    <a:ext uri="{9D8B030D-6E8A-4147-A177-3AD203B41FA5}">
                      <a16:colId xmlns:a16="http://schemas.microsoft.com/office/drawing/2014/main" val="3564859840"/>
                    </a:ext>
                  </a:extLst>
                </a:gridCol>
                <a:gridCol w="5249812">
                  <a:extLst>
                    <a:ext uri="{9D8B030D-6E8A-4147-A177-3AD203B41FA5}">
                      <a16:colId xmlns:a16="http://schemas.microsoft.com/office/drawing/2014/main" val="2020449217"/>
                    </a:ext>
                  </a:extLst>
                </a:gridCol>
                <a:gridCol w="3741788">
                  <a:extLst>
                    <a:ext uri="{9D8B030D-6E8A-4147-A177-3AD203B41FA5}">
                      <a16:colId xmlns:a16="http://schemas.microsoft.com/office/drawing/2014/main" val="1365086398"/>
                    </a:ext>
                  </a:extLst>
                </a:gridCol>
              </a:tblGrid>
              <a:tr h="507952">
                <a:tc>
                  <a:txBody>
                    <a:bodyPr/>
                    <a:lstStyle/>
                    <a:p>
                      <a:pPr marL="0" marR="0">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Toán tử</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a:noFill/>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Mô tả</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Ví dụ</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2194783193"/>
                  </a:ext>
                </a:extLst>
              </a:tr>
              <a:tr h="299874">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So sánh bằng</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5 == 5 =&gt; kết quả True</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2415108097"/>
                  </a:ext>
                </a:extLst>
              </a:tr>
              <a:tr h="299874">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So sánh không bằng</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5 != 5  =&gt; kết quả False</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1018252264"/>
                  </a:ext>
                </a:extLst>
              </a:tr>
              <a:tr h="299874">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&lt;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So sánh nhỏ hơn</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5 &lt; 5  =&gt; kết quả False</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4106831354"/>
                  </a:ext>
                </a:extLst>
              </a:tr>
              <a:tr h="326249">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&lt;=</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So sánh nhỏ hơn hoặc bằng</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5 &lt;= 5 =&gt; kết quả True</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4086168544"/>
                  </a:ext>
                </a:extLst>
              </a:tr>
              <a:tr h="299874">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&gt;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So sánh lớn hơn</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5 &gt; 5.5 =&gt; kết quả False</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561407737"/>
                  </a:ext>
                </a:extLst>
              </a:tr>
              <a:tr h="326249">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&gt;=</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So sánh lớn hơn hoặc bằng</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113&gt;= 5 =&gt; kết quả True</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1425913551"/>
                  </a:ext>
                </a:extLst>
              </a:tr>
              <a:tr h="1021390">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is</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Trả về true nếu các biến ở hai bên toán tử cùng trỏ tới một đối tượng(hoặc cùng giá trị), nếu không là false</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x=5</a:t>
                      </a:r>
                      <a:b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y=5</a:t>
                      </a:r>
                      <a:b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print(x </a:t>
                      </a:r>
                      <a:r>
                        <a:rPr lang="en-US" sz="2400">
                          <a:solidFill>
                            <a:srgbClr val="0000FF"/>
                          </a:solidFill>
                          <a:effectLst/>
                          <a:latin typeface="Cambria" panose="02040503050406030204" pitchFamily="18" charset="0"/>
                          <a:ea typeface="Times New Roman" panose="02020603050405020304" pitchFamily="18" charset="0"/>
                          <a:cs typeface="Times New Roman" panose="02020603050405020304" pitchFamily="18" charset="0"/>
                        </a:rPr>
                        <a:t>is</a:t>
                      </a: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 y)</a:t>
                      </a:r>
                      <a:b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=&gt;kết quả là True</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2917843301"/>
                  </a:ext>
                </a:extLst>
              </a:tr>
              <a:tr h="1584637">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is not</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Trả về false nếu các biến ở hai bên toán tử cùng trỏ tới một đối tượng(hoặc cùng giá trị), nếu không là true</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x=5</a:t>
                      </a:r>
                      <a:b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y=5</a:t>
                      </a:r>
                      <a:b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print(x </a:t>
                      </a:r>
                      <a:r>
                        <a:rPr lang="en-US" sz="2400">
                          <a:solidFill>
                            <a:srgbClr val="0000FF"/>
                          </a:solidFill>
                          <a:effectLst/>
                          <a:latin typeface="Cambria" panose="02040503050406030204" pitchFamily="18" charset="0"/>
                          <a:ea typeface="Times New Roman" panose="02020603050405020304" pitchFamily="18" charset="0"/>
                          <a:cs typeface="Times New Roman" panose="02020603050405020304" pitchFamily="18" charset="0"/>
                        </a:rPr>
                        <a:t>is not</a:t>
                      </a: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 y)</a:t>
                      </a:r>
                      <a:b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=&gt;kết quả là False</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3676587174"/>
                  </a:ext>
                </a:extLst>
              </a:tr>
            </a:tbl>
          </a:graphicData>
        </a:graphic>
      </p:graphicFrame>
    </p:spTree>
    <p:extLst>
      <p:ext uri="{BB962C8B-B14F-4D97-AF65-F5344CB8AC3E}">
        <p14:creationId xmlns:p14="http://schemas.microsoft.com/office/powerpoint/2010/main" val="14089440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toán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tử</a:t>
            </a:r>
            <a:r>
              <a:rPr lang="en-US">
                <a:latin typeface="Arial" panose="020B0604020202020204" pitchFamily="34" charset="0"/>
                <a:cs typeface="Arial" panose="020B0604020202020204" pitchFamily="34" charset="0"/>
              </a:rPr>
              <a:t> – </a:t>
            </a:r>
            <a:r>
              <a:rPr lang="en-US" err="1">
                <a:latin typeface="Arial" panose="020B0604020202020204" pitchFamily="34" charset="0"/>
                <a:cs typeface="Arial" panose="020B0604020202020204" pitchFamily="34" charset="0"/>
              </a:rPr>
              <a:t>toán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tử</a:t>
            </a:r>
            <a:r>
              <a:rPr lang="en-US">
                <a:latin typeface="Arial" panose="020B0604020202020204" pitchFamily="34" charset="0"/>
                <a:cs typeface="Arial" panose="020B0604020202020204" pitchFamily="34" charset="0"/>
              </a:rPr>
              <a:t> logic</a:t>
            </a:r>
          </a:p>
        </p:txBody>
      </p:sp>
      <p:sp>
        <p:nvSpPr>
          <p:cNvPr id="5" name="Slide Number Placeholder 4"/>
          <p:cNvSpPr>
            <a:spLocks noGrp="1"/>
          </p:cNvSpPr>
          <p:nvPr>
            <p:ph type="sldNum" sz="quarter" idx="12"/>
          </p:nvPr>
        </p:nvSpPr>
        <p:spPr/>
        <p:txBody>
          <a:bodyPr/>
          <a:lstStyle/>
          <a:p>
            <a:fld id="{F9FB4896-9D61-4099-92B0-4A60F9062D14}" type="slidenum">
              <a:rPr lang="en-US" smtClean="0"/>
              <a:t>44</a:t>
            </a:fld>
            <a:endParaRPr lang="en-US"/>
          </a:p>
        </p:txBody>
      </p:sp>
      <p:graphicFrame>
        <p:nvGraphicFramePr>
          <p:cNvPr id="7" name="Table 6">
            <a:extLst>
              <a:ext uri="{FF2B5EF4-FFF2-40B4-BE49-F238E27FC236}">
                <a16:creationId xmlns:a16="http://schemas.microsoft.com/office/drawing/2014/main" id="{C69DCC46-AECF-4FA5-BD31-0A3D1C8DD2A7}"/>
              </a:ext>
            </a:extLst>
          </p:cNvPr>
          <p:cNvGraphicFramePr>
            <a:graphicFrameLocks noGrp="1"/>
          </p:cNvGraphicFramePr>
          <p:nvPr>
            <p:extLst>
              <p:ext uri="{D42A27DB-BD31-4B8C-83A1-F6EECF244321}">
                <p14:modId xmlns:p14="http://schemas.microsoft.com/office/powerpoint/2010/main" val="66497965"/>
              </p:ext>
            </p:extLst>
          </p:nvPr>
        </p:nvGraphicFramePr>
        <p:xfrm>
          <a:off x="484149" y="1325563"/>
          <a:ext cx="10957782" cy="4941159"/>
        </p:xfrm>
        <a:graphic>
          <a:graphicData uri="http://schemas.openxmlformats.org/drawingml/2006/table">
            <a:tbl>
              <a:tblPr firstRow="1" firstCol="1" bandRow="1"/>
              <a:tblGrid>
                <a:gridCol w="1325990">
                  <a:extLst>
                    <a:ext uri="{9D8B030D-6E8A-4147-A177-3AD203B41FA5}">
                      <a16:colId xmlns:a16="http://schemas.microsoft.com/office/drawing/2014/main" val="2987631128"/>
                    </a:ext>
                  </a:extLst>
                </a:gridCol>
                <a:gridCol w="5979198">
                  <a:extLst>
                    <a:ext uri="{9D8B030D-6E8A-4147-A177-3AD203B41FA5}">
                      <a16:colId xmlns:a16="http://schemas.microsoft.com/office/drawing/2014/main" val="1572082132"/>
                    </a:ext>
                  </a:extLst>
                </a:gridCol>
                <a:gridCol w="3652594">
                  <a:extLst>
                    <a:ext uri="{9D8B030D-6E8A-4147-A177-3AD203B41FA5}">
                      <a16:colId xmlns:a16="http://schemas.microsoft.com/office/drawing/2014/main" val="342511131"/>
                    </a:ext>
                  </a:extLst>
                </a:gridCol>
              </a:tblGrid>
              <a:tr h="595933">
                <a:tc>
                  <a:txBody>
                    <a:bodyPr/>
                    <a:lstStyle/>
                    <a:p>
                      <a:pPr marL="0" marR="0">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Toán tử</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a:noFill/>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Mô tả</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Ví dụ</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2926192269"/>
                  </a:ext>
                </a:extLst>
              </a:tr>
              <a:tr h="1137139">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and</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Toán tử Và: Nếu cả hai điều kiện là True thì kết quả sẽ là True</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x=2016</a:t>
                      </a:r>
                      <a:b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print(x%4==0 </a:t>
                      </a:r>
                      <a:r>
                        <a:rPr lang="en-US" sz="2400">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and</a:t>
                      </a: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 x%100!=0)</a:t>
                      </a:r>
                      <a:b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=&gt;True</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952417013"/>
                  </a:ext>
                </a:extLst>
              </a:tr>
              <a:tr h="1265161">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or</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Toán tử Hoặc: Chỉ cần một điều kiện True thì nó True, tất cả điều kiện False thì nó False</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1800"/>
                        </a:spcBef>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x=2016</a:t>
                      </a:r>
                      <a:b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print((x%4==0 and x%100!=0) </a:t>
                      </a:r>
                      <a:r>
                        <a:rPr lang="en-US" sz="2400">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or</a:t>
                      </a: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 x%400==0)</a:t>
                      </a:r>
                      <a:b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=&gt;True</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976828098"/>
                  </a:ext>
                </a:extLst>
              </a:tr>
              <a:tr h="1942926">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not</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Toán tử Phủ định. Thông thường nó được dùng để đảo ngược trạng thái logic của toán hạng</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x=4</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p>
                      <a:pPr marL="0" marR="0">
                        <a:lnSpc>
                          <a:spcPts val="1800"/>
                        </a:lnSpc>
                        <a:spcBef>
                          <a:spcPts val="1800"/>
                        </a:spcBef>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if (</a:t>
                      </a:r>
                      <a:r>
                        <a:rPr lang="en-US" sz="2400">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not</a:t>
                      </a: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 x&gt;=5):    print("Ngắm gà khỏa thân và nải chuối")</a:t>
                      </a:r>
                      <a:b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else:    print("Đậu")</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331720340"/>
                  </a:ext>
                </a:extLst>
              </a:tr>
            </a:tbl>
          </a:graphicData>
        </a:graphic>
      </p:graphicFrame>
    </p:spTree>
    <p:extLst>
      <p:ext uri="{BB962C8B-B14F-4D97-AF65-F5344CB8AC3E}">
        <p14:creationId xmlns:p14="http://schemas.microsoft.com/office/powerpoint/2010/main" val="14608388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Độ ưu tiên của các toán tử</a:t>
            </a:r>
          </a:p>
        </p:txBody>
      </p:sp>
      <p:sp>
        <p:nvSpPr>
          <p:cNvPr id="5" name="Slide Number Placeholder 4"/>
          <p:cNvSpPr>
            <a:spLocks noGrp="1"/>
          </p:cNvSpPr>
          <p:nvPr>
            <p:ph type="sldNum" sz="quarter" idx="12"/>
          </p:nvPr>
        </p:nvSpPr>
        <p:spPr/>
        <p:txBody>
          <a:bodyPr/>
          <a:lstStyle/>
          <a:p>
            <a:fld id="{F9FB4896-9D61-4099-92B0-4A60F9062D14}" type="slidenum">
              <a:rPr lang="en-US" smtClean="0"/>
              <a:t>45</a:t>
            </a:fld>
            <a:endParaRPr lang="en-US"/>
          </a:p>
        </p:txBody>
      </p:sp>
      <p:sp>
        <p:nvSpPr>
          <p:cNvPr id="4" name="Content Placeholder 2"/>
          <p:cNvSpPr txBox="1">
            <a:spLocks/>
          </p:cNvSpPr>
          <p:nvPr/>
        </p:nvSpPr>
        <p:spPr>
          <a:xfrm>
            <a:off x="306356" y="1440721"/>
            <a:ext cx="11430000" cy="240023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lnSpc>
                <a:spcPct val="90000"/>
              </a:lnSpc>
              <a:spcBef>
                <a:spcPts val="1000"/>
              </a:spcBef>
              <a:buClr>
                <a:srgbClr val="215D9F"/>
              </a:buClr>
              <a:buNone/>
            </a:pPr>
            <a:r>
              <a:rPr lang="vi-VN" sz="2800">
                <a:solidFill>
                  <a:prstClr val="black"/>
                </a:solidFill>
                <a:latin typeface="Cambria" panose="02040503050406030204" pitchFamily="18" charset="0"/>
              </a:rPr>
              <a:t>Python có ràng buộc thứ tự ưu tiên của các toán tử. Tuy nhiên tốt nhất là các bạn hay điều khiển nó bằng cách dùng cặp ngoặc tròn ( ) để nó rõ nghĩa hơn. Bảng dưới đây để tham khảo độ ưu tiên từ cao xuống thấp (tuy nhiên có thể quên nó đi mà hãy dùng ngoặc tròn () để chỉ định rõ).</a:t>
            </a:r>
            <a:endParaRPr lang="en-US" sz="2800">
              <a:solidFill>
                <a:prstClr val="black"/>
              </a:solidFill>
              <a:latin typeface="Cambria" panose="02040503050406030204" pitchFamily="18" charset="0"/>
            </a:endParaRPr>
          </a:p>
        </p:txBody>
      </p:sp>
    </p:spTree>
    <p:extLst>
      <p:ext uri="{BB962C8B-B14F-4D97-AF65-F5344CB8AC3E}">
        <p14:creationId xmlns:p14="http://schemas.microsoft.com/office/powerpoint/2010/main" val="38145782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Độ ưu tiên của các toán tử</a:t>
            </a:r>
          </a:p>
        </p:txBody>
      </p:sp>
      <p:sp>
        <p:nvSpPr>
          <p:cNvPr id="5" name="Slide Number Placeholder 4"/>
          <p:cNvSpPr>
            <a:spLocks noGrp="1"/>
          </p:cNvSpPr>
          <p:nvPr>
            <p:ph type="sldNum" sz="quarter" idx="12"/>
          </p:nvPr>
        </p:nvSpPr>
        <p:spPr/>
        <p:txBody>
          <a:bodyPr/>
          <a:lstStyle/>
          <a:p>
            <a:fld id="{F9FB4896-9D61-4099-92B0-4A60F9062D14}" type="slidenum">
              <a:rPr lang="en-US" smtClean="0"/>
              <a:t>46</a:t>
            </a:fld>
            <a:endParaRPr lang="en-US"/>
          </a:p>
        </p:txBody>
      </p:sp>
      <p:graphicFrame>
        <p:nvGraphicFramePr>
          <p:cNvPr id="6" name="Table 5">
            <a:extLst>
              <a:ext uri="{FF2B5EF4-FFF2-40B4-BE49-F238E27FC236}">
                <a16:creationId xmlns:a16="http://schemas.microsoft.com/office/drawing/2014/main" id="{69B32C16-5B9C-4414-A618-426A7D65064A}"/>
              </a:ext>
            </a:extLst>
          </p:cNvPr>
          <p:cNvGraphicFramePr>
            <a:graphicFrameLocks noGrp="1"/>
          </p:cNvGraphicFramePr>
          <p:nvPr>
            <p:extLst>
              <p:ext uri="{D42A27DB-BD31-4B8C-83A1-F6EECF244321}">
                <p14:modId xmlns:p14="http://schemas.microsoft.com/office/powerpoint/2010/main" val="2278458896"/>
              </p:ext>
            </p:extLst>
          </p:nvPr>
        </p:nvGraphicFramePr>
        <p:xfrm>
          <a:off x="571500" y="1237033"/>
          <a:ext cx="11049000" cy="4767790"/>
        </p:xfrm>
        <a:graphic>
          <a:graphicData uri="http://schemas.openxmlformats.org/drawingml/2006/table">
            <a:tbl>
              <a:tblPr/>
              <a:tblGrid>
                <a:gridCol w="2209800">
                  <a:extLst>
                    <a:ext uri="{9D8B030D-6E8A-4147-A177-3AD203B41FA5}">
                      <a16:colId xmlns:a16="http://schemas.microsoft.com/office/drawing/2014/main" val="2098638574"/>
                    </a:ext>
                  </a:extLst>
                </a:gridCol>
                <a:gridCol w="4419600">
                  <a:extLst>
                    <a:ext uri="{9D8B030D-6E8A-4147-A177-3AD203B41FA5}">
                      <a16:colId xmlns:a16="http://schemas.microsoft.com/office/drawing/2014/main" val="3094919106"/>
                    </a:ext>
                  </a:extLst>
                </a:gridCol>
                <a:gridCol w="4419600">
                  <a:extLst>
                    <a:ext uri="{9D8B030D-6E8A-4147-A177-3AD203B41FA5}">
                      <a16:colId xmlns:a16="http://schemas.microsoft.com/office/drawing/2014/main" val="2250826372"/>
                    </a:ext>
                  </a:extLst>
                </a:gridCol>
              </a:tblGrid>
              <a:tr h="502885">
                <a:tc>
                  <a:txBody>
                    <a:bodyPr/>
                    <a:lstStyle/>
                    <a:p>
                      <a:r>
                        <a:rPr lang="vi-VN" sz="2400" b="1">
                          <a:solidFill>
                            <a:srgbClr val="01435F"/>
                          </a:solidFill>
                          <a:effectLst/>
                          <a:latin typeface="Cambria" panose="02040503050406030204" pitchFamily="18" charset="0"/>
                        </a:rPr>
                        <a:t>Thứ tự ưu tiên</a:t>
                      </a:r>
                      <a:endParaRPr lang="vi-VN" sz="2400">
                        <a:solidFill>
                          <a:srgbClr val="01435F"/>
                        </a:solidFill>
                        <a:effectLst/>
                        <a:latin typeface="Cambria" panose="02040503050406030204" pitchFamily="18" charset="0"/>
                      </a:endParaRP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a:noFill/>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b="1">
                          <a:solidFill>
                            <a:srgbClr val="01435F"/>
                          </a:solidFill>
                          <a:effectLst/>
                          <a:latin typeface="Cambria" panose="02040503050406030204" pitchFamily="18" charset="0"/>
                        </a:rPr>
                        <a:t>Toán tử</a:t>
                      </a:r>
                      <a:endParaRPr lang="en-US" sz="2400">
                        <a:solidFill>
                          <a:srgbClr val="01435F"/>
                        </a:solidFill>
                        <a:effectLst/>
                        <a:latin typeface="Cambria" panose="02040503050406030204" pitchFamily="18" charset="0"/>
                      </a:endParaRP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a:noFill/>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b="1">
                          <a:solidFill>
                            <a:srgbClr val="01435F"/>
                          </a:solidFill>
                          <a:effectLst/>
                          <a:latin typeface="Cambria" panose="02040503050406030204" pitchFamily="18" charset="0"/>
                        </a:rPr>
                        <a:t>Miêu tả</a:t>
                      </a:r>
                      <a:endParaRPr lang="en-US" sz="2400">
                        <a:solidFill>
                          <a:srgbClr val="01435F"/>
                        </a:solidFill>
                        <a:effectLst/>
                        <a:latin typeface="Cambria" panose="02040503050406030204" pitchFamily="18" charset="0"/>
                      </a:endParaRP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a:noFill/>
                    </a:lnT>
                    <a:lnB w="9525"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1286998335"/>
                  </a:ext>
                </a:extLst>
              </a:tr>
              <a:tr h="502885">
                <a:tc>
                  <a:txBody>
                    <a:bodyPr/>
                    <a:lstStyle/>
                    <a:p>
                      <a:r>
                        <a:rPr lang="en-US" sz="2400">
                          <a:solidFill>
                            <a:srgbClr val="01435F"/>
                          </a:solidFill>
                          <a:effectLst/>
                          <a:latin typeface="Cambria" panose="02040503050406030204" pitchFamily="18" charset="0"/>
                        </a:rPr>
                        <a:t>1</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Toán tử mũ</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442634536"/>
                  </a:ext>
                </a:extLst>
              </a:tr>
              <a:tr h="502885">
                <a:tc>
                  <a:txBody>
                    <a:bodyPr/>
                    <a:lstStyle/>
                    <a:p>
                      <a:r>
                        <a:rPr lang="en-US" sz="2400">
                          <a:solidFill>
                            <a:srgbClr val="01435F"/>
                          </a:solidFill>
                          <a:effectLst/>
                          <a:latin typeface="Cambria" panose="02040503050406030204" pitchFamily="18" charset="0"/>
                        </a:rPr>
                        <a:t>2</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     /     %     //</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vi-VN" sz="2400">
                          <a:solidFill>
                            <a:srgbClr val="01435F"/>
                          </a:solidFill>
                          <a:effectLst/>
                          <a:latin typeface="Cambria" panose="02040503050406030204" pitchFamily="18" charset="0"/>
                        </a:rPr>
                        <a:t>Phép nhân, chia, lấy phần dư và phép chia lấy phần nguyên</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3582803933"/>
                  </a:ext>
                </a:extLst>
              </a:tr>
              <a:tr h="502885">
                <a:tc>
                  <a:txBody>
                    <a:bodyPr/>
                    <a:lstStyle/>
                    <a:p>
                      <a:r>
                        <a:rPr lang="en-US" sz="2400">
                          <a:solidFill>
                            <a:srgbClr val="01435F"/>
                          </a:solidFill>
                          <a:effectLst/>
                          <a:latin typeface="Cambria" panose="02040503050406030204" pitchFamily="18" charset="0"/>
                        </a:rPr>
                        <a:t>3</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 –</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Toán tử Cộng, Trừ</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629054188"/>
                  </a:ext>
                </a:extLst>
              </a:tr>
              <a:tr h="502885">
                <a:tc>
                  <a:txBody>
                    <a:bodyPr/>
                    <a:lstStyle/>
                    <a:p>
                      <a:r>
                        <a:rPr lang="en-US" sz="2400">
                          <a:solidFill>
                            <a:srgbClr val="01435F"/>
                          </a:solidFill>
                          <a:effectLst/>
                          <a:latin typeface="Cambria" panose="02040503050406030204" pitchFamily="18" charset="0"/>
                        </a:rPr>
                        <a:t>4</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&lt;=  &lt;   &gt;    &gt;=</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Các toán tử so sánh</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1445411995"/>
                  </a:ext>
                </a:extLst>
              </a:tr>
              <a:tr h="502885">
                <a:tc>
                  <a:txBody>
                    <a:bodyPr/>
                    <a:lstStyle/>
                    <a:p>
                      <a:r>
                        <a:rPr lang="en-US" sz="2400">
                          <a:solidFill>
                            <a:srgbClr val="01435F"/>
                          </a:solidFill>
                          <a:effectLst/>
                          <a:latin typeface="Cambria" panose="02040503050406030204" pitchFamily="18" charset="0"/>
                        </a:rPr>
                        <a:t>5</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&lt;&gt; == !=</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Các toán tử so sánh</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2448982567"/>
                  </a:ext>
                </a:extLst>
              </a:tr>
              <a:tr h="502885">
                <a:tc>
                  <a:txBody>
                    <a:bodyPr/>
                    <a:lstStyle/>
                    <a:p>
                      <a:r>
                        <a:rPr lang="en-US" sz="2400">
                          <a:solidFill>
                            <a:srgbClr val="01435F"/>
                          </a:solidFill>
                          <a:effectLst/>
                          <a:latin typeface="Cambria" panose="02040503050406030204" pitchFamily="18" charset="0"/>
                        </a:rPr>
                        <a:t>6</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   %=   /=   //=   -=   +=   *=   **=</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Các toán tử gán</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1331716504"/>
                  </a:ext>
                </a:extLst>
              </a:tr>
              <a:tr h="502885">
                <a:tc>
                  <a:txBody>
                    <a:bodyPr/>
                    <a:lstStyle/>
                    <a:p>
                      <a:r>
                        <a:rPr lang="en-US" sz="2400">
                          <a:solidFill>
                            <a:srgbClr val="01435F"/>
                          </a:solidFill>
                          <a:effectLst/>
                          <a:latin typeface="Cambria" panose="02040503050406030204" pitchFamily="18" charset="0"/>
                        </a:rPr>
                        <a:t>7</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is , is not</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Các toán tử so sánh</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1677734794"/>
                  </a:ext>
                </a:extLst>
              </a:tr>
              <a:tr h="502885">
                <a:tc>
                  <a:txBody>
                    <a:bodyPr/>
                    <a:lstStyle/>
                    <a:p>
                      <a:r>
                        <a:rPr lang="en-US" sz="2400">
                          <a:solidFill>
                            <a:srgbClr val="01435F"/>
                          </a:solidFill>
                          <a:effectLst/>
                          <a:latin typeface="Cambria" panose="02040503050406030204" pitchFamily="18" charset="0"/>
                        </a:rPr>
                        <a:t>8</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not, or, and</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Các toán tử Logic</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188662283"/>
                  </a:ext>
                </a:extLst>
              </a:tr>
            </a:tbl>
          </a:graphicData>
        </a:graphic>
      </p:graphicFrame>
    </p:spTree>
    <p:extLst>
      <p:ext uri="{BB962C8B-B14F-4D97-AF65-F5344CB8AC3E}">
        <p14:creationId xmlns:p14="http://schemas.microsoft.com/office/powerpoint/2010/main" val="26150705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Các loại lỗi trong Python</a:t>
            </a:r>
          </a:p>
        </p:txBody>
      </p:sp>
      <p:sp>
        <p:nvSpPr>
          <p:cNvPr id="5" name="Slide Number Placeholder 4"/>
          <p:cNvSpPr>
            <a:spLocks noGrp="1"/>
          </p:cNvSpPr>
          <p:nvPr>
            <p:ph type="sldNum" sz="quarter" idx="12"/>
          </p:nvPr>
        </p:nvSpPr>
        <p:spPr/>
        <p:txBody>
          <a:bodyPr/>
          <a:lstStyle/>
          <a:p>
            <a:fld id="{F9FB4896-9D61-4099-92B0-4A60F9062D14}" type="slidenum">
              <a:rPr lang="en-US" smtClean="0"/>
              <a:t>47</a:t>
            </a:fld>
            <a:endParaRPr lang="en-US"/>
          </a:p>
        </p:txBody>
      </p:sp>
      <p:sp>
        <p:nvSpPr>
          <p:cNvPr id="3" name="TextBox 2"/>
          <p:cNvSpPr txBox="1"/>
          <p:nvPr/>
        </p:nvSpPr>
        <p:spPr>
          <a:xfrm>
            <a:off x="205273" y="1119673"/>
            <a:ext cx="11355356" cy="1200329"/>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Lỗi thực thi (Run-time Exception) – Lỗi này biên dịch được nhưng khi chạy sẽ phát sinh lỗi. Lỗi có thể gặp là lỗi chia 0, ép kiểu sai, đọc file không được, lỗi kết nối mạng,…</a:t>
            </a:r>
          </a:p>
        </p:txBody>
      </p:sp>
      <p:pic>
        <p:nvPicPr>
          <p:cNvPr id="7" name="Picture 6"/>
          <p:cNvPicPr>
            <a:picLocks noChangeAspect="1"/>
          </p:cNvPicPr>
          <p:nvPr/>
        </p:nvPicPr>
        <p:blipFill>
          <a:blip r:embed="rId2"/>
          <a:stretch>
            <a:fillRect/>
          </a:stretch>
        </p:blipFill>
        <p:spPr>
          <a:xfrm>
            <a:off x="319001" y="2559424"/>
            <a:ext cx="11423370" cy="2728196"/>
          </a:xfrm>
          <a:prstGeom prst="rect">
            <a:avLst/>
          </a:prstGeom>
        </p:spPr>
      </p:pic>
      <p:sp>
        <p:nvSpPr>
          <p:cNvPr id="8" name="TextBox 7"/>
          <p:cNvSpPr txBox="1"/>
          <p:nvPr/>
        </p:nvSpPr>
        <p:spPr>
          <a:xfrm>
            <a:off x="319001" y="5493770"/>
            <a:ext cx="11355356" cy="461665"/>
          </a:xfrm>
          <a:prstGeom prst="rect">
            <a:avLst/>
          </a:prstGeom>
          <a:noFill/>
        </p:spPr>
        <p:txBody>
          <a:bodyPr wrap="square" rtlCol="0">
            <a:spAutoFit/>
          </a:bodyPr>
          <a:lstStyle/>
          <a:p>
            <a:pPr algn="ctr"/>
            <a:r>
              <a:rPr lang="en-US" sz="2400">
                <a:solidFill>
                  <a:srgbClr val="FF0000"/>
                </a:solidFill>
                <a:latin typeface="Arial" panose="020B0604020202020204" pitchFamily="34" charset="0"/>
                <a:cs typeface="Arial" panose="020B0604020202020204" pitchFamily="34" charset="0"/>
              </a:rPr>
              <a:t>Lỗi này sẽ được sửa thế nào ?</a:t>
            </a:r>
          </a:p>
        </p:txBody>
      </p:sp>
    </p:spTree>
    <p:extLst>
      <p:ext uri="{BB962C8B-B14F-4D97-AF65-F5344CB8AC3E}">
        <p14:creationId xmlns:p14="http://schemas.microsoft.com/office/powerpoint/2010/main" val="2286090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Các loại lỗi trong Python</a:t>
            </a:r>
          </a:p>
        </p:txBody>
      </p:sp>
      <p:sp>
        <p:nvSpPr>
          <p:cNvPr id="5" name="Slide Number Placeholder 4"/>
          <p:cNvSpPr>
            <a:spLocks noGrp="1"/>
          </p:cNvSpPr>
          <p:nvPr>
            <p:ph type="sldNum" sz="quarter" idx="12"/>
          </p:nvPr>
        </p:nvSpPr>
        <p:spPr/>
        <p:txBody>
          <a:bodyPr/>
          <a:lstStyle/>
          <a:p>
            <a:fld id="{F9FB4896-9D61-4099-92B0-4A60F9062D14}" type="slidenum">
              <a:rPr lang="en-US" smtClean="0"/>
              <a:t>48</a:t>
            </a:fld>
            <a:endParaRPr lang="en-US"/>
          </a:p>
        </p:txBody>
      </p:sp>
      <p:sp>
        <p:nvSpPr>
          <p:cNvPr id="3" name="TextBox 2"/>
          <p:cNvSpPr txBox="1"/>
          <p:nvPr/>
        </p:nvSpPr>
        <p:spPr>
          <a:xfrm>
            <a:off x="205273" y="1119673"/>
            <a:ext cx="11355356" cy="1200329"/>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Lỗi cú pháp (Syntax Errors) – Viết sai cú pháp các câu lệnh – Biên dịch không được</a:t>
            </a:r>
          </a:p>
          <a:p>
            <a:endParaRPr lang="en-US" sz="240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205273" y="2177745"/>
            <a:ext cx="11766879" cy="3056730"/>
          </a:xfrm>
          <a:prstGeom prst="rect">
            <a:avLst/>
          </a:prstGeom>
        </p:spPr>
      </p:pic>
    </p:spTree>
    <p:extLst>
      <p:ext uri="{BB962C8B-B14F-4D97-AF65-F5344CB8AC3E}">
        <p14:creationId xmlns:p14="http://schemas.microsoft.com/office/powerpoint/2010/main" val="23703402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Các loại lỗi trong Python</a:t>
            </a:r>
          </a:p>
        </p:txBody>
      </p:sp>
      <p:sp>
        <p:nvSpPr>
          <p:cNvPr id="5" name="Slide Number Placeholder 4"/>
          <p:cNvSpPr>
            <a:spLocks noGrp="1"/>
          </p:cNvSpPr>
          <p:nvPr>
            <p:ph type="sldNum" sz="quarter" idx="12"/>
          </p:nvPr>
        </p:nvSpPr>
        <p:spPr/>
        <p:txBody>
          <a:bodyPr/>
          <a:lstStyle/>
          <a:p>
            <a:fld id="{F9FB4896-9D61-4099-92B0-4A60F9062D14}" type="slidenum">
              <a:rPr lang="en-US" smtClean="0"/>
              <a:t>49</a:t>
            </a:fld>
            <a:endParaRPr lang="en-US"/>
          </a:p>
        </p:txBody>
      </p:sp>
      <p:sp>
        <p:nvSpPr>
          <p:cNvPr id="3" name="TextBox 2"/>
          <p:cNvSpPr txBox="1"/>
          <p:nvPr/>
        </p:nvSpPr>
        <p:spPr>
          <a:xfrm>
            <a:off x="205273" y="1119673"/>
            <a:ext cx="11355356" cy="1569660"/>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Lỗi nghiệp vụ (Logic errors) – Lỗi này chương trình biên dịch và chạy nhưng kết quả bị sai với yêu cầu.</a:t>
            </a:r>
          </a:p>
          <a:p>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Hiếm xảy ra nhưng khi xảy ra thì khó tìm và khó fix.</a:t>
            </a:r>
          </a:p>
        </p:txBody>
      </p:sp>
    </p:spTree>
    <p:extLst>
      <p:ext uri="{BB962C8B-B14F-4D97-AF65-F5344CB8AC3E}">
        <p14:creationId xmlns:p14="http://schemas.microsoft.com/office/powerpoint/2010/main" val="1888888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Các biến</a:t>
            </a:r>
          </a:p>
        </p:txBody>
      </p:sp>
      <p:sp>
        <p:nvSpPr>
          <p:cNvPr id="5" name="Slide Number Placeholder 4"/>
          <p:cNvSpPr>
            <a:spLocks noGrp="1"/>
          </p:cNvSpPr>
          <p:nvPr>
            <p:ph type="sldNum" sz="quarter" idx="12"/>
          </p:nvPr>
        </p:nvSpPr>
        <p:spPr/>
        <p:txBody>
          <a:bodyPr/>
          <a:lstStyle/>
          <a:p>
            <a:fld id="{F9FB4896-9D61-4099-92B0-4A60F9062D14}" type="slidenum">
              <a:rPr lang="en-US" smtClean="0"/>
              <a:t>5</a:t>
            </a:fld>
            <a:endParaRPr lang="en-US"/>
          </a:p>
        </p:txBody>
      </p:sp>
      <p:sp>
        <p:nvSpPr>
          <p:cNvPr id="4" name="TextBox 3"/>
          <p:cNvSpPr txBox="1"/>
          <p:nvPr/>
        </p:nvSpPr>
        <p:spPr>
          <a:xfrm>
            <a:off x="2461726" y="597774"/>
            <a:ext cx="6559420" cy="400110"/>
          </a:xfrm>
          <a:prstGeom prst="rect">
            <a:avLst/>
          </a:prstGeom>
          <a:noFill/>
        </p:spPr>
        <p:txBody>
          <a:bodyPr wrap="square" rtlCol="0">
            <a:spAutoFit/>
          </a:bodyPr>
          <a:lstStyle/>
          <a:p>
            <a:pPr algn="ctr"/>
            <a:r>
              <a:rPr lang="en-US" sz="2000">
                <a:latin typeface="Arial" panose="020B0604020202020204" pitchFamily="34" charset="0"/>
                <a:cs typeface="Arial" panose="020B0604020202020204" pitchFamily="34" charset="0"/>
              </a:rPr>
              <a:t>Lệnh</a:t>
            </a:r>
            <a:r>
              <a:rPr lang="en-US" sz="2000">
                <a:solidFill>
                  <a:srgbClr val="FF0000"/>
                </a:solidFill>
                <a:latin typeface="Arial" panose="020B0604020202020204" pitchFamily="34" charset="0"/>
                <a:cs typeface="Arial" panose="020B0604020202020204" pitchFamily="34" charset="0"/>
              </a:rPr>
              <a:t> type(x)</a:t>
            </a:r>
          </a:p>
        </p:txBody>
      </p:sp>
      <p:pic>
        <p:nvPicPr>
          <p:cNvPr id="6" name="Picture 5"/>
          <p:cNvPicPr>
            <a:picLocks noChangeAspect="1"/>
          </p:cNvPicPr>
          <p:nvPr/>
        </p:nvPicPr>
        <p:blipFill>
          <a:blip r:embed="rId2"/>
          <a:stretch>
            <a:fillRect/>
          </a:stretch>
        </p:blipFill>
        <p:spPr>
          <a:xfrm>
            <a:off x="2031445" y="1102056"/>
            <a:ext cx="8239525" cy="5755944"/>
          </a:xfrm>
          <a:prstGeom prst="rect">
            <a:avLst/>
          </a:prstGeom>
        </p:spPr>
      </p:pic>
    </p:spTree>
    <p:extLst>
      <p:ext uri="{BB962C8B-B14F-4D97-AF65-F5344CB8AC3E}">
        <p14:creationId xmlns:p14="http://schemas.microsoft.com/office/powerpoint/2010/main" val="3553637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Một số bài tập</a:t>
            </a:r>
          </a:p>
        </p:txBody>
      </p:sp>
      <p:sp>
        <p:nvSpPr>
          <p:cNvPr id="5" name="Slide Number Placeholder 4"/>
          <p:cNvSpPr>
            <a:spLocks noGrp="1"/>
          </p:cNvSpPr>
          <p:nvPr>
            <p:ph type="sldNum" sz="quarter" idx="12"/>
          </p:nvPr>
        </p:nvSpPr>
        <p:spPr/>
        <p:txBody>
          <a:bodyPr/>
          <a:lstStyle/>
          <a:p>
            <a:fld id="{F9FB4896-9D61-4099-92B0-4A60F9062D14}" type="slidenum">
              <a:rPr lang="en-US" smtClean="0"/>
              <a:t>50</a:t>
            </a:fld>
            <a:endParaRPr lang="en-US"/>
          </a:p>
        </p:txBody>
      </p:sp>
      <p:sp>
        <p:nvSpPr>
          <p:cNvPr id="6" name="Rectangle 5"/>
          <p:cNvSpPr/>
          <p:nvPr/>
        </p:nvSpPr>
        <p:spPr>
          <a:xfrm>
            <a:off x="715346" y="1325563"/>
            <a:ext cx="10638453" cy="1200329"/>
          </a:xfrm>
          <a:prstGeom prst="rect">
            <a:avLst/>
          </a:prstGeom>
        </p:spPr>
        <p:txBody>
          <a:bodyPr wrap="square">
            <a:spAutoFit/>
          </a:bodyPr>
          <a:lstStyle/>
          <a:p>
            <a:pPr>
              <a:lnSpc>
                <a:spcPct val="150000"/>
              </a:lnSpc>
              <a:spcBef>
                <a:spcPts val="600"/>
              </a:spcBef>
              <a:spcAft>
                <a:spcPts val="600"/>
              </a:spcAft>
            </a:pPr>
            <a:r>
              <a:rPr lang="en-US" sz="2400" kern="1600">
                <a:ea typeface="Arial Unicode MS" panose="020B0604020202020204" pitchFamily="34" charset="-128"/>
              </a:rPr>
              <a:t>1. </a:t>
            </a:r>
            <a:r>
              <a:rPr lang="vi-VN" sz="2400" kern="1600">
                <a:ea typeface="Arial Unicode MS" panose="020B0604020202020204" pitchFamily="34" charset="-128"/>
              </a:rPr>
              <a:t>Viết chương trình nhập vào điểm ba môn Toán, Lý, Hóa của một học sinh. In ra điểm trung bình của học sinh đó với hai số lẻ thập phân.</a:t>
            </a:r>
            <a:endParaRPr lang="en-US" sz="2400">
              <a:effectLst/>
              <a:ea typeface="Times New Roman" panose="02020603050405020304" pitchFamily="18" charset="0"/>
            </a:endParaRPr>
          </a:p>
        </p:txBody>
      </p:sp>
      <p:sp>
        <p:nvSpPr>
          <p:cNvPr id="8" name="Rectangle 7"/>
          <p:cNvSpPr/>
          <p:nvPr/>
        </p:nvSpPr>
        <p:spPr>
          <a:xfrm>
            <a:off x="715345" y="3072757"/>
            <a:ext cx="10638453" cy="2062103"/>
          </a:xfrm>
          <a:prstGeom prst="rect">
            <a:avLst/>
          </a:prstGeom>
        </p:spPr>
        <p:txBody>
          <a:bodyPr wrap="square">
            <a:spAutoFit/>
          </a:bodyPr>
          <a:lstStyle/>
          <a:p>
            <a:pPr>
              <a:lnSpc>
                <a:spcPct val="150000"/>
              </a:lnSpc>
              <a:spcBef>
                <a:spcPts val="600"/>
              </a:spcBef>
              <a:spcAft>
                <a:spcPts val="600"/>
              </a:spcAft>
            </a:pPr>
            <a:r>
              <a:rPr lang="en-US" sz="2400" kern="1600">
                <a:ea typeface="Arial Unicode MS" panose="020B0604020202020204" pitchFamily="34" charset="-128"/>
              </a:rPr>
              <a:t>2. </a:t>
            </a:r>
            <a:r>
              <a:rPr lang="vi-VN" sz="2400" kern="1600">
                <a:ea typeface="Arial Unicode MS" panose="020B0604020202020204" pitchFamily="34" charset="-128"/>
              </a:rPr>
              <a:t>Nhập vào số giây bất kỳ  t. Tính và xuất ra dạng </a:t>
            </a:r>
            <a:r>
              <a:rPr lang="en-US" sz="2400" kern="1600">
                <a:ea typeface="Arial Unicode MS" panose="020B0604020202020204" pitchFamily="34" charset="-128"/>
              </a:rPr>
              <a:t> </a:t>
            </a:r>
            <a:r>
              <a:rPr lang="vi-VN" sz="2400" kern="1600">
                <a:ea typeface="Arial Unicode MS" panose="020B0604020202020204" pitchFamily="34" charset="-128"/>
              </a:rPr>
              <a:t>Giờ:Phút:Giây</a:t>
            </a:r>
            <a:endParaRPr lang="en-US" sz="2400" kern="1600">
              <a:ea typeface="Arial Unicode MS" panose="020B0604020202020204" pitchFamily="34" charset="-128"/>
            </a:endParaRPr>
          </a:p>
          <a:p>
            <a:pPr>
              <a:lnSpc>
                <a:spcPct val="150000"/>
              </a:lnSpc>
              <a:spcBef>
                <a:spcPts val="600"/>
              </a:spcBef>
              <a:spcAft>
                <a:spcPts val="600"/>
              </a:spcAft>
            </a:pPr>
            <a:r>
              <a:rPr lang="en-US" sz="2400" kern="1600">
                <a:ea typeface="Arial Unicode MS" panose="020B0604020202020204" pitchFamily="34" charset="-128"/>
              </a:rPr>
              <a:t>Giờ = (t/3600)%24	Phút=(t%3600)/60		Giây=(t%3600)%60</a:t>
            </a:r>
          </a:p>
          <a:p>
            <a:pPr>
              <a:lnSpc>
                <a:spcPct val="150000"/>
              </a:lnSpc>
              <a:spcBef>
                <a:spcPts val="600"/>
              </a:spcBef>
              <a:spcAft>
                <a:spcPts val="600"/>
              </a:spcAft>
            </a:pPr>
            <a:endParaRPr lang="en-US" sz="2400"/>
          </a:p>
        </p:txBody>
      </p:sp>
    </p:spTree>
    <p:extLst>
      <p:ext uri="{BB962C8B-B14F-4D97-AF65-F5344CB8AC3E}">
        <p14:creationId xmlns:p14="http://schemas.microsoft.com/office/powerpoint/2010/main" val="1004788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Các biến dạng số</a:t>
            </a:r>
          </a:p>
        </p:txBody>
      </p:sp>
      <p:sp>
        <p:nvSpPr>
          <p:cNvPr id="5" name="Slide Number Placeholder 4"/>
          <p:cNvSpPr>
            <a:spLocks noGrp="1"/>
          </p:cNvSpPr>
          <p:nvPr>
            <p:ph type="sldNum" sz="quarter" idx="12"/>
          </p:nvPr>
        </p:nvSpPr>
        <p:spPr/>
        <p:txBody>
          <a:bodyPr/>
          <a:lstStyle/>
          <a:p>
            <a:fld id="{F9FB4896-9D61-4099-92B0-4A60F9062D14}" type="slidenum">
              <a:rPr lang="en-US" smtClean="0"/>
              <a:t>6</a:t>
            </a:fld>
            <a:endParaRPr lang="en-US"/>
          </a:p>
        </p:txBody>
      </p:sp>
      <p:pic>
        <p:nvPicPr>
          <p:cNvPr id="3" name="Picture 2"/>
          <p:cNvPicPr>
            <a:picLocks noChangeAspect="1"/>
          </p:cNvPicPr>
          <p:nvPr/>
        </p:nvPicPr>
        <p:blipFill>
          <a:blip r:embed="rId2"/>
          <a:stretch>
            <a:fillRect/>
          </a:stretch>
        </p:blipFill>
        <p:spPr>
          <a:xfrm>
            <a:off x="1015317" y="1196609"/>
            <a:ext cx="10162757" cy="5408088"/>
          </a:xfrm>
          <a:prstGeom prst="rect">
            <a:avLst/>
          </a:prstGeom>
        </p:spPr>
      </p:pic>
    </p:spTree>
    <p:extLst>
      <p:ext uri="{BB962C8B-B14F-4D97-AF65-F5344CB8AC3E}">
        <p14:creationId xmlns:p14="http://schemas.microsoft.com/office/powerpoint/2010/main" val="2191717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Các biến dạng boolean</a:t>
            </a:r>
          </a:p>
        </p:txBody>
      </p:sp>
      <p:sp>
        <p:nvSpPr>
          <p:cNvPr id="5" name="Slide Number Placeholder 4"/>
          <p:cNvSpPr>
            <a:spLocks noGrp="1"/>
          </p:cNvSpPr>
          <p:nvPr>
            <p:ph type="sldNum" sz="quarter" idx="12"/>
          </p:nvPr>
        </p:nvSpPr>
        <p:spPr/>
        <p:txBody>
          <a:bodyPr/>
          <a:lstStyle/>
          <a:p>
            <a:fld id="{F9FB4896-9D61-4099-92B0-4A60F9062D14}" type="slidenum">
              <a:rPr lang="en-US" smtClean="0"/>
              <a:t>7</a:t>
            </a:fld>
            <a:endParaRPr lang="en-US"/>
          </a:p>
        </p:txBody>
      </p:sp>
      <p:pic>
        <p:nvPicPr>
          <p:cNvPr id="3" name="Picture 2"/>
          <p:cNvPicPr>
            <a:picLocks noChangeAspect="1"/>
          </p:cNvPicPr>
          <p:nvPr/>
        </p:nvPicPr>
        <p:blipFill>
          <a:blip r:embed="rId2"/>
          <a:stretch>
            <a:fillRect/>
          </a:stretch>
        </p:blipFill>
        <p:spPr>
          <a:xfrm>
            <a:off x="978090" y="1256493"/>
            <a:ext cx="8274337" cy="5536869"/>
          </a:xfrm>
          <a:prstGeom prst="rect">
            <a:avLst/>
          </a:prstGeom>
        </p:spPr>
      </p:pic>
    </p:spTree>
    <p:extLst>
      <p:ext uri="{BB962C8B-B14F-4D97-AF65-F5344CB8AC3E}">
        <p14:creationId xmlns:p14="http://schemas.microsoft.com/office/powerpoint/2010/main" val="3322097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Các biến dạng boolean</a:t>
            </a:r>
          </a:p>
        </p:txBody>
      </p:sp>
      <p:sp>
        <p:nvSpPr>
          <p:cNvPr id="5" name="Slide Number Placeholder 4"/>
          <p:cNvSpPr>
            <a:spLocks noGrp="1"/>
          </p:cNvSpPr>
          <p:nvPr>
            <p:ph type="sldNum" sz="quarter" idx="12"/>
          </p:nvPr>
        </p:nvSpPr>
        <p:spPr/>
        <p:txBody>
          <a:bodyPr/>
          <a:lstStyle/>
          <a:p>
            <a:fld id="{F9FB4896-9D61-4099-92B0-4A60F9062D14}" type="slidenum">
              <a:rPr lang="en-US" smtClean="0"/>
              <a:t>8</a:t>
            </a:fld>
            <a:endParaRPr lang="en-US"/>
          </a:p>
        </p:txBody>
      </p:sp>
      <p:pic>
        <p:nvPicPr>
          <p:cNvPr id="4" name="Picture 3"/>
          <p:cNvPicPr>
            <a:picLocks noChangeAspect="1"/>
          </p:cNvPicPr>
          <p:nvPr/>
        </p:nvPicPr>
        <p:blipFill>
          <a:blip r:embed="rId2"/>
          <a:stretch>
            <a:fillRect/>
          </a:stretch>
        </p:blipFill>
        <p:spPr>
          <a:xfrm>
            <a:off x="3106006" y="1182821"/>
            <a:ext cx="6131299" cy="5675179"/>
          </a:xfrm>
          <a:prstGeom prst="rect">
            <a:avLst/>
          </a:prstGeom>
        </p:spPr>
      </p:pic>
    </p:spTree>
    <p:extLst>
      <p:ext uri="{BB962C8B-B14F-4D97-AF65-F5344CB8AC3E}">
        <p14:creationId xmlns:p14="http://schemas.microsoft.com/office/powerpoint/2010/main" val="2222315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Chuỗi ký tự</a:t>
            </a:r>
          </a:p>
        </p:txBody>
      </p:sp>
      <p:sp>
        <p:nvSpPr>
          <p:cNvPr id="5" name="Slide Number Placeholder 4"/>
          <p:cNvSpPr>
            <a:spLocks noGrp="1"/>
          </p:cNvSpPr>
          <p:nvPr>
            <p:ph type="sldNum" sz="quarter" idx="12"/>
          </p:nvPr>
        </p:nvSpPr>
        <p:spPr/>
        <p:txBody>
          <a:bodyPr/>
          <a:lstStyle/>
          <a:p>
            <a:fld id="{F9FB4896-9D61-4099-92B0-4A60F9062D14}" type="slidenum">
              <a:rPr lang="en-US" smtClean="0"/>
              <a:t>9</a:t>
            </a:fld>
            <a:endParaRPr lang="en-US"/>
          </a:p>
        </p:txBody>
      </p:sp>
      <p:pic>
        <p:nvPicPr>
          <p:cNvPr id="6" name="Picture 5"/>
          <p:cNvPicPr>
            <a:picLocks noChangeAspect="1"/>
          </p:cNvPicPr>
          <p:nvPr/>
        </p:nvPicPr>
        <p:blipFill>
          <a:blip r:embed="rId2"/>
          <a:stretch>
            <a:fillRect/>
          </a:stretch>
        </p:blipFill>
        <p:spPr>
          <a:xfrm>
            <a:off x="155463" y="1566811"/>
            <a:ext cx="11792348" cy="3611678"/>
          </a:xfrm>
          <a:prstGeom prst="rect">
            <a:avLst/>
          </a:prstGeom>
        </p:spPr>
      </p:pic>
    </p:spTree>
    <p:extLst>
      <p:ext uri="{BB962C8B-B14F-4D97-AF65-F5344CB8AC3E}">
        <p14:creationId xmlns:p14="http://schemas.microsoft.com/office/powerpoint/2010/main" val="1624160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8568e93a-fd7a-4701-b823-5f1781cceb7c" xsi:nil="true"/>
    <lcf76f155ced4ddcb4097134ff3c332f xmlns="4cb2dcc3-3d34-48e7-823b-35929764ddb5">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Tài liệu" ma:contentTypeID="0x010100AA2D86DBF9060C4DAE5891597169C50C" ma:contentTypeVersion="12" ma:contentTypeDescription="Tạo tài liệu mới." ma:contentTypeScope="" ma:versionID="be29e2023483453f12117f59186c00f3">
  <xsd:schema xmlns:xsd="http://www.w3.org/2001/XMLSchema" xmlns:xs="http://www.w3.org/2001/XMLSchema" xmlns:p="http://schemas.microsoft.com/office/2006/metadata/properties" xmlns:ns2="4cb2dcc3-3d34-48e7-823b-35929764ddb5" xmlns:ns3="8568e93a-fd7a-4701-b823-5f1781cceb7c" targetNamespace="http://schemas.microsoft.com/office/2006/metadata/properties" ma:root="true" ma:fieldsID="bba9e2fce0a7ad0f4579af3e13b89957" ns2:_="" ns3:_="">
    <xsd:import namespace="4cb2dcc3-3d34-48e7-823b-35929764ddb5"/>
    <xsd:import namespace="8568e93a-fd7a-4701-b823-5f1781cceb7c"/>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b2dcc3-3d34-48e7-823b-35929764dd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Thẻ Hình ảnh" ma:readOnly="false" ma:fieldId="{5cf76f15-5ced-4ddc-b409-7134ff3c332f}" ma:taxonomyMulti="true" ma:sspId="158d9f12-b085-4db2-abbf-1ae4638ef84d"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Location" ma:index="18" nillable="true" ma:displayName="Location" ma:indexed="true" ma:internalName="MediaServiceLocatio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568e93a-fd7a-4701-b823-5f1781cceb7c"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ade5c498-c291-4366-87f4-bd95aad0c4fc}" ma:internalName="TaxCatchAll" ma:showField="CatchAllData" ma:web="8568e93a-fd7a-4701-b823-5f1781cceb7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9A57AF-0D2F-4F05-81E5-BBEF6F732781}">
  <ds:schemaRefs>
    <ds:schemaRef ds:uri="http://schemas.microsoft.com/sharepoint/v3/contenttype/forms"/>
  </ds:schemaRefs>
</ds:datastoreItem>
</file>

<file path=customXml/itemProps2.xml><?xml version="1.0" encoding="utf-8"?>
<ds:datastoreItem xmlns:ds="http://schemas.openxmlformats.org/officeDocument/2006/customXml" ds:itemID="{FDC0FCD0-9F6A-47BC-9C28-637ADFB4B63E}">
  <ds:schemaRefs>
    <ds:schemaRef ds:uri="4cb2dcc3-3d34-48e7-823b-35929764ddb5"/>
    <ds:schemaRef ds:uri="8568e93a-fd7a-4701-b823-5f1781cceb7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A8E9530-5E55-4A5E-919B-51CC6BFEAEC9}">
  <ds:schemaRefs>
    <ds:schemaRef ds:uri="4cb2dcc3-3d34-48e7-823b-35929764ddb5"/>
    <ds:schemaRef ds:uri="8568e93a-fd7a-4701-b823-5f1781cceb7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50</Slides>
  <Notes>0</Notes>
  <HiddenSlides>0</HiddenSlide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Nội dung các buổi học</vt:lpstr>
      <vt:lpstr>Các khái niệm cơ bản – Ghi chú</vt:lpstr>
      <vt:lpstr>Các biến</vt:lpstr>
      <vt:lpstr>Các biến</vt:lpstr>
      <vt:lpstr>Các biến</vt:lpstr>
      <vt:lpstr>Các biến dạng số</vt:lpstr>
      <vt:lpstr>Các biến dạng boolean</vt:lpstr>
      <vt:lpstr>Các biến dạng boolean</vt:lpstr>
      <vt:lpstr>Chuỗi ký tự</vt:lpstr>
      <vt:lpstr>Số phức</vt:lpstr>
      <vt:lpstr>Chỉ số của chuỗi ký tự</vt:lpstr>
      <vt:lpstr>Chỉ số của chuỗi ký tự</vt:lpstr>
      <vt:lpstr>Chỉ số của chuỗi ký tự</vt:lpstr>
      <vt:lpstr>Chỉ số của chuỗi ký tự</vt:lpstr>
      <vt:lpstr>Chỉ số của chuỗi ký tự</vt:lpstr>
      <vt:lpstr>Chuyển đổi số ↔ Ký tự</vt:lpstr>
      <vt:lpstr>Kiểu List</vt:lpstr>
      <vt:lpstr>Kiểu List</vt:lpstr>
      <vt:lpstr>Kiểu List</vt:lpstr>
      <vt:lpstr>Kiểu List</vt:lpstr>
      <vt:lpstr>Kiểu List – Một số thao tác với List</vt:lpstr>
      <vt:lpstr>Kiểu List – Một số thao tác với List</vt:lpstr>
      <vt:lpstr>Kiểu List – Một số thao tác với List</vt:lpstr>
      <vt:lpstr>Kiểu List – Một số thao tác với List</vt:lpstr>
      <vt:lpstr>Kiểu List – Một số thao tác với List</vt:lpstr>
      <vt:lpstr>Kiểu List – Một số thao tác với List</vt:lpstr>
      <vt:lpstr>Kiểu List – Một số thao tác với List</vt:lpstr>
      <vt:lpstr>Kiểu Tuple</vt:lpstr>
      <vt:lpstr>Kiểu Tuple</vt:lpstr>
      <vt:lpstr>Kiểu Dictionary</vt:lpstr>
      <vt:lpstr>Kiểu Dictionary</vt:lpstr>
      <vt:lpstr>Nhập dữ liệu</vt:lpstr>
      <vt:lpstr>Nhập dữ liệu</vt:lpstr>
      <vt:lpstr>Nhập nhiều dữ liệu</vt:lpstr>
      <vt:lpstr>Xuất dữ liệu</vt:lpstr>
      <vt:lpstr>Xuất dữ liệu</vt:lpstr>
      <vt:lpstr>Xuất dữ liệu – toán tử %</vt:lpstr>
      <vt:lpstr>Xuất dữ liệu – toán tử format()</vt:lpstr>
      <vt:lpstr>Các toán tử – toán tử toán học</vt:lpstr>
      <vt:lpstr>Xuất dữ liệu – toán tử format()</vt:lpstr>
      <vt:lpstr>Các toán tử – toán tử gán</vt:lpstr>
      <vt:lpstr>Các toán tử – toán tử gán</vt:lpstr>
      <vt:lpstr>Các toán tử – toán tử so sánh</vt:lpstr>
      <vt:lpstr>Các toán tử – toán tử logic</vt:lpstr>
      <vt:lpstr>Độ ưu tiên của các toán tử</vt:lpstr>
      <vt:lpstr>Độ ưu tiên của các toán tử</vt:lpstr>
      <vt:lpstr>Các loại lỗi trong Python</vt:lpstr>
      <vt:lpstr>Các loại lỗi trong Python</vt:lpstr>
      <vt:lpstr>Các loại lỗi trong Python</vt:lpstr>
      <vt:lpstr>Một số bài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kỹ thuật  và ứng dụng trong XLTH</dc:title>
  <dc:creator>Admin</dc:creator>
  <cp:revision>1</cp:revision>
  <dcterms:created xsi:type="dcterms:W3CDTF">2023-07-31T02:11:16Z</dcterms:created>
  <dcterms:modified xsi:type="dcterms:W3CDTF">2023-12-15T15:54:18Z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0x010100AA2D86DBF9060C4DAE5891597169C50C</vt:lpwstr>
  </property>
  <property fmtid="{D5CDD505-2E9C-101B-9397-08002B2CF9AE}" pid="3" name="MediaServiceImageTags">
    <vt:lpwstr/>
  </property>
</Properties>
</file>