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80" r:id="rId6"/>
    <p:sldId id="281" r:id="rId7"/>
    <p:sldId id="282" r:id="rId8"/>
    <p:sldId id="283" r:id="rId9"/>
    <p:sldId id="284" r:id="rId10"/>
    <p:sldId id="288" r:id="rId11"/>
    <p:sldId id="285" r:id="rId12"/>
    <p:sldId id="286" r:id="rId13"/>
    <p:sldId id="289" r:id="rId14"/>
    <p:sldId id="287" r:id="rId15"/>
    <p:sldId id="290" r:id="rId16"/>
    <p:sldId id="291" r:id="rId17"/>
    <p:sldId id="292" r:id="rId18"/>
    <p:sldId id="279" r:id="rId19"/>
    <p:sldId id="293" r:id="rId20"/>
    <p:sldId id="294" r:id="rId21"/>
    <p:sldId id="295" r:id="rId22"/>
    <p:sldId id="296" r:id="rId23"/>
    <p:sldId id="299" r:id="rId24"/>
    <p:sldId id="300" r:id="rId25"/>
    <p:sldId id="297" r:id="rId26"/>
    <p:sldId id="301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9AF69-5BD0-4441-82F5-632A0525E193}" v="3" dt="2023-12-15T09:30:23.174"/>
    <p1510:client id="{542D9C3F-F97A-4BAD-A1D6-02B39A04D9A8}" v="1" dt="2023-12-14T15:33:13.645"/>
    <p1510:client id="{D6098267-8F74-F4C2-1CC6-D006F7DA4496}" v="1" dt="2023-12-15T14:42:45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3955" autoAdjust="0"/>
  </p:normalViewPr>
  <p:slideViewPr>
    <p:cSldViewPr snapToGrid="0">
      <p:cViewPr>
        <p:scale>
          <a:sx n="70" d="100"/>
          <a:sy n="70" d="100"/>
        </p:scale>
        <p:origin x="3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ĐĂNG TÙNG" userId="S::tung221432642@lms.utc.edu.vn::11dcb77d-10f6-406e-963d-1c35d98de44e" providerId="AD" clId="Web-{542D9C3F-F97A-4BAD-A1D6-02B39A04D9A8}"/>
    <pc:docChg chg="sldOrd">
      <pc:chgData name="LÊ ĐĂNG TÙNG" userId="S::tung221432642@lms.utc.edu.vn::11dcb77d-10f6-406e-963d-1c35d98de44e" providerId="AD" clId="Web-{542D9C3F-F97A-4BAD-A1D6-02B39A04D9A8}" dt="2023-12-14T15:33:13.645" v="0"/>
      <pc:docMkLst>
        <pc:docMk/>
      </pc:docMkLst>
      <pc:sldChg chg="ord">
        <pc:chgData name="LÊ ĐĂNG TÙNG" userId="S::tung221432642@lms.utc.edu.vn::11dcb77d-10f6-406e-963d-1c35d98de44e" providerId="AD" clId="Web-{542D9C3F-F97A-4BAD-A1D6-02B39A04D9A8}" dt="2023-12-14T15:33:13.645" v="0"/>
        <pc:sldMkLst>
          <pc:docMk/>
          <pc:sldMk cId="1246337180" sldId="285"/>
        </pc:sldMkLst>
      </pc:sldChg>
    </pc:docChg>
  </pc:docChgLst>
  <pc:docChgLst>
    <pc:chgData name="PHAN VĂN TRANH" userId="S::tranh221432628@lms.utc.edu.vn::cbe968c2-5c5e-43d7-b8ae-38e4ce787869" providerId="AD" clId="Web-{1659AF69-5BD0-4441-82F5-632A0525E193}"/>
    <pc:docChg chg="modSld">
      <pc:chgData name="PHAN VĂN TRANH" userId="S::tranh221432628@lms.utc.edu.vn::cbe968c2-5c5e-43d7-b8ae-38e4ce787869" providerId="AD" clId="Web-{1659AF69-5BD0-4441-82F5-632A0525E193}" dt="2023-12-15T09:30:23.174" v="2" actId="1076"/>
      <pc:docMkLst>
        <pc:docMk/>
      </pc:docMkLst>
      <pc:sldChg chg="modSp">
        <pc:chgData name="PHAN VĂN TRANH" userId="S::tranh221432628@lms.utc.edu.vn::cbe968c2-5c5e-43d7-b8ae-38e4ce787869" providerId="AD" clId="Web-{1659AF69-5BD0-4441-82F5-632A0525E193}" dt="2023-12-15T09:04:42.758" v="0" actId="1076"/>
        <pc:sldMkLst>
          <pc:docMk/>
          <pc:sldMk cId="675257632" sldId="291"/>
        </pc:sldMkLst>
        <pc:picChg chg="mod">
          <ac:chgData name="PHAN VĂN TRANH" userId="S::tranh221432628@lms.utc.edu.vn::cbe968c2-5c5e-43d7-b8ae-38e4ce787869" providerId="AD" clId="Web-{1659AF69-5BD0-4441-82F5-632A0525E193}" dt="2023-12-15T09:04:42.758" v="0" actId="1076"/>
          <ac:picMkLst>
            <pc:docMk/>
            <pc:sldMk cId="675257632" sldId="291"/>
            <ac:picMk id="8" creationId="{00000000-0000-0000-0000-000000000000}"/>
          </ac:picMkLst>
        </pc:picChg>
      </pc:sldChg>
      <pc:sldChg chg="modSp">
        <pc:chgData name="PHAN VĂN TRANH" userId="S::tranh221432628@lms.utc.edu.vn::cbe968c2-5c5e-43d7-b8ae-38e4ce787869" providerId="AD" clId="Web-{1659AF69-5BD0-4441-82F5-632A0525E193}" dt="2023-12-15T09:30:23.174" v="2" actId="1076"/>
        <pc:sldMkLst>
          <pc:docMk/>
          <pc:sldMk cId="1242103260" sldId="295"/>
        </pc:sldMkLst>
        <pc:picChg chg="mod">
          <ac:chgData name="PHAN VĂN TRANH" userId="S::tranh221432628@lms.utc.edu.vn::cbe968c2-5c5e-43d7-b8ae-38e4ce787869" providerId="AD" clId="Web-{1659AF69-5BD0-4441-82F5-632A0525E193}" dt="2023-12-15T09:30:23.174" v="2" actId="1076"/>
          <ac:picMkLst>
            <pc:docMk/>
            <pc:sldMk cId="1242103260" sldId="295"/>
            <ac:picMk id="6" creationId="{00000000-0000-0000-0000-000000000000}"/>
          </ac:picMkLst>
        </pc:picChg>
      </pc:sldChg>
    </pc:docChg>
  </pc:docChgLst>
  <pc:docChgLst>
    <pc:chgData name="NGUYỄN HỮU NHẬT" userId="S::nhat221432556@lms.utc.edu.vn::a038d1f7-24e0-4e8d-b2db-413d7314c2be" providerId="AD" clId="Web-{D6098267-8F74-F4C2-1CC6-D006F7DA4496}"/>
    <pc:docChg chg="modSld">
      <pc:chgData name="NGUYỄN HỮU NHẬT" userId="S::nhat221432556@lms.utc.edu.vn::a038d1f7-24e0-4e8d-b2db-413d7314c2be" providerId="AD" clId="Web-{D6098267-8F74-F4C2-1CC6-D006F7DA4496}" dt="2023-12-15T14:42:45.538" v="0" actId="1076"/>
      <pc:docMkLst>
        <pc:docMk/>
      </pc:docMkLst>
      <pc:sldChg chg="modSp">
        <pc:chgData name="NGUYỄN HỮU NHẬT" userId="S::nhat221432556@lms.utc.edu.vn::a038d1f7-24e0-4e8d-b2db-413d7314c2be" providerId="AD" clId="Web-{D6098267-8F74-F4C2-1CC6-D006F7DA4496}" dt="2023-12-15T14:42:45.538" v="0" actId="1076"/>
        <pc:sldMkLst>
          <pc:docMk/>
          <pc:sldMk cId="3605794763" sldId="297"/>
        </pc:sldMkLst>
        <pc:picChg chg="mod">
          <ac:chgData name="NGUYỄN HỮU NHẬT" userId="S::nhat221432556@lms.utc.edu.vn::a038d1f7-24e0-4e8d-b2db-413d7314c2be" providerId="AD" clId="Web-{D6098267-8F74-F4C2-1CC6-D006F7DA4496}" dt="2023-12-15T14:42:45.538" v="0" actId="1076"/>
          <ac:picMkLst>
            <pc:docMk/>
            <pc:sldMk cId="3605794763" sldId="297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D8A1-6C37-4CB5-922D-86AA622D67A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D12BB-1DF4-4419-8E9E-382AADCA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9C4E-712A-4887-BBA9-6710AAEFA0A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C03-0BB3-4DEB-B83D-1CCC0AD9073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0601-8745-4488-945C-BF4A62F8009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EAD2-62B5-43DE-9C48-A3BEA570B9C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B1C-08A9-479F-BA3F-C1D48C0C4CB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9716-1CFE-45EF-A777-A77706624553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87F7-DE0F-46F2-9D84-3616D521CB6E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EA8B-CB02-4958-9E9C-FA49DC33D69A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3C57-4505-46E6-83AB-7959A9E6BFCB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8C8E-111A-4946-95BA-0F91B4E391CB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80D4-A519-4D6D-94EA-F074BD22E9B6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F58D-4EBD-4287-8E63-CA8176EB6BB3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4896-9D61-4099-92B0-4A60F906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các buổi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Phần Lý thuyết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về Lập trình Python và công cụ lập trình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khái niệm cơ bản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Vẽ đồ thị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biểu thức điều kiện và vòng lặp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trong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chuỗi dữ liệu và tập tin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Ứng dụng trong xử lý tín hiệu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Ứng dụng trong xử lý ảnh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Ứng dụng mô phỏng hệ thống điện tử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63" y="1416818"/>
            <a:ext cx="11218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Hãy nhập điểm thành phần và điểm thi môn học từ bàn phím.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Nếu điểm tổng kết lớn hơn 4.0, in ra màn hình kết quả “pass”, nếu không in “fail” của môn học đó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3" y="2462142"/>
            <a:ext cx="11293819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if lồng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1339" y="1916113"/>
            <a:ext cx="724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&lt;biểu thức Boolean&gt;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1339" y="2931776"/>
            <a:ext cx="724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&lt;biểu thức Boolean nhánh if&gt; </a:t>
            </a:r>
            <a:endParaRPr lang="en-US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True nhánh if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338" y="3947439"/>
            <a:ext cx="9161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các trường hợp còn lại</a:t>
            </a:r>
          </a:p>
        </p:txBody>
      </p:sp>
    </p:spTree>
    <p:extLst>
      <p:ext uri="{BB962C8B-B14F-4D97-AF65-F5344CB8AC3E}">
        <p14:creationId xmlns:p14="http://schemas.microsoft.com/office/powerpoint/2010/main" val="316674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110" y="1423796"/>
            <a:ext cx="2327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Hãy nhập điểm thành phần và điểm thi môn học từ bàn phím.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Nếu điểm tổng kết lớn hơn 4.0, in ra màn hình kết quả phân loại môn học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26" y="1088128"/>
            <a:ext cx="8745476" cy="56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thức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110" y="1423796"/>
            <a:ext cx="1121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Được sử dụng để thay thế một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hành động chưa nghĩ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tới trong cấu trúc if. Vị trí của pass sẽ được thay thế trong tương lai.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33" y="2131682"/>
            <a:ext cx="5804038" cy="3636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9" y="2150627"/>
            <a:ext cx="5649525" cy="3598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84" y="5778730"/>
            <a:ext cx="5589874" cy="10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5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sánh số thực trong Python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4" y="1325563"/>
            <a:ext cx="9670618" cy="1478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9245" y="2917086"/>
            <a:ext cx="967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Có sự khác biệt giữa d1 và d2 trong biểu diễn máy tính, mặc dù kết quả đều là 0.01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" y="3430311"/>
            <a:ext cx="12178004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4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Bài tập làm nhanh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59" y="1325563"/>
            <a:ext cx="1117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Hãy viết chương trình để tìm ước số chung lớn nhất của 2 số a và b nhập vào từ bàn phím</a:t>
            </a:r>
          </a:p>
        </p:txBody>
      </p:sp>
    </p:spTree>
    <p:extLst>
      <p:ext uri="{BB962C8B-B14F-4D97-AF65-F5344CB8AC3E}">
        <p14:creationId xmlns:p14="http://schemas.microsoft.com/office/powerpoint/2010/main" val="380450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845" y="1325563"/>
            <a:ext cx="1131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Được sử dụng để thực hiện 1 nhóm các yêu cầu lặp đi lặp lại nếu điều kiện vòng lặp vẫn thỏa mãn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262" y="2099439"/>
            <a:ext cx="3038126" cy="4256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80" y="2443661"/>
            <a:ext cx="5055014" cy="11972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6727" y="4433168"/>
            <a:ext cx="6991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Có thể block sẽ không đ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</a:rPr>
              <a:t>ợc thực hiện lần nào nếu condition là False ngày từ đầu.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Ta có thể kết thúc vòng while bằng cách đ</a:t>
            </a:r>
            <a:r>
              <a:rPr lang="vi-VN" dirty="0">
                <a:latin typeface="Cambria" panose="02040503050406030204" pitchFamily="18" charset="0"/>
              </a:rPr>
              <a:t>ư</a:t>
            </a:r>
            <a:r>
              <a:rPr lang="en-US" dirty="0">
                <a:latin typeface="Cambria" panose="02040503050406030204" pitchFamily="18" charset="0"/>
              </a:rPr>
              <a:t>a condition về False hoặc dùng từ khóa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break</a:t>
            </a:r>
            <a:r>
              <a:rPr lang="en-US" dirty="0">
                <a:latin typeface="Cambria" panose="02040503050406030204" pitchFamily="18" charset="0"/>
              </a:rPr>
              <a:t> để thoát.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Continue</a:t>
            </a:r>
            <a:r>
              <a:rPr lang="en-US" dirty="0">
                <a:latin typeface="Cambria" panose="02040503050406030204" pitchFamily="18" charset="0"/>
              </a:rPr>
              <a:t> sẽ nhảy quả vòng lặp hiện tại để thực hiện vòng lặp kế tiếp, các câu lệnh cùng cấp phía sau sẽ không được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94610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845" y="1325563"/>
            <a:ext cx="1131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Viết 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ơng trình yêu cầu nhập vào một số nguyên 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ơng [1..10], nếu nhập sai yêu cầu nhập lại. Khi nhập đúng thì xuất ra bình ph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ơng của giá trị mới nhập vào.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091"/>
            <a:ext cx="12192000" cy="36792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845" y="6002407"/>
            <a:ext cx="630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Nếu số nhập vào vẫn là 4, hiển thị dữ liệu kiểu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Bình phương của số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2845" y="6304907"/>
            <a:ext cx="243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Dùng hàm format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197151" y="6356350"/>
            <a:ext cx="1922106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while lồng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" y="1343166"/>
            <a:ext cx="4861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Lưu ý: lệnh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sẽ tự động xuống dòng bởi lệnh viết đầy đủ là: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(“chuỗi”)=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(“chuỗi”,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end=“\n”)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Để in các lệnh print khác nhau mà muốn dữ liệu trên 1 dòng, ta cần ký tự điều khiển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có giá trị khác với \n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0392" y="6240051"/>
            <a:ext cx="820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Ký tự trong này sẽ được chèn thêm giữa các dữ liệu in trên hàng đó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97" y="1411288"/>
            <a:ext cx="6233700" cy="352836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397550" y="3760236"/>
            <a:ext cx="27992" cy="2351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4134" y="3182642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Ký tự điều khiển xuống dòng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90392" y="2640563"/>
            <a:ext cx="0" cy="542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0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34316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Được sử dụng để thực hiện lặp đi lặp lại một hoạt động với số lần xác định thỏa mãn trong một tệp dữ liệu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57" y="2026193"/>
            <a:ext cx="4774643" cy="1221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78" y="3247987"/>
            <a:ext cx="9453617" cy="34734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932" y="2095521"/>
            <a:ext cx="525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Lặp lại ví dụ ở slide trước đó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tiêu bài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716" y="1325563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Hiểu và vận hành được các cấu trúc điều kiện: boolean, if, else, elif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Nắm được biểu thức pass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So s</a:t>
            </a: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ánh được số thực trong Python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Hiểu và vận hành được cấu trúc vòng lặp: </a:t>
            </a:r>
            <a:r>
              <a:rPr lang="vi-VN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while</a:t>
            </a:r>
            <a:r>
              <a:rPr lang="en-US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</a:t>
            </a:r>
            <a:r>
              <a:rPr lang="vi-VN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for</a:t>
            </a:r>
            <a:r>
              <a:rPr lang="en-US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</a:t>
            </a:r>
            <a:r>
              <a:rPr lang="vi-VN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while/else</a:t>
            </a:r>
            <a:r>
              <a:rPr lang="en-US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vi-VN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for/else</a:t>
            </a:r>
            <a:endParaRPr lang="en-US" sz="28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Hiểu và vận hành được biểu thức break, continue</a:t>
            </a:r>
            <a:endParaRPr lang="vi-VN" sz="28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vi-VN" sz="2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2485" y="1325563"/>
            <a:ext cx="51147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[,step]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9209" y="1964353"/>
            <a:ext cx="11262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: giá trị bắt đầu của dãy số nguyên. Nếu không chỉ định tham số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 thì mặc định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 = 0.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vi-V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: giá trị xác định kết thúc của dãy số nguyên.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Lưu ý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: số nguyên cuối cùng của dãy số là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stop – 1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vi-V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: là một số nguyên xác định khoảng cách giữa các số nguyên trong dãy số. Nếu không chỉ định tham số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 thì mặc định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vi-VN" sz="2000" b="0" dirty="0">
                <a:latin typeface="Arial" panose="020B0604020202020204" pitchFamily="34" charset="0"/>
                <a:cs typeface="Arial" panose="020B0604020202020204" pitchFamily="34" charset="0"/>
              </a:rPr>
              <a:t> = 1.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Hàm range() có 1 đối số thì đối số đó được truyền vào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2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Hàm 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2485" y="1325563"/>
            <a:ext cx="51147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[,step]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38" y="1982724"/>
            <a:ext cx="9981041" cy="46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54" y="1343166"/>
            <a:ext cx="112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 chuỗi số, tính tổng các số có giá trị lớn hơn 3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4" y="2065619"/>
            <a:ext cx="10871549" cy="3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for với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134" y="1163300"/>
            <a:ext cx="11180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latin typeface="merriweather"/>
              </a:rPr>
              <a:t>V</a:t>
            </a:r>
            <a:r>
              <a:rPr lang="vi-VN" b="0" dirty="0">
                <a:latin typeface="merriweather"/>
              </a:rPr>
              <a:t>òng lặp </a:t>
            </a:r>
            <a:r>
              <a:rPr lang="vi-VN" dirty="0">
                <a:latin typeface="merriweather"/>
              </a:rPr>
              <a:t>for</a:t>
            </a:r>
            <a:r>
              <a:rPr lang="vi-VN" b="0" dirty="0">
                <a:latin typeface="merriweather"/>
              </a:rPr>
              <a:t> có thể được sử dụng với </a:t>
            </a:r>
            <a:r>
              <a:rPr lang="vi-VN" dirty="0">
                <a:latin typeface="merriweather"/>
              </a:rPr>
              <a:t>else</a:t>
            </a:r>
            <a:r>
              <a:rPr lang="vi-VN" b="0" dirty="0">
                <a:latin typeface="merriweather"/>
              </a:rPr>
              <a:t>.</a:t>
            </a:r>
            <a:endParaRPr lang="en-US" b="0" dirty="0">
              <a:latin typeface="merriweather"/>
            </a:endParaRPr>
          </a:p>
          <a:p>
            <a:pPr algn="l"/>
            <a:endParaRPr lang="en-US" b="0" dirty="0">
              <a:latin typeface="merriweather"/>
            </a:endParaRPr>
          </a:p>
          <a:p>
            <a:pPr algn="l"/>
            <a:r>
              <a:rPr lang="vi-VN" b="0" dirty="0">
                <a:latin typeface="merriweather"/>
              </a:rPr>
              <a:t> Khối lệnh của </a:t>
            </a:r>
            <a:r>
              <a:rPr lang="vi-VN" dirty="0">
                <a:latin typeface="merriweather"/>
              </a:rPr>
              <a:t>else</a:t>
            </a:r>
            <a:r>
              <a:rPr lang="vi-VN" b="0" dirty="0">
                <a:latin typeface="merriweather"/>
              </a:rPr>
              <a:t> chỉ thực thi sau khi vòng lặp </a:t>
            </a:r>
            <a:r>
              <a:rPr lang="vi-VN" dirty="0">
                <a:latin typeface="merriweather"/>
              </a:rPr>
              <a:t>for</a:t>
            </a:r>
            <a:r>
              <a:rPr lang="vi-VN" b="0" dirty="0">
                <a:latin typeface="merriweather"/>
              </a:rPr>
              <a:t> thực thi xong. </a:t>
            </a:r>
            <a:endParaRPr lang="en-US" b="0" dirty="0">
              <a:latin typeface="merriweather"/>
            </a:endParaRPr>
          </a:p>
          <a:p>
            <a:pPr algn="l"/>
            <a:endParaRPr lang="en-US" b="0" dirty="0">
              <a:latin typeface="merriweather"/>
            </a:endParaRPr>
          </a:p>
          <a:p>
            <a:pPr algn="l"/>
            <a:r>
              <a:rPr lang="vi-VN" dirty="0">
                <a:latin typeface="merriweather"/>
              </a:rPr>
              <a:t>Lưu ý</a:t>
            </a:r>
            <a:r>
              <a:rPr lang="vi-VN" b="0" dirty="0">
                <a:latin typeface="merriweather"/>
              </a:rPr>
              <a:t>: Trong trường hợp vòng lặp </a:t>
            </a:r>
            <a:r>
              <a:rPr lang="vi-VN" dirty="0">
                <a:latin typeface="merriweather"/>
              </a:rPr>
              <a:t>for</a:t>
            </a:r>
            <a:r>
              <a:rPr lang="vi-VN" b="0" dirty="0">
                <a:latin typeface="merriweather"/>
              </a:rPr>
              <a:t> có câu lệnh break và câu lệnh </a:t>
            </a:r>
            <a:r>
              <a:rPr lang="vi-VN" dirty="0">
                <a:latin typeface="merriweather"/>
              </a:rPr>
              <a:t>break</a:t>
            </a:r>
            <a:r>
              <a:rPr lang="vi-VN" b="0" dirty="0">
                <a:latin typeface="merriweather"/>
              </a:rPr>
              <a:t> làm thoát vòng lặp </a:t>
            </a:r>
            <a:r>
              <a:rPr lang="vi-VN" dirty="0">
                <a:latin typeface="merriweather"/>
              </a:rPr>
              <a:t>for</a:t>
            </a:r>
            <a:r>
              <a:rPr lang="vi-VN" b="0" dirty="0">
                <a:latin typeface="merriweather"/>
              </a:rPr>
              <a:t> thì khối lệnh trong </a:t>
            </a:r>
            <a:r>
              <a:rPr lang="vi-VN" dirty="0">
                <a:latin typeface="merriweather"/>
              </a:rPr>
              <a:t>else</a:t>
            </a:r>
            <a:r>
              <a:rPr lang="vi-VN" b="0" dirty="0">
                <a:latin typeface="merriweather"/>
              </a:rPr>
              <a:t> cũng sẽ </a:t>
            </a:r>
            <a:r>
              <a:rPr lang="vi-VN" dirty="0">
                <a:latin typeface="merriweather"/>
              </a:rPr>
              <a:t>không được thực thi</a:t>
            </a:r>
            <a:r>
              <a:rPr lang="vi-VN" b="0" dirty="0">
                <a:latin typeface="merriweather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74" y="3121845"/>
            <a:ext cx="7693159" cy="25362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652" y="5987018"/>
            <a:ext cx="1118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  <a:latin typeface="merriweather"/>
              </a:rPr>
              <a:t>Hãy sửa code để chuỗi số được hiển thị trên 1 hàng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9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tập làm nhanh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54" y="2058299"/>
            <a:ext cx="1123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Hãy nhập một chuỗi số liên tiếp từ bàn phím. Kết thúc chuỗi số là một số âm. Tính tổng các số chẵn trong chuỗi số vừa nhập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054" y="3068836"/>
            <a:ext cx="1123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Gợi ý: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Tạo một list rỗng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Thêm phần tử mới vào bằng hàm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(xem slide 2 trang 17)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39" y="4522866"/>
            <a:ext cx="112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Hãy viết chương trình thực hiện các nội dung sau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481" y="5131831"/>
            <a:ext cx="1123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Nhập một số n từ bàn phím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Nhập các phần tử của ma trận với kích thước n x n.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Hiển thị ma trận đó ra màn hình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D7F4D-194A-082C-3D45-6973DEF31296}"/>
              </a:ext>
            </a:extLst>
          </p:cNvPr>
          <p:cNvSpPr txBox="1"/>
          <p:nvPr/>
        </p:nvSpPr>
        <p:spPr>
          <a:xfrm>
            <a:off x="199054" y="1058476"/>
            <a:ext cx="11154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Hãy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viết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chương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tìm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ước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lớn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bàn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phím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98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Dữ liệu Boolean và biểu thức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716" y="1325563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Dữ liệu kiểu Boolean là một tập con của dữ liệu kiểu int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Chỉ có 2 giá trị 1 hoặc 0, tương ứng là True hoặc False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Biểu thức Boolean cũng chỉ là 1 trong 2 giá trị tương ứng True – nếu biểu thức đúng hoặc False – nếu biểu thức là sai.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Được sử dụng để điều hướng công việc trong phần mềm</a:t>
            </a:r>
            <a:endParaRPr lang="vi-VN" sz="28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Dữ liệu Boolean được sử dụng như dữ liệu thông thường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61" y="1476821"/>
            <a:ext cx="9655201" cy="3228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1698" y="5169159"/>
            <a:ext cx="528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Có thể gán, thay đổi dữ liệu kiểu Boolean</a:t>
            </a:r>
          </a:p>
        </p:txBody>
      </p:sp>
    </p:spTree>
    <p:extLst>
      <p:ext uri="{BB962C8B-B14F-4D97-AF65-F5344CB8AC3E}">
        <p14:creationId xmlns:p14="http://schemas.microsoft.com/office/powerpoint/2010/main" val="21861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thức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8" y="1325563"/>
            <a:ext cx="11231990" cy="3200400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8" y="4710112"/>
            <a:ext cx="1123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34" y="1325563"/>
            <a:ext cx="10392135" cy="52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63" y="1416818"/>
            <a:ext cx="1090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Hãy nhập điểm thành phần và điểm thi môn học từ bàn phím.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Nếu điểm tổng kết lớn hơn 4.0, in ra màn hình kết quả điểm tổng kết của môn học đó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" y="2386827"/>
            <a:ext cx="12254022" cy="31168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0801978" y="3868615"/>
            <a:ext cx="10048" cy="22206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8948" y="6098215"/>
            <a:ext cx="760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Nhìn rất xấu, hãy sửa (làm tròn) về dạng 5.20</a:t>
            </a:r>
          </a:p>
        </p:txBody>
      </p:sp>
    </p:spTree>
    <p:extLst>
      <p:ext uri="{BB962C8B-B14F-4D97-AF65-F5344CB8AC3E}">
        <p14:creationId xmlns:p14="http://schemas.microsoft.com/office/powerpoint/2010/main" val="220389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2693" y="2939143"/>
            <a:ext cx="724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&lt;biểu thức Boolean&gt;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1641" y="1845474"/>
            <a:ext cx="1455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Từ khóa 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552" y="1845473"/>
            <a:ext cx="263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Dấu hai chấm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2491719" y="3497197"/>
            <a:ext cx="317167" cy="91521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9661" y="4849482"/>
            <a:ext cx="875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Sử dụng 4*khoảng trắng hoặc Tab để bắt đầu một khối lệnh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08703" y="2343982"/>
            <a:ext cx="383990" cy="59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61574" y="2310171"/>
            <a:ext cx="670098" cy="78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3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" y="0"/>
            <a:ext cx="1217489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rẽ nhánh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896-9D61-4099-92B0-4A60F9062D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2693" y="2939143"/>
            <a:ext cx="724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&lt;biểu thức Boolean&gt;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1641" y="1845474"/>
            <a:ext cx="1455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Từ khóa 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552" y="1845473"/>
            <a:ext cx="263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Dấu hai chấm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2491719" y="4964250"/>
            <a:ext cx="317167" cy="91521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9661" y="6115569"/>
            <a:ext cx="875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Sử dụng 4*khoảng trắng hoặc Tab để bắt đầu một khối lệnh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08703" y="2343982"/>
            <a:ext cx="383990" cy="59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61574" y="2310171"/>
            <a:ext cx="670098" cy="78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2693" y="3954806"/>
            <a:ext cx="724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hành động tương ứng False</a:t>
            </a:r>
          </a:p>
        </p:txBody>
      </p:sp>
    </p:spTree>
    <p:extLst>
      <p:ext uri="{BB962C8B-B14F-4D97-AF65-F5344CB8AC3E}">
        <p14:creationId xmlns:p14="http://schemas.microsoft.com/office/powerpoint/2010/main" val="99858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68e93a-fd7a-4701-b823-5f1781cceb7c" xsi:nil="true"/>
    <lcf76f155ced4ddcb4097134ff3c332f xmlns="4cb2dcc3-3d34-48e7-823b-35929764ddb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12" ma:contentTypeDescription="Tạo tài liệu mới." ma:contentTypeScope="" ma:versionID="be29e2023483453f12117f59186c00f3">
  <xsd:schema xmlns:xsd="http://www.w3.org/2001/XMLSchema" xmlns:xs="http://www.w3.org/2001/XMLSchema" xmlns:p="http://schemas.microsoft.com/office/2006/metadata/properties" xmlns:ns2="4cb2dcc3-3d34-48e7-823b-35929764ddb5" xmlns:ns3="8568e93a-fd7a-4701-b823-5f1781cceb7c" targetNamespace="http://schemas.microsoft.com/office/2006/metadata/properties" ma:root="true" ma:fieldsID="bba9e2fce0a7ad0f4579af3e13b89957" ns2:_="" ns3:_="">
    <xsd:import namespace="4cb2dcc3-3d34-48e7-823b-35929764ddb5"/>
    <xsd:import namespace="8568e93a-fd7a-4701-b823-5f1781cce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hẻ Hình ảnh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e93a-fd7a-4701-b823-5f1781cceb7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e5c498-c291-4366-87f4-bd95aad0c4fc}" ma:internalName="TaxCatchAll" ma:showField="CatchAllData" ma:web="8568e93a-fd7a-4701-b823-5f1781cceb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D2B091-463D-4649-9C07-5F7FFC4A5CC1}">
  <ds:schemaRefs>
    <ds:schemaRef ds:uri="http://schemas.microsoft.com/office/2006/metadata/properties"/>
    <ds:schemaRef ds:uri="http://schemas.microsoft.com/office/infopath/2007/PartnerControls"/>
    <ds:schemaRef ds:uri="8568e93a-fd7a-4701-b823-5f1781cceb7c"/>
    <ds:schemaRef ds:uri="4cb2dcc3-3d34-48e7-823b-35929764ddb5"/>
  </ds:schemaRefs>
</ds:datastoreItem>
</file>

<file path=customXml/itemProps2.xml><?xml version="1.0" encoding="utf-8"?>
<ds:datastoreItem xmlns:ds="http://schemas.openxmlformats.org/officeDocument/2006/customXml" ds:itemID="{FE519BF4-1647-40A6-BB48-BB396B421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5044C-5578-4A4A-A6EF-97F956F70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8568e93a-fd7a-4701-b823-5f1781cce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1258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Nội dung các buổi học</vt:lpstr>
      <vt:lpstr>Mục tiêu bài học</vt:lpstr>
      <vt:lpstr>Dữ liệu Boolean và biểu thức Boolean</vt:lpstr>
      <vt:lpstr>Dữ liệu Boolean được sử dụng như dữ liệu thông thường</vt:lpstr>
      <vt:lpstr>Biểu thức Boolean</vt:lpstr>
      <vt:lpstr>Cấu trúc rẽ nhánh if</vt:lpstr>
      <vt:lpstr>Cấu trúc rẽ nhánh if</vt:lpstr>
      <vt:lpstr>Cấu trúc rẽ nhánh if</vt:lpstr>
      <vt:lpstr>Cấu trúc rẽ nhánh if</vt:lpstr>
      <vt:lpstr>Cấu trúc rẽ nhánh if</vt:lpstr>
      <vt:lpstr>Cấu trúc if lồng nhau</vt:lpstr>
      <vt:lpstr>Cấu trúc rẽ nhánh if</vt:lpstr>
      <vt:lpstr>Biểu thức pass</vt:lpstr>
      <vt:lpstr>So sánh số thực trong Python</vt:lpstr>
      <vt:lpstr>Bài tập làm nhanh</vt:lpstr>
      <vt:lpstr>Cấu trúc while</vt:lpstr>
      <vt:lpstr>Cấu trúc while</vt:lpstr>
      <vt:lpstr>Cấu trúc while lồng nhau</vt:lpstr>
      <vt:lpstr>Cấu trúc for</vt:lpstr>
      <vt:lpstr>Hàm range()</vt:lpstr>
      <vt:lpstr>Hàm range()</vt:lpstr>
      <vt:lpstr>Cấu trúc for</vt:lpstr>
      <vt:lpstr>Cấu trúc for với else</vt:lpstr>
      <vt:lpstr>Bài tập làm nhanh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kỹ thuật  và ứng dụng trong XLTH</dc:title>
  <dc:creator>Admin</dc:creator>
  <cp:lastModifiedBy>Trần Thị Lan</cp:lastModifiedBy>
  <cp:revision>104</cp:revision>
  <dcterms:created xsi:type="dcterms:W3CDTF">2023-07-31T02:11:16Z</dcterms:created>
  <dcterms:modified xsi:type="dcterms:W3CDTF">2023-12-15T14:42:46Z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  <property fmtid="{D5CDD505-2E9C-101B-9397-08002B2CF9AE}" pid="3" name="MediaServiceImageTags">
    <vt:lpwstr/>
  </property>
</Properties>
</file>