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96" r:id="rId4"/>
  </p:sldMasterIdLst>
  <p:notesMasterIdLst>
    <p:notesMasterId r:id="rId36"/>
  </p:notesMasterIdLst>
  <p:sldIdLst>
    <p:sldId id="256" r:id="rId5"/>
    <p:sldId id="290" r:id="rId6"/>
    <p:sldId id="298" r:id="rId7"/>
    <p:sldId id="308" r:id="rId8"/>
    <p:sldId id="307" r:id="rId9"/>
    <p:sldId id="305" r:id="rId10"/>
    <p:sldId id="301" r:id="rId11"/>
    <p:sldId id="303" r:id="rId12"/>
    <p:sldId id="304" r:id="rId13"/>
    <p:sldId id="309" r:id="rId14"/>
    <p:sldId id="310" r:id="rId15"/>
    <p:sldId id="311" r:id="rId16"/>
    <p:sldId id="300" r:id="rId17"/>
    <p:sldId id="299" r:id="rId18"/>
    <p:sldId id="312" r:id="rId19"/>
    <p:sldId id="313" r:id="rId20"/>
    <p:sldId id="314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9" r:id="rId34"/>
    <p:sldId id="330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A44A"/>
    <a:srgbClr val="CCFFFF"/>
    <a:srgbClr val="99CCFF"/>
    <a:srgbClr val="FFFF99"/>
    <a:srgbClr val="CCECFF"/>
    <a:srgbClr val="CCCCFF"/>
    <a:srgbClr val="DA20C4"/>
    <a:srgbClr val="FFFFFF"/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C5400-4DF0-1332-3352-0FE019E8A98F}" v="36" dt="2023-10-13T00:55:59.609"/>
    <p1510:client id="{AE9E08DB-D541-4097-8362-05D313D38E23}" v="1" dt="2023-11-17T01:37:03.503"/>
    <p1510:client id="{BC45938D-1A6B-416B-A6B0-192410E7C433}" v="2" dt="2023-12-15T15:06:39.583"/>
    <p1510:client id="{E9E13824-717D-4F79-8FAE-291A044A6916}" v="3" dt="2023-10-13T00:42:23.566"/>
    <p1510:client id="{EA49138B-1F7F-4D4C-942F-30680F189020}" v="1" dt="2023-10-13T00:51:18.295"/>
    <p1510:client id="{FC43EB27-98F8-4ABD-8B6D-CA34AC2FD4BC}" v="3" vWet="5" dt="2023-10-13T00:51:18.12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 VĂN TRANH" userId="S::tranh221432628@lms.utc.edu.vn::cbe968c2-5c5e-43d7-b8ae-38e4ce787869" providerId="AD" clId="Web-{BC45938D-1A6B-416B-A6B0-192410E7C433}"/>
    <pc:docChg chg="modSld">
      <pc:chgData name="PHAN VĂN TRANH" userId="S::tranh221432628@lms.utc.edu.vn::cbe968c2-5c5e-43d7-b8ae-38e4ce787869" providerId="AD" clId="Web-{BC45938D-1A6B-416B-A6B0-192410E7C433}" dt="2023-12-15T15:06:39.583" v="1"/>
      <pc:docMkLst>
        <pc:docMk/>
      </pc:docMkLst>
      <pc:sldChg chg="modSp">
        <pc:chgData name="PHAN VĂN TRANH" userId="S::tranh221432628@lms.utc.edu.vn::cbe968c2-5c5e-43d7-b8ae-38e4ce787869" providerId="AD" clId="Web-{BC45938D-1A6B-416B-A6B0-192410E7C433}" dt="2023-12-15T15:06:39.583" v="1"/>
        <pc:sldMkLst>
          <pc:docMk/>
          <pc:sldMk cId="1973350201" sldId="303"/>
        </pc:sldMkLst>
        <pc:picChg chg="mod modCrop">
          <ac:chgData name="PHAN VĂN TRANH" userId="S::tranh221432628@lms.utc.edu.vn::cbe968c2-5c5e-43d7-b8ae-38e4ce787869" providerId="AD" clId="Web-{BC45938D-1A6B-416B-A6B0-192410E7C433}" dt="2023-12-15T15:06:39.583" v="1"/>
          <ac:picMkLst>
            <pc:docMk/>
            <pc:sldMk cId="1973350201" sldId="303"/>
            <ac:picMk id="10" creationId="{00000000-0000-0000-0000-000000000000}"/>
          </ac:picMkLst>
        </pc:picChg>
      </pc:sldChg>
    </pc:docChg>
  </pc:docChgLst>
  <pc:docChgLst>
    <pc:chgData name="NGUYỄN TUẤN ĐẠT" userId="S::dat221432435@lms.utc.edu.vn::2150c2ef-708f-4917-a05e-6338145ba13f" providerId="AD" clId="Web-{E9E13824-717D-4F79-8FAE-291A044A6916}"/>
    <pc:docChg chg="modSld">
      <pc:chgData name="NGUYỄN TUẤN ĐẠT" userId="S::dat221432435@lms.utc.edu.vn::2150c2ef-708f-4917-a05e-6338145ba13f" providerId="AD" clId="Web-{E9E13824-717D-4F79-8FAE-291A044A6916}" dt="2023-10-13T00:42:23.566" v="2" actId="1076"/>
      <pc:docMkLst>
        <pc:docMk/>
      </pc:docMkLst>
      <pc:sldChg chg="modSp">
        <pc:chgData name="NGUYỄN TUẤN ĐẠT" userId="S::dat221432435@lms.utc.edu.vn::2150c2ef-708f-4917-a05e-6338145ba13f" providerId="AD" clId="Web-{E9E13824-717D-4F79-8FAE-291A044A6916}" dt="2023-10-13T00:42:23.566" v="2" actId="1076"/>
        <pc:sldMkLst>
          <pc:docMk/>
          <pc:sldMk cId="2793981943" sldId="298"/>
        </pc:sldMkLst>
        <pc:grpChg chg="mod">
          <ac:chgData name="NGUYỄN TUẤN ĐẠT" userId="S::dat221432435@lms.utc.edu.vn::2150c2ef-708f-4917-a05e-6338145ba13f" providerId="AD" clId="Web-{E9E13824-717D-4F79-8FAE-291A044A6916}" dt="2023-10-13T00:42:23.566" v="2" actId="1076"/>
          <ac:grpSpMkLst>
            <pc:docMk/>
            <pc:sldMk cId="2793981943" sldId="298"/>
            <ac:grpSpMk id="12" creationId="{00000000-0000-0000-0000-000000000000}"/>
          </ac:grpSpMkLst>
        </pc:grpChg>
        <pc:picChg chg="mod">
          <ac:chgData name="NGUYỄN TUẤN ĐẠT" userId="S::dat221432435@lms.utc.edu.vn::2150c2ef-708f-4917-a05e-6338145ba13f" providerId="AD" clId="Web-{E9E13824-717D-4F79-8FAE-291A044A6916}" dt="2023-10-13T00:42:14.940" v="1" actId="1076"/>
          <ac:picMkLst>
            <pc:docMk/>
            <pc:sldMk cId="2793981943" sldId="298"/>
            <ac:picMk id="9" creationId="{00000000-0000-0000-0000-000000000000}"/>
          </ac:picMkLst>
        </pc:picChg>
      </pc:sldChg>
    </pc:docChg>
  </pc:docChgLst>
  <pc:docChgLst>
    <pc:chgData name="LÊ ĐĂNG TÙNG" userId="S::tung221432642@lms.utc.edu.vn::11dcb77d-10f6-406e-963d-1c35d98de44e" providerId="AD" clId="Web-{0D4C5400-4DF0-1332-3352-0FE019E8A98F}"/>
    <pc:docChg chg="modSld">
      <pc:chgData name="LÊ ĐĂNG TÙNG" userId="S::tung221432642@lms.utc.edu.vn::11dcb77d-10f6-406e-963d-1c35d98de44e" providerId="AD" clId="Web-{0D4C5400-4DF0-1332-3352-0FE019E8A98F}" dt="2023-10-13T00:55:59.609" v="35" actId="1076"/>
      <pc:docMkLst>
        <pc:docMk/>
      </pc:docMkLst>
      <pc:sldChg chg="modSp">
        <pc:chgData name="LÊ ĐĂNG TÙNG" userId="S::tung221432642@lms.utc.edu.vn::11dcb77d-10f6-406e-963d-1c35d98de44e" providerId="AD" clId="Web-{0D4C5400-4DF0-1332-3352-0FE019E8A98F}" dt="2023-10-13T00:48:47.145" v="34" actId="1076"/>
        <pc:sldMkLst>
          <pc:docMk/>
          <pc:sldMk cId="2793981943" sldId="298"/>
        </pc:sldMkLst>
        <pc:grpChg chg="mod">
          <ac:chgData name="LÊ ĐĂNG TÙNG" userId="S::tung221432642@lms.utc.edu.vn::11dcb77d-10f6-406e-963d-1c35d98de44e" providerId="AD" clId="Web-{0D4C5400-4DF0-1332-3352-0FE019E8A98F}" dt="2023-10-13T00:40:49.774" v="14" actId="1076"/>
          <ac:grpSpMkLst>
            <pc:docMk/>
            <pc:sldMk cId="2793981943" sldId="298"/>
            <ac:grpSpMk id="12" creationId="{00000000-0000-0000-0000-000000000000}"/>
          </ac:grpSpMkLst>
        </pc:grpChg>
        <pc:picChg chg="mod">
          <ac:chgData name="LÊ ĐĂNG TÙNG" userId="S::tung221432642@lms.utc.edu.vn::11dcb77d-10f6-406e-963d-1c35d98de44e" providerId="AD" clId="Web-{0D4C5400-4DF0-1332-3352-0FE019E8A98F}" dt="2023-10-13T00:45:35.531" v="24" actId="1076"/>
          <ac:picMkLst>
            <pc:docMk/>
            <pc:sldMk cId="2793981943" sldId="298"/>
            <ac:picMk id="8" creationId="{00000000-0000-0000-0000-000000000000}"/>
          </ac:picMkLst>
        </pc:picChg>
        <pc:picChg chg="mod">
          <ac:chgData name="LÊ ĐĂNG TÙNG" userId="S::tung221432642@lms.utc.edu.vn::11dcb77d-10f6-406e-963d-1c35d98de44e" providerId="AD" clId="Web-{0D4C5400-4DF0-1332-3352-0FE019E8A98F}" dt="2023-10-13T00:48:47.145" v="34" actId="1076"/>
          <ac:picMkLst>
            <pc:docMk/>
            <pc:sldMk cId="2793981943" sldId="298"/>
            <ac:picMk id="9" creationId="{00000000-0000-0000-0000-000000000000}"/>
          </ac:picMkLst>
        </pc:picChg>
      </pc:sldChg>
      <pc:sldChg chg="modSp">
        <pc:chgData name="LÊ ĐĂNG TÙNG" userId="S::tung221432642@lms.utc.edu.vn::11dcb77d-10f6-406e-963d-1c35d98de44e" providerId="AD" clId="Web-{0D4C5400-4DF0-1332-3352-0FE019E8A98F}" dt="2023-10-13T00:44:19.513" v="20" actId="1076"/>
        <pc:sldMkLst>
          <pc:docMk/>
          <pc:sldMk cId="1291651634" sldId="301"/>
        </pc:sldMkLst>
        <pc:picChg chg="mod">
          <ac:chgData name="LÊ ĐĂNG TÙNG" userId="S::tung221432642@lms.utc.edu.vn::11dcb77d-10f6-406e-963d-1c35d98de44e" providerId="AD" clId="Web-{0D4C5400-4DF0-1332-3352-0FE019E8A98F}" dt="2023-10-13T00:44:19.513" v="20" actId="1076"/>
          <ac:picMkLst>
            <pc:docMk/>
            <pc:sldMk cId="1291651634" sldId="301"/>
            <ac:picMk id="3" creationId="{00000000-0000-0000-0000-000000000000}"/>
          </ac:picMkLst>
        </pc:picChg>
      </pc:sldChg>
      <pc:sldChg chg="modSp">
        <pc:chgData name="LÊ ĐĂNG TÙNG" userId="S::tung221432642@lms.utc.edu.vn::11dcb77d-10f6-406e-963d-1c35d98de44e" providerId="AD" clId="Web-{0D4C5400-4DF0-1332-3352-0FE019E8A98F}" dt="2023-10-13T00:48:24.379" v="29" actId="1076"/>
        <pc:sldMkLst>
          <pc:docMk/>
          <pc:sldMk cId="1973350201" sldId="303"/>
        </pc:sldMkLst>
        <pc:picChg chg="mod">
          <ac:chgData name="LÊ ĐĂNG TÙNG" userId="S::tung221432642@lms.utc.edu.vn::11dcb77d-10f6-406e-963d-1c35d98de44e" providerId="AD" clId="Web-{0D4C5400-4DF0-1332-3352-0FE019E8A98F}" dt="2023-10-13T00:44:37.358" v="21" actId="1076"/>
          <ac:picMkLst>
            <pc:docMk/>
            <pc:sldMk cId="1973350201" sldId="303"/>
            <ac:picMk id="9" creationId="{00000000-0000-0000-0000-000000000000}"/>
          </ac:picMkLst>
        </pc:picChg>
        <pc:picChg chg="mod">
          <ac:chgData name="LÊ ĐĂNG TÙNG" userId="S::tung221432642@lms.utc.edu.vn::11dcb77d-10f6-406e-963d-1c35d98de44e" providerId="AD" clId="Web-{0D4C5400-4DF0-1332-3352-0FE019E8A98F}" dt="2023-10-13T00:48:24.379" v="29" actId="1076"/>
          <ac:picMkLst>
            <pc:docMk/>
            <pc:sldMk cId="1973350201" sldId="303"/>
            <ac:picMk id="10" creationId="{00000000-0000-0000-0000-000000000000}"/>
          </ac:picMkLst>
        </pc:picChg>
      </pc:sldChg>
      <pc:sldChg chg="modSp">
        <pc:chgData name="LÊ ĐĂNG TÙNG" userId="S::tung221432642@lms.utc.edu.vn::11dcb77d-10f6-406e-963d-1c35d98de44e" providerId="AD" clId="Web-{0D4C5400-4DF0-1332-3352-0FE019E8A98F}" dt="2023-10-13T00:55:59.609" v="35" actId="1076"/>
        <pc:sldMkLst>
          <pc:docMk/>
          <pc:sldMk cId="3559099946" sldId="307"/>
        </pc:sldMkLst>
        <pc:picChg chg="mod">
          <ac:chgData name="LÊ ĐĂNG TÙNG" userId="S::tung221432642@lms.utc.edu.vn::11dcb77d-10f6-406e-963d-1c35d98de44e" providerId="AD" clId="Web-{0D4C5400-4DF0-1332-3352-0FE019E8A98F}" dt="2023-10-13T00:55:59.609" v="35" actId="1076"/>
          <ac:picMkLst>
            <pc:docMk/>
            <pc:sldMk cId="3559099946" sldId="307"/>
            <ac:picMk id="6" creationId="{00000000-0000-0000-0000-000000000000}"/>
          </ac:picMkLst>
        </pc:picChg>
      </pc:sldChg>
      <pc:sldChg chg="modSp">
        <pc:chgData name="LÊ ĐĂNG TÙNG" userId="S::tung221432642@lms.utc.edu.vn::11dcb77d-10f6-406e-963d-1c35d98de44e" providerId="AD" clId="Web-{0D4C5400-4DF0-1332-3352-0FE019E8A98F}" dt="2023-10-13T00:43:13.855" v="19" actId="1076"/>
        <pc:sldMkLst>
          <pc:docMk/>
          <pc:sldMk cId="2761114882" sldId="308"/>
        </pc:sldMkLst>
        <pc:picChg chg="mod">
          <ac:chgData name="LÊ ĐĂNG TÙNG" userId="S::tung221432642@lms.utc.edu.vn::11dcb77d-10f6-406e-963d-1c35d98de44e" providerId="AD" clId="Web-{0D4C5400-4DF0-1332-3352-0FE019E8A98F}" dt="2023-10-13T00:43:13.855" v="19" actId="1076"/>
          <ac:picMkLst>
            <pc:docMk/>
            <pc:sldMk cId="2761114882" sldId="308"/>
            <ac:picMk id="10" creationId="{00000000-0000-0000-0000-000000000000}"/>
          </ac:picMkLst>
        </pc:picChg>
      </pc:sldChg>
    </pc:docChg>
  </pc:docChgLst>
  <pc:docChgLst>
    <pc:chgData name="TRẦN KIM TIẾN" userId="S::tien221432620@lms.utc.edu.vn::e45aea2c-b52f-456e-89af-a9aaff00fa48" providerId="AD" clId="Web-{EA49138B-1F7F-4D4C-942F-30680F189020}"/>
    <pc:docChg chg="modSld">
      <pc:chgData name="TRẦN KIM TIẾN" userId="S::tien221432620@lms.utc.edu.vn::e45aea2c-b52f-456e-89af-a9aaff00fa48" providerId="AD" clId="Web-{EA49138B-1F7F-4D4C-942F-30680F189020}" dt="2023-10-13T00:51:18.295" v="0" actId="1076"/>
      <pc:docMkLst>
        <pc:docMk/>
      </pc:docMkLst>
      <pc:sldChg chg="modSp">
        <pc:chgData name="TRẦN KIM TIẾN" userId="S::tien221432620@lms.utc.edu.vn::e45aea2c-b52f-456e-89af-a9aaff00fa48" providerId="AD" clId="Web-{EA49138B-1F7F-4D4C-942F-30680F189020}" dt="2023-10-13T00:51:18.295" v="0" actId="1076"/>
        <pc:sldMkLst>
          <pc:docMk/>
          <pc:sldMk cId="2793981943" sldId="298"/>
        </pc:sldMkLst>
        <pc:grpChg chg="mod">
          <ac:chgData name="TRẦN KIM TIẾN" userId="S::tien221432620@lms.utc.edu.vn::e45aea2c-b52f-456e-89af-a9aaff00fa48" providerId="AD" clId="Web-{EA49138B-1F7F-4D4C-942F-30680F189020}" dt="2023-10-13T00:51:18.295" v="0" actId="1076"/>
          <ac:grpSpMkLst>
            <pc:docMk/>
            <pc:sldMk cId="2793981943" sldId="298"/>
            <ac:grpSpMk id="12" creationId="{00000000-0000-0000-0000-000000000000}"/>
          </ac:grpSpMkLst>
        </pc:grpChg>
      </pc:sldChg>
    </pc:docChg>
  </pc:docChgLst>
  <pc:docChgLst>
    <pc:chgData name="TRỊNH QUỐC HỒI" userId="S::hoi221432482@lms.utc.edu.vn::f49864bc-4302-40cf-83cd-7ff9c71edc68" providerId="AD" clId="Web-{AE9E08DB-D541-4097-8362-05D313D38E23}"/>
    <pc:docChg chg="modSld">
      <pc:chgData name="TRỊNH QUỐC HỒI" userId="S::hoi221432482@lms.utc.edu.vn::f49864bc-4302-40cf-83cd-7ff9c71edc68" providerId="AD" clId="Web-{AE9E08DB-D541-4097-8362-05D313D38E23}" dt="2023-11-17T01:37:03.503" v="0" actId="1076"/>
      <pc:docMkLst>
        <pc:docMk/>
      </pc:docMkLst>
      <pc:sldChg chg="modSp">
        <pc:chgData name="TRỊNH QUỐC HỒI" userId="S::hoi221432482@lms.utc.edu.vn::f49864bc-4302-40cf-83cd-7ff9c71edc68" providerId="AD" clId="Web-{AE9E08DB-D541-4097-8362-05D313D38E23}" dt="2023-11-17T01:37:03.503" v="0" actId="1076"/>
        <pc:sldMkLst>
          <pc:docMk/>
          <pc:sldMk cId="2793981943" sldId="298"/>
        </pc:sldMkLst>
        <pc:grpChg chg="mod">
          <ac:chgData name="TRỊNH QUỐC HỒI" userId="S::hoi221432482@lms.utc.edu.vn::f49864bc-4302-40cf-83cd-7ff9c71edc68" providerId="AD" clId="Web-{AE9E08DB-D541-4097-8362-05D313D38E23}" dt="2023-11-17T01:37:03.503" v="0" actId="1076"/>
          <ac:grpSpMkLst>
            <pc:docMk/>
            <pc:sldMk cId="2793981943" sldId="298"/>
            <ac:grpSpMk id="12" creationId="{00000000-0000-0000-0000-000000000000}"/>
          </ac:grpSpMkLst>
        </pc:grpChg>
      </pc:sldChg>
    </pc:docChg>
  </pc:docChgLst>
  <pc:docChgLst>
    <pc:chgData name="PHAN VĂN TRANH" userId="cbe968c2-5c5e-43d7-b8ae-38e4ce787869" providerId="ADAL" clId="{FC43EB27-98F8-4ABD-8B6D-CA34AC2FD4BC}"/>
    <pc:docChg chg="modSld">
      <pc:chgData name="PHAN VĂN TRANH" userId="cbe968c2-5c5e-43d7-b8ae-38e4ce787869" providerId="ADAL" clId="{FC43EB27-98F8-4ABD-8B6D-CA34AC2FD4BC}" dt="2023-10-13T00:48:45.655" v="0" actId="1076"/>
      <pc:docMkLst>
        <pc:docMk/>
      </pc:docMkLst>
      <pc:sldChg chg="modSp mod">
        <pc:chgData name="PHAN VĂN TRANH" userId="cbe968c2-5c5e-43d7-b8ae-38e4ce787869" providerId="ADAL" clId="{FC43EB27-98F8-4ABD-8B6D-CA34AC2FD4BC}" dt="2023-10-13T00:48:45.655" v="0" actId="1076"/>
        <pc:sldMkLst>
          <pc:docMk/>
          <pc:sldMk cId="2793981943" sldId="298"/>
        </pc:sldMkLst>
        <pc:grpChg chg="mod">
          <ac:chgData name="PHAN VĂN TRANH" userId="cbe968c2-5c5e-43d7-b8ae-38e4ce787869" providerId="ADAL" clId="{FC43EB27-98F8-4ABD-8B6D-CA34AC2FD4BC}" dt="2023-10-13T00:48:45.655" v="0" actId="1076"/>
          <ac:grpSpMkLst>
            <pc:docMk/>
            <pc:sldMk cId="2793981943" sldId="298"/>
            <ac:grpSpMk id="12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2548" y="3576322"/>
            <a:ext cx="9387308" cy="3218177"/>
          </a:xfrm>
        </p:spPr>
        <p:txBody>
          <a:bodyPr anchor="b">
            <a:normAutofit/>
          </a:bodyPr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2548" y="6794497"/>
            <a:ext cx="9387308" cy="1601825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45111" y="6145648"/>
            <a:ext cx="1984673" cy="1111866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2075" y="6442015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4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866986"/>
            <a:ext cx="9375268" cy="4433124"/>
          </a:xfrm>
        </p:spPr>
        <p:txBody>
          <a:bodyPr anchor="ctr">
            <a:normAutofit/>
          </a:bodyPr>
          <a:lstStyle>
            <a:lvl1pPr algn="l">
              <a:defRPr sz="6827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6192421"/>
            <a:ext cx="9375268" cy="2212784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4503506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461388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2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998" y="866987"/>
            <a:ext cx="8689190" cy="4118187"/>
          </a:xfrm>
        </p:spPr>
        <p:txBody>
          <a:bodyPr anchor="ctr">
            <a:normAutofit/>
          </a:bodyPr>
          <a:lstStyle>
            <a:lvl1pPr algn="l">
              <a:defRPr sz="6827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36049" y="4985173"/>
            <a:ext cx="8041085" cy="54186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27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6192421"/>
            <a:ext cx="9375268" cy="2212784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83" y="4503506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461388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71828" y="921607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18892" y="4131991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9934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3467949"/>
            <a:ext cx="9375268" cy="3875335"/>
          </a:xfrm>
        </p:spPr>
        <p:txBody>
          <a:bodyPr anchor="b">
            <a:normAutofit/>
          </a:bodyPr>
          <a:lstStyle>
            <a:lvl1pPr algn="l">
              <a:defRPr sz="6827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369386"/>
            <a:ext cx="9375268" cy="103768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3" y="6984050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08705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11998" y="866987"/>
            <a:ext cx="8689190" cy="4118187"/>
          </a:xfrm>
        </p:spPr>
        <p:txBody>
          <a:bodyPr anchor="ctr">
            <a:normAutofit/>
          </a:bodyPr>
          <a:lstStyle>
            <a:lvl1pPr algn="l">
              <a:defRPr sz="6827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62546" y="6177280"/>
            <a:ext cx="9512238" cy="119210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369386"/>
            <a:ext cx="9512238" cy="103768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83" y="6984050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08705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71828" y="921607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618892" y="4131991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4353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7" y="892312"/>
            <a:ext cx="9375266" cy="4096028"/>
          </a:xfrm>
        </p:spPr>
        <p:txBody>
          <a:bodyPr anchor="ctr">
            <a:normAutofit/>
          </a:bodyPr>
          <a:lstStyle>
            <a:lvl1pPr algn="l">
              <a:defRPr sz="6827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62546" y="6177280"/>
            <a:ext cx="9375268" cy="119210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369386"/>
            <a:ext cx="9375268" cy="103768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6984050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08705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71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97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2805" y="892311"/>
            <a:ext cx="2355388" cy="751476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2547" y="892311"/>
            <a:ext cx="6707695" cy="75147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6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509" y="887623"/>
            <a:ext cx="9371305" cy="18217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546" y="3034453"/>
            <a:ext cx="9375268" cy="53726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2950488"/>
            <a:ext cx="9375268" cy="2088960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5093547"/>
            <a:ext cx="9375268" cy="1223680"/>
          </a:xfrm>
        </p:spPr>
        <p:txBody>
          <a:bodyPr anchor="t"/>
          <a:lstStyle>
            <a:lvl1pPr marL="0" indent="0" algn="l">
              <a:buNone/>
              <a:defRPr sz="284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3" y="4503506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461388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1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2548" y="3038871"/>
            <a:ext cx="4547600" cy="53580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90837" y="3038871"/>
            <a:ext cx="4546977" cy="53580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1120403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5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1834" y="3166757"/>
            <a:ext cx="4088314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62546" y="3986330"/>
            <a:ext cx="4547601" cy="44170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4309" y="3162166"/>
            <a:ext cx="4086384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85728" y="3981739"/>
            <a:ext cx="4544967" cy="44170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1120403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4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506" y="887623"/>
            <a:ext cx="9371307" cy="18217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2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0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634436"/>
            <a:ext cx="3739853" cy="1388533"/>
          </a:xfrm>
        </p:spPr>
        <p:txBody>
          <a:bodyPr anchor="b"/>
          <a:lstStyle>
            <a:lvl1pPr algn="l">
              <a:defRPr sz="2844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302" y="634438"/>
            <a:ext cx="5391511" cy="77012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2273583"/>
            <a:ext cx="3739853" cy="6062131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7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6827520"/>
            <a:ext cx="9375268" cy="8060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62546" y="903061"/>
            <a:ext cx="9375268" cy="5482624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633547"/>
            <a:ext cx="9375268" cy="702168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6984050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08705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6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325120"/>
            <a:ext cx="2817707" cy="9441604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9043" y="406"/>
            <a:ext cx="2776565" cy="9746443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260096" cy="9753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6506" y="887623"/>
            <a:ext cx="9371307" cy="1821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3034453"/>
            <a:ext cx="9375268" cy="5527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54080" y="8725461"/>
            <a:ext cx="1089963" cy="5264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2546" y="8726485"/>
            <a:ext cx="813011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7080" y="1120403"/>
            <a:ext cx="83196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>
                <a:solidFill>
                  <a:srgbClr val="FEFFFF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3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  <p:sldLayoutId id="2147484011" r:id="rId15"/>
    <p:sldLayoutId id="2147484012" r:id="rId16"/>
  </p:sldLayoutIdLst>
  <p:txStyles>
    <p:titleStyle>
      <a:lvl1pPr algn="l" defTabSz="650230" rtl="0" eaLnBrk="1" latinLnBrk="0" hangingPunct="1">
        <a:spcBef>
          <a:spcPct val="0"/>
        </a:spcBef>
        <a:buNone/>
        <a:defRPr sz="512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72" indent="-487672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227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625575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7580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92603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ẠNG NEURON…"/>
          <p:cNvSpPr txBox="1">
            <a:spLocks noGrp="1"/>
          </p:cNvSpPr>
          <p:nvPr>
            <p:ph type="subTitle" idx="1"/>
          </p:nvPr>
        </p:nvSpPr>
        <p:spPr>
          <a:xfrm>
            <a:off x="0" y="3185517"/>
            <a:ext cx="13004801" cy="3019956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algn="ctr">
              <a:defRPr sz="40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10900">
                <a:solidFill>
                  <a:srgbClr val="002060"/>
                </a:solidFill>
                <a:latin typeface="Constantia" panose="02030602050306030303" pitchFamily="18" charset="0"/>
              </a:rPr>
              <a:t>TIN HỌC KỸ THUẬT</a:t>
            </a:r>
          </a:p>
          <a:p>
            <a:pPr algn="ctr">
              <a:defRPr sz="40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10900">
                <a:solidFill>
                  <a:srgbClr val="002060"/>
                </a:solidFill>
                <a:latin typeface="Constantia" panose="02030602050306030303" pitchFamily="18" charset="0"/>
              </a:rPr>
              <a:t> TRONG ĐIỆN TỬ -VIỄN THÔNG</a:t>
            </a:r>
          </a:p>
          <a:p>
            <a:pPr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en-US">
                <a:solidFill>
                  <a:srgbClr val="0070C0"/>
                </a:solidFill>
              </a:rPr>
              <a:t>				</a:t>
            </a:r>
            <a:endParaRPr lang="en-US"/>
          </a:p>
          <a:p>
            <a:pPr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				</a:t>
            </a:r>
            <a:endParaRPr/>
          </a:p>
        </p:txBody>
      </p:sp>
      <p:sp>
        <p:nvSpPr>
          <p:cNvPr id="120" name="Số Trang chiếu"/>
          <p:cNvSpPr txBox="1">
            <a:spLocks noGrp="1"/>
          </p:cNvSpPr>
          <p:nvPr>
            <p:ph type="sldNum" sz="quarter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386" y="0"/>
            <a:ext cx="10220324" cy="817352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  <a:t>Biểu diễn tín hiệu rời rạc</a:t>
            </a:r>
            <a:b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</a:br>
            <a:endParaRPr lang="en-US" sz="5400" b="1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29504" y="1046437"/>
            <a:ext cx="7685996" cy="660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tantia" panose="02030602050306030303" pitchFamily="18" charset="0"/>
              </a:rPr>
              <a:t>Tín hiệu sin rời rạc theo thời gian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802" y="1935922"/>
            <a:ext cx="3830839" cy="15803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48" y="3898900"/>
            <a:ext cx="6069307" cy="44957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80" y="4686300"/>
            <a:ext cx="6242192" cy="313232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401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386" y="0"/>
            <a:ext cx="10220324" cy="817352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  <a:t>Biểu diễn tín hiệu rời rạc</a:t>
            </a:r>
            <a:b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</a:br>
            <a:endParaRPr lang="en-US" sz="5400" b="1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29504" y="1046437"/>
            <a:ext cx="5717496" cy="660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tantia" panose="02030602050306030303" pitchFamily="18" charset="0"/>
              </a:rPr>
              <a:t>Tín hiệu nhảy bậc đơn vị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459" y="1882502"/>
            <a:ext cx="3564089" cy="132003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48" y="3962400"/>
            <a:ext cx="5791385" cy="43294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61" y="3378200"/>
            <a:ext cx="5831195" cy="56896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772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386" y="0"/>
            <a:ext cx="10220324" cy="817352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  <a:t>Biểu diễn tín hiệu rời rạc</a:t>
            </a:r>
            <a:b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</a:br>
            <a:endParaRPr lang="en-US" sz="5400" b="1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29504" y="1046437"/>
            <a:ext cx="4866596" cy="660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tantia" panose="02030602050306030303" pitchFamily="18" charset="0"/>
              </a:rPr>
              <a:t>Tín hiệu dốc đơn vị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385" y="2082752"/>
            <a:ext cx="3348715" cy="10668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Rounded Rectangle 10"/>
          <p:cNvSpPr/>
          <p:nvPr/>
        </p:nvSpPr>
        <p:spPr>
          <a:xfrm>
            <a:off x="7820704" y="1046437"/>
            <a:ext cx="4866596" cy="660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tantia" panose="02030602050306030303" pitchFamily="18" charset="0"/>
              </a:rPr>
              <a:t>Tín hiệu hàm mũ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093" y="2201796"/>
            <a:ext cx="2870956" cy="8335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051" y="3525515"/>
            <a:ext cx="4863251" cy="34978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704" y="3495947"/>
            <a:ext cx="4650695" cy="35274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Vertical Scroll 15"/>
          <p:cNvSpPr/>
          <p:nvPr/>
        </p:nvSpPr>
        <p:spPr>
          <a:xfrm>
            <a:off x="3992902" y="7399263"/>
            <a:ext cx="6261100" cy="1981200"/>
          </a:xfrm>
          <a:prstGeom prst="vertic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latin typeface="Constantia" panose="02030602050306030303" pitchFamily="18" charset="0"/>
              </a:rPr>
              <a:t>Dành cho SV?</a:t>
            </a:r>
          </a:p>
        </p:txBody>
      </p:sp>
    </p:spTree>
    <p:extLst>
      <p:ext uri="{BB962C8B-B14F-4D97-AF65-F5344CB8AC3E}">
        <p14:creationId xmlns:p14="http://schemas.microsoft.com/office/powerpoint/2010/main" val="1741546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82" y="2093763"/>
            <a:ext cx="11241822" cy="22945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25386" y="77533"/>
            <a:ext cx="11469914" cy="817352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  <a:t>Mô phỏng hệ thống xử lý tín hiệu</a:t>
            </a:r>
            <a:b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</a:br>
            <a:endParaRPr lang="en-US" sz="5400" b="1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55682" y="1084537"/>
            <a:ext cx="5907218" cy="660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tantia" panose="02030602050306030303" pitchFamily="18" charset="0"/>
              </a:rPr>
              <a:t>Hệ thống xử lý tín hiệu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0782" y="4737100"/>
            <a:ext cx="9196518" cy="1692771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b="0">
                <a:latin typeface="Constantia" panose="02030602050306030303" pitchFamily="18" charset="0"/>
              </a:rPr>
              <a:t> Chuyển đổi tương tự-số (Analog-to-Digital Converter)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b="0">
                <a:latin typeface="Constantia" panose="02030602050306030303" pitchFamily="18" charset="0"/>
              </a:rPr>
              <a:t> Xử lý tín hiệu số (Digital Signal Processing – DSP)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b="0">
                <a:latin typeface="Constantia" panose="02030602050306030303" pitchFamily="18" charset="0"/>
              </a:rPr>
              <a:t>Chuyển đổi số-tương tự (Digital-to-Analog Converter)</a:t>
            </a:r>
          </a:p>
        </p:txBody>
      </p:sp>
    </p:spTree>
    <p:extLst>
      <p:ext uri="{BB962C8B-B14F-4D97-AF65-F5344CB8AC3E}">
        <p14:creationId xmlns:p14="http://schemas.microsoft.com/office/powerpoint/2010/main" val="590320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3286" y="217233"/>
            <a:ext cx="11469914" cy="817352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  <a:t>Chuyển đổi tương tự-số (ADC)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16" y="1241224"/>
            <a:ext cx="7487084" cy="34679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88882" y="5143500"/>
            <a:ext cx="11800018" cy="212365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b="0">
                <a:latin typeface="Constantia" panose="02030602050306030303" pitchFamily="18" charset="0"/>
              </a:rPr>
              <a:t> Lấy mẫu tín hiệu: rời rạc hóa tín hiệu về mặt thời gian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b="0">
                <a:latin typeface="Constantia" panose="02030602050306030303" pitchFamily="18" charset="0"/>
              </a:rPr>
              <a:t> Lượng tử hóa: rời rạc hóa tín hiệu về mặt biên độ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b="0">
                <a:latin typeface="Constantia" panose="02030602050306030303" pitchFamily="18" charset="0"/>
              </a:rPr>
              <a:t>Mã hóa: Thực hiện sau quá trình lấy mẫu và lượng tử hóa, mỗi mẫu tín hiệu được biểu diễn bởi một từ mã.</a:t>
            </a:r>
          </a:p>
        </p:txBody>
      </p:sp>
    </p:spTree>
    <p:extLst>
      <p:ext uri="{BB962C8B-B14F-4D97-AF65-F5344CB8AC3E}">
        <p14:creationId xmlns:p14="http://schemas.microsoft.com/office/powerpoint/2010/main" val="18763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3286" y="217233"/>
            <a:ext cx="11469914" cy="817352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  <a:t>Chuyển đổi tương tự-số (ADC)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94" y="2593729"/>
            <a:ext cx="6734175" cy="37581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743" y="2593729"/>
            <a:ext cx="5328557" cy="375237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Rounded Rectangle 9"/>
          <p:cNvSpPr/>
          <p:nvPr/>
        </p:nvSpPr>
        <p:spPr>
          <a:xfrm>
            <a:off x="2055682" y="1084537"/>
            <a:ext cx="6300918" cy="660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tantia" panose="02030602050306030303" pitchFamily="18" charset="0"/>
              </a:rPr>
              <a:t>Biểu diễn tín hiệu đầu vào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18347" y="1953889"/>
                <a:ext cx="2226653" cy="4308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347" y="1953889"/>
                <a:ext cx="222665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686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586" y="5104521"/>
            <a:ext cx="6357257" cy="45871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594" y="2163515"/>
            <a:ext cx="9228042" cy="272598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33286" y="217233"/>
            <a:ext cx="11469914" cy="817352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  <a:t>Chuyển đổi tương tự-số (ADC)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55682" y="1084537"/>
            <a:ext cx="4180018" cy="660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tantia" panose="02030602050306030303" pitchFamily="18" charset="0"/>
              </a:rPr>
              <a:t>Lấy mẫu tín hiệu</a:t>
            </a:r>
          </a:p>
        </p:txBody>
      </p:sp>
    </p:spTree>
    <p:extLst>
      <p:ext uri="{BB962C8B-B14F-4D97-AF65-F5344CB8AC3E}">
        <p14:creationId xmlns:p14="http://schemas.microsoft.com/office/powerpoint/2010/main" val="1524212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33286" y="217233"/>
            <a:ext cx="11469914" cy="817352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  <a:t>Chuyển đổi tương tự-số (ADC)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55682" y="1084537"/>
            <a:ext cx="4180018" cy="660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tantia" panose="02030602050306030303" pitchFamily="18" charset="0"/>
              </a:rPr>
              <a:t>Lượng tử hóa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189" y="1896754"/>
            <a:ext cx="7203537" cy="41125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189" y="6161072"/>
            <a:ext cx="5893311" cy="34358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835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33286" y="217233"/>
            <a:ext cx="11469914" cy="817352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  <a:t>Chuyển đổi tương tự-số (ADC)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55682" y="1084537"/>
            <a:ext cx="7570918" cy="660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tantia" panose="02030602050306030303" pitchFamily="18" charset="0"/>
              </a:rPr>
              <a:t>Tín hiệu lấy mẫu được lượng tử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436" y="1817066"/>
            <a:ext cx="7716327" cy="434400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736" y="6233201"/>
            <a:ext cx="6601364" cy="34730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6510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79" y="1533270"/>
            <a:ext cx="10587021" cy="78652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3286" y="217233"/>
            <a:ext cx="11469914" cy="817352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  <a:t>Chuyển đổi tương tự-số (ADC)</a:t>
            </a:r>
          </a:p>
        </p:txBody>
      </p:sp>
    </p:spTree>
    <p:extLst>
      <p:ext uri="{BB962C8B-B14F-4D97-AF65-F5344CB8AC3E}">
        <p14:creationId xmlns:p14="http://schemas.microsoft.com/office/powerpoint/2010/main" val="147990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532" y="250102"/>
            <a:ext cx="10105814" cy="1219654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  <a:t>Nội dung</a:t>
            </a:r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696" y="2017608"/>
            <a:ext cx="12177486" cy="5925129"/>
          </a:xfrm>
        </p:spPr>
        <p:txBody>
          <a:bodyPr>
            <a:normAutofit/>
          </a:bodyPr>
          <a:lstStyle/>
          <a:p>
            <a:r>
              <a:rPr lang="en-US" sz="3600">
                <a:latin typeface="Constantia" panose="02030602050306030303" pitchFamily="18" charset="0"/>
              </a:rPr>
              <a:t>Biểu diễn tín hiệu tương tự</a:t>
            </a:r>
          </a:p>
          <a:p>
            <a:r>
              <a:rPr lang="en-US" sz="3600">
                <a:latin typeface="Constantia" panose="02030602050306030303" pitchFamily="18" charset="0"/>
              </a:rPr>
              <a:t>Biểu diễn tín hiệu xung</a:t>
            </a:r>
          </a:p>
          <a:p>
            <a:r>
              <a:rPr lang="en-US" sz="3600">
                <a:latin typeface="Constantia" panose="02030602050306030303" pitchFamily="18" charset="0"/>
              </a:rPr>
              <a:t>Biểu diễn tín hiệu rời rạc</a:t>
            </a:r>
          </a:p>
          <a:p>
            <a:r>
              <a:rPr lang="en-US" sz="3600">
                <a:latin typeface="Constantia" panose="02030602050306030303" pitchFamily="18" charset="0"/>
              </a:rPr>
              <a:t>Mô phỏng hệ thống xử lý tín hiệu số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>
                <a:latin typeface="Constantia" panose="02030602050306030303" pitchFamily="18" charset="0"/>
              </a:rPr>
              <a:t>Lấy mẫu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>
                <a:latin typeface="Constantia" panose="02030602050306030303" pitchFamily="18" charset="0"/>
              </a:rPr>
              <a:t>Lượng tử hóa</a:t>
            </a:r>
          </a:p>
          <a:p>
            <a:pPr marL="50800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82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73" y="1973013"/>
            <a:ext cx="7710633" cy="56204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33286" y="217233"/>
            <a:ext cx="11469914" cy="817352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  <a:t>Lấy mẫu và khôi phục tín hiệu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254351" y="1376113"/>
            <a:ext cx="4648849" cy="7247426"/>
            <a:chOff x="8254351" y="2214313"/>
            <a:chExt cx="4648849" cy="724742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4351" y="2214313"/>
              <a:ext cx="4648849" cy="357237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4351" y="6032260"/>
              <a:ext cx="4601217" cy="342947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271344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347" y="1523792"/>
            <a:ext cx="6839905" cy="297221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3286" y="217233"/>
            <a:ext cx="11469914" cy="817352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  <a:t>Lấy mẫu và khôi phục tín hiệu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793" y="4985214"/>
            <a:ext cx="10840107" cy="40705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2663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987" y="1452042"/>
            <a:ext cx="10446753" cy="82126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3286" y="217233"/>
            <a:ext cx="11469914" cy="817352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  <a:t>Lấy mẫu và khôi phục tín hiệu</a:t>
            </a:r>
          </a:p>
        </p:txBody>
      </p:sp>
    </p:spTree>
    <p:extLst>
      <p:ext uri="{BB962C8B-B14F-4D97-AF65-F5344CB8AC3E}">
        <p14:creationId xmlns:p14="http://schemas.microsoft.com/office/powerpoint/2010/main" val="516384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005" y="1683585"/>
            <a:ext cx="10206195" cy="80700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3286" y="217233"/>
            <a:ext cx="11469914" cy="817352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  <a:t>Lấy mẫu và khôi phục tín hiệu</a:t>
            </a:r>
          </a:p>
        </p:txBody>
      </p:sp>
    </p:spTree>
    <p:extLst>
      <p:ext uri="{BB962C8B-B14F-4D97-AF65-F5344CB8AC3E}">
        <p14:creationId xmlns:p14="http://schemas.microsoft.com/office/powerpoint/2010/main" val="3109265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3286" y="217233"/>
            <a:ext cx="11469914" cy="817352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  <a:t>Lấy mẫu và khôi phục tín hiệu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389678"/>
            <a:ext cx="10409528" cy="82369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7168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3286" y="217233"/>
            <a:ext cx="11469914" cy="817352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  <a:t>Biến đổi FFT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55682" y="1084537"/>
            <a:ext cx="3368725" cy="660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tantia" panose="02030602050306030303" pitchFamily="18" charset="0"/>
              </a:rPr>
              <a:t>Tạo tín hiệu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43" y="1999281"/>
            <a:ext cx="12538857" cy="40592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Rounded Rectangular Callout 10"/>
          <p:cNvSpPr/>
          <p:nvPr/>
        </p:nvSpPr>
        <p:spPr>
          <a:xfrm>
            <a:off x="6948469" y="1999281"/>
            <a:ext cx="5636155" cy="1146875"/>
          </a:xfrm>
          <a:prstGeom prst="wedgeRoundRectCallout">
            <a:avLst>
              <a:gd name="adj1" fmla="val -134652"/>
              <a:gd name="adj2" fmla="val 136508"/>
              <a:gd name="adj3" fmla="val 16667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>
                <a:latin typeface="Constantia" panose="02030602050306030303" pitchFamily="18" charset="0"/>
              </a:rPr>
              <a:t>Tạo chuỗi gồm các phần tử cách đều nhau, bước nhảy </a:t>
            </a:r>
            <a:r>
              <a:rPr lang="en-US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dt=0.001 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106332" y="6952144"/>
            <a:ext cx="2185261" cy="1168968"/>
          </a:xfrm>
          <a:prstGeom prst="wedgeRoundRectCallout">
            <a:avLst>
              <a:gd name="adj1" fmla="val 28698"/>
              <a:gd name="adj2" fmla="val -170833"/>
              <a:gd name="adj3" fmla="val 16667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>
                <a:latin typeface="Constantia" panose="02030602050306030303" pitchFamily="18" charset="0"/>
              </a:rPr>
              <a:t>Cộng nhiễu</a:t>
            </a:r>
            <a:endParaRPr lang="en-US" sz="2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10275377" y="6573745"/>
            <a:ext cx="2627824" cy="1168968"/>
          </a:xfrm>
          <a:prstGeom prst="wedgeRoundRectCallout">
            <a:avLst>
              <a:gd name="adj1" fmla="val -75967"/>
              <a:gd name="adj2" fmla="val -208310"/>
              <a:gd name="adj3" fmla="val 16667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>
                <a:latin typeface="Constantia" panose="02030602050306030303" pitchFamily="18" charset="0"/>
              </a:rPr>
              <a:t>Cộng 2 tín hiệu</a:t>
            </a:r>
            <a:endParaRPr lang="en-US" sz="2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139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3286" y="217233"/>
            <a:ext cx="11469914" cy="817352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  <a:t>Biến đổi FFT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90368" y="1097679"/>
            <a:ext cx="9733546" cy="660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tantia" panose="02030602050306030303" pitchFamily="18" charset="0"/>
              </a:rPr>
              <a:t>Thực hiện biến đổi FFT và tính mật độ phổ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6" y="1999271"/>
            <a:ext cx="12600784" cy="18400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00916" y="4446944"/>
                <a:ext cx="10949784" cy="2179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800" b="0">
                    <a:latin typeface="Constantia" panose="02030602050306030303" pitchFamily="18" charset="0"/>
                  </a:rPr>
                  <a:t>Biến đổi Fourier: </a:t>
                </a:r>
                <a:r>
                  <a:rPr lang="en-US" sz="3200" b="0" i="1">
                    <a:solidFill>
                      <a:srgbClr val="0070C0"/>
                    </a:solidFill>
                    <a:latin typeface="Constantia" panose="02030602050306030303" pitchFamily="18" charset="0"/>
                  </a:rPr>
                  <a:t>np.fft.fft(signal, n)</a:t>
                </a:r>
              </a:p>
              <a:p>
                <a:pPr marL="342900" indent="-342900" algn="l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800" b="0">
                    <a:solidFill>
                      <a:schemeClr val="tx1"/>
                    </a:solidFill>
                    <a:latin typeface="Constantia" panose="02030602050306030303" pitchFamily="18" charset="0"/>
                  </a:rPr>
                  <a:t>Mật độ phổ công suất: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𝑃𝑆𝐷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b="0">
                  <a:solidFill>
                    <a:schemeClr val="tx1"/>
                  </a:solidFill>
                  <a:latin typeface="Constantia" panose="02030602050306030303" pitchFamily="18" charset="0"/>
                </a:endParaRPr>
              </a:p>
              <a:p>
                <a:pPr algn="l"/>
                <a:endParaRPr lang="en-US" sz="2800" b="0">
                  <a:solidFill>
                    <a:schemeClr val="tx1"/>
                  </a:solidFill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16" y="4446944"/>
                <a:ext cx="10949784" cy="2179443"/>
              </a:xfrm>
              <a:prstGeom prst="rect">
                <a:avLst/>
              </a:prstGeom>
              <a:blipFill>
                <a:blip r:embed="rId3"/>
                <a:stretch>
                  <a:fillRect l="-947" t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330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93" y="2230144"/>
            <a:ext cx="12333907" cy="58423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1990368" y="1097679"/>
            <a:ext cx="9733546" cy="660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tantia" panose="02030602050306030303" pitchFamily="18" charset="0"/>
              </a:rPr>
              <a:t>Biểu diễn tín hiệu và mật độ phổ công suất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33286" y="217233"/>
            <a:ext cx="11469914" cy="817352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  <a:t>Biến đổi FFT</a:t>
            </a:r>
          </a:p>
        </p:txBody>
      </p:sp>
    </p:spTree>
    <p:extLst>
      <p:ext uri="{BB962C8B-B14F-4D97-AF65-F5344CB8AC3E}">
        <p14:creationId xmlns:p14="http://schemas.microsoft.com/office/powerpoint/2010/main" val="119492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900" y="2107089"/>
            <a:ext cx="11396875" cy="64736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Rounded Rectangle 4"/>
          <p:cNvSpPr/>
          <p:nvPr/>
        </p:nvSpPr>
        <p:spPr>
          <a:xfrm>
            <a:off x="1990368" y="1097679"/>
            <a:ext cx="9733546" cy="660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tantia" panose="02030602050306030303" pitchFamily="18" charset="0"/>
              </a:rPr>
              <a:t>Biểu diễn tín hiệu và mật độ phổ công suất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33286" y="217233"/>
            <a:ext cx="11469914" cy="817352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  <a:t>Biến đổi FFT</a:t>
            </a:r>
          </a:p>
        </p:txBody>
      </p:sp>
    </p:spTree>
    <p:extLst>
      <p:ext uri="{BB962C8B-B14F-4D97-AF65-F5344CB8AC3E}">
        <p14:creationId xmlns:p14="http://schemas.microsoft.com/office/powerpoint/2010/main" val="3187247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10" y="3932136"/>
            <a:ext cx="10963790" cy="21672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Rounded Rectangle 4"/>
          <p:cNvSpPr/>
          <p:nvPr/>
        </p:nvSpPr>
        <p:spPr>
          <a:xfrm>
            <a:off x="1990368" y="1097679"/>
            <a:ext cx="9733546" cy="660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tantia" panose="02030602050306030303" pitchFamily="18" charset="0"/>
              </a:rPr>
              <a:t>Biểu diễn tín hiệu và mật độ phổ công suất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ular Callout 5"/>
              <p:cNvSpPr/>
              <p:nvPr/>
            </p:nvSpPr>
            <p:spPr>
              <a:xfrm>
                <a:off x="4286713" y="1879600"/>
                <a:ext cx="5140855" cy="1198447"/>
              </a:xfrm>
              <a:prstGeom prst="wedgeRoundRectCallout">
                <a:avLst>
                  <a:gd name="adj1" fmla="val -77134"/>
                  <a:gd name="adj2" fmla="val 162264"/>
                  <a:gd name="adj3" fmla="val 16667"/>
                </a:avLst>
              </a:prstGeom>
              <a:solidFill>
                <a:schemeClr val="accent2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psd_idxs = 1 nếu psd &gt; threshold; </a:t>
                </a:r>
              </a:p>
              <a:p>
                <a:pPr algn="ctr"/>
                <a:r>
                  <a:rPr lang="en-US" sz="28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psd_idxs = 0 nếu psd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8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threshold</a:t>
                </a:r>
              </a:p>
            </p:txBody>
          </p:sp>
        </mc:Choice>
        <mc:Fallback xmlns="">
          <p:sp>
            <p:nvSpPr>
              <p:cNvPr id="6" name="Rounded 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713" y="1879600"/>
                <a:ext cx="5140855" cy="1198447"/>
              </a:xfrm>
              <a:prstGeom prst="wedgeRoundRectCallout">
                <a:avLst>
                  <a:gd name="adj1" fmla="val -77134"/>
                  <a:gd name="adj2" fmla="val 162264"/>
                  <a:gd name="adj3" fmla="val 16667"/>
                </a:avLst>
              </a:prstGeom>
              <a:blipFill>
                <a:blip r:embed="rId3"/>
                <a:stretch>
                  <a:fillRect r="-204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ular Callout 6"/>
          <p:cNvSpPr/>
          <p:nvPr/>
        </p:nvSpPr>
        <p:spPr>
          <a:xfrm>
            <a:off x="7893513" y="3525736"/>
            <a:ext cx="4234987" cy="812800"/>
          </a:xfrm>
          <a:prstGeom prst="wedgeRoundRectCallout">
            <a:avLst>
              <a:gd name="adj1" fmla="val -130227"/>
              <a:gd name="adj2" fmla="val 98069"/>
              <a:gd name="adj3" fmla="val 16667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Loại bỏ công suất của nhiễu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648913" y="7460653"/>
            <a:ext cx="4006387" cy="812800"/>
          </a:xfrm>
          <a:prstGeom prst="wedgeRoundRectCallout">
            <a:avLst>
              <a:gd name="adj1" fmla="val -98439"/>
              <a:gd name="adj2" fmla="val -237868"/>
              <a:gd name="adj3" fmla="val 16667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Biến đổi IDFT</a:t>
            </a:r>
          </a:p>
        </p:txBody>
      </p:sp>
    </p:spTree>
    <p:extLst>
      <p:ext uri="{BB962C8B-B14F-4D97-AF65-F5344CB8AC3E}">
        <p14:creationId xmlns:p14="http://schemas.microsoft.com/office/powerpoint/2010/main" val="24933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286" y="75054"/>
            <a:ext cx="10220324" cy="817352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  <a:t>Biểu </a:t>
            </a:r>
            <a:r>
              <a:rPr lang="en-US" sz="6000" b="1">
                <a:solidFill>
                  <a:srgbClr val="002060"/>
                </a:solidFill>
                <a:latin typeface="Constantia" panose="02030602050306030303" pitchFamily="18" charset="0"/>
              </a:rPr>
              <a:t>diễn</a:t>
            </a:r>
            <a: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  <a:t> tín hiệu tương tự</a:t>
            </a:r>
            <a:b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</a:br>
            <a:endParaRPr lang="en-US" sz="5400" b="1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68500" y="978683"/>
            <a:ext cx="4102100" cy="78772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tantia" panose="02030602050306030303" pitchFamily="18" charset="0"/>
              </a:rPr>
              <a:t>Tín hiệu hình sin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182" y="4048670"/>
            <a:ext cx="5412696" cy="41040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03" y="3680091"/>
            <a:ext cx="6529762" cy="563428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12" name="Group 11"/>
          <p:cNvGrpSpPr/>
          <p:nvPr/>
        </p:nvGrpSpPr>
        <p:grpSpPr>
          <a:xfrm>
            <a:off x="375693" y="1975744"/>
            <a:ext cx="9847038" cy="1478277"/>
            <a:chOff x="2548617" y="1652320"/>
            <a:chExt cx="9847038" cy="1478277"/>
          </a:xfrm>
        </p:grpSpPr>
        <p:sp>
          <p:nvSpPr>
            <p:cNvPr id="6" name="TextBox 5"/>
            <p:cNvSpPr txBox="1"/>
            <p:nvPr/>
          </p:nvSpPr>
          <p:spPr>
            <a:xfrm>
              <a:off x="2548617" y="1807158"/>
              <a:ext cx="98470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Font typeface="Wingdings" panose="05000000000000000000" pitchFamily="2" charset="2"/>
                <a:buChar char="§"/>
              </a:pPr>
              <a:r>
                <a:rPr lang="en-US" sz="2800" b="0">
                  <a:latin typeface="Constantia" panose="02030602050306030303" pitchFamily="18" charset="0"/>
                </a:rPr>
                <a:t>Import các thư viện</a:t>
              </a:r>
            </a:p>
            <a:p>
              <a:pPr marL="342900" indent="-342900" algn="l">
                <a:buFont typeface="Wingdings" panose="05000000000000000000" pitchFamily="2" charset="2"/>
                <a:buChar char="§"/>
              </a:pPr>
              <a:endParaRPr lang="en-US" b="0">
                <a:latin typeface="Constantia" panose="02030602050306030303" pitchFamily="18" charset="0"/>
              </a:endParaRPr>
            </a:p>
            <a:p>
              <a:pPr marL="342900" indent="-342900" algn="l">
                <a:buFont typeface="Wingdings" panose="05000000000000000000" pitchFamily="2" charset="2"/>
                <a:buChar char="§"/>
              </a:pPr>
              <a:r>
                <a:rPr lang="en-US" sz="2800" b="0">
                  <a:latin typeface="Constantia" panose="02030602050306030303" pitchFamily="18" charset="0"/>
                </a:rPr>
                <a:t>Biểu diễn tín hiệu hình sin có biên độ A=2, tần số f=5Hz</a:t>
              </a:r>
              <a:endParaRPr lang="en-US" b="0">
                <a:solidFill>
                  <a:srgbClr val="0070C0"/>
                </a:solidFill>
                <a:latin typeface="Constantia" panose="02030602050306030303" pitchFamily="18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5700" y="1652320"/>
              <a:ext cx="6045200" cy="76056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793981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90368" y="1097679"/>
            <a:ext cx="9733546" cy="660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tantia" panose="02030602050306030303" pitchFamily="18" charset="0"/>
              </a:rPr>
              <a:t>Biểu diễn tín hiệu sau khi loại bỏ nhiễu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93" y="1879600"/>
            <a:ext cx="11744111" cy="734682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9311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36" y="2002363"/>
            <a:ext cx="8514263" cy="755315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990368" y="1097679"/>
            <a:ext cx="9733546" cy="660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tantia" panose="02030602050306030303" pitchFamily="18" charset="0"/>
              </a:rPr>
              <a:t>Biểu diễn tín hiệu sau khi loại bỏ nhiễu</a:t>
            </a:r>
          </a:p>
        </p:txBody>
      </p:sp>
    </p:spTree>
    <p:extLst>
      <p:ext uri="{BB962C8B-B14F-4D97-AF65-F5344CB8AC3E}">
        <p14:creationId xmlns:p14="http://schemas.microsoft.com/office/powerpoint/2010/main" val="401061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286" y="75054"/>
            <a:ext cx="10220324" cy="817352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  <a:t>Biểu </a:t>
            </a:r>
            <a:r>
              <a:rPr lang="en-US" sz="6000" b="1">
                <a:solidFill>
                  <a:srgbClr val="002060"/>
                </a:solidFill>
                <a:latin typeface="Constantia" panose="02030602050306030303" pitchFamily="18" charset="0"/>
              </a:rPr>
              <a:t>diễn</a:t>
            </a:r>
            <a: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  <a:t> tín hiệu tương tự</a:t>
            </a:r>
            <a:b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</a:br>
            <a:endParaRPr lang="en-US" sz="5400" b="1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68500" y="978683"/>
            <a:ext cx="4406900" cy="78772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tantia" panose="02030602050306030303" pitchFamily="18" charset="0"/>
              </a:rPr>
              <a:t>Tín hiệu hình sinc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19562" y="2029829"/>
            <a:ext cx="9847038" cy="1847609"/>
            <a:chOff x="2548617" y="1652320"/>
            <a:chExt cx="9847038" cy="1847609"/>
          </a:xfrm>
        </p:grpSpPr>
        <p:sp>
          <p:nvSpPr>
            <p:cNvPr id="6" name="TextBox 5"/>
            <p:cNvSpPr txBox="1"/>
            <p:nvPr/>
          </p:nvSpPr>
          <p:spPr>
            <a:xfrm>
              <a:off x="2548617" y="1807158"/>
              <a:ext cx="9847038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Font typeface="Wingdings" panose="05000000000000000000" pitchFamily="2" charset="2"/>
                <a:buChar char="§"/>
              </a:pPr>
              <a:r>
                <a:rPr lang="en-US" sz="2800" b="0">
                  <a:latin typeface="Constantia" panose="02030602050306030303" pitchFamily="18" charset="0"/>
                </a:rPr>
                <a:t>Import các thư viện</a:t>
              </a:r>
            </a:p>
            <a:p>
              <a:pPr marL="342900" indent="-342900" algn="l">
                <a:buFont typeface="Wingdings" panose="05000000000000000000" pitchFamily="2" charset="2"/>
                <a:buChar char="§"/>
              </a:pPr>
              <a:endParaRPr lang="en-US" b="0">
                <a:latin typeface="Constantia" panose="02030602050306030303" pitchFamily="18" charset="0"/>
              </a:endParaRPr>
            </a:p>
            <a:p>
              <a:pPr algn="l"/>
              <a:endParaRPr lang="en-US" b="0">
                <a:latin typeface="Constantia" panose="02030602050306030303" pitchFamily="18" charset="0"/>
              </a:endParaRPr>
            </a:p>
            <a:p>
              <a:pPr marL="342900" indent="-342900" algn="l">
                <a:buFont typeface="Wingdings" panose="05000000000000000000" pitchFamily="2" charset="2"/>
                <a:buChar char="§"/>
              </a:pPr>
              <a:r>
                <a:rPr lang="en-US" sz="2800" b="0">
                  <a:latin typeface="Constantia" panose="02030602050306030303" pitchFamily="18" charset="0"/>
                </a:rPr>
                <a:t>Biểu diễn tín hiệu </a:t>
              </a:r>
              <a:endParaRPr lang="en-US" b="0">
                <a:solidFill>
                  <a:srgbClr val="0070C0"/>
                </a:solidFill>
                <a:latin typeface="Constantia" panose="02030602050306030303" pitchFamily="18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5700" y="1652320"/>
              <a:ext cx="6045200" cy="76056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476" y="2965381"/>
            <a:ext cx="2866525" cy="10855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016" y="4225914"/>
            <a:ext cx="6047319" cy="45795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395" y="4589325"/>
            <a:ext cx="6129051" cy="39570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111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0" y="3467100"/>
            <a:ext cx="5450158" cy="4118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69" y="2013762"/>
            <a:ext cx="6608747" cy="75906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87286" y="75054"/>
            <a:ext cx="10220324" cy="817352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  <a:t>Biểu </a:t>
            </a:r>
            <a:r>
              <a:rPr lang="en-US" sz="6000" b="1">
                <a:solidFill>
                  <a:srgbClr val="002060"/>
                </a:solidFill>
                <a:latin typeface="Constantia" panose="02030602050306030303" pitchFamily="18" charset="0"/>
              </a:rPr>
              <a:t>diễn</a:t>
            </a:r>
            <a: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  <a:t> tín hiệu xung</a:t>
            </a:r>
            <a:b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</a:br>
            <a:endParaRPr lang="en-US" sz="5400" b="1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68500" y="978683"/>
            <a:ext cx="5410200" cy="78772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tantia" panose="02030602050306030303" pitchFamily="18" charset="0"/>
              </a:rPr>
              <a:t>Một số tín hiệu cơ bản</a:t>
            </a:r>
          </a:p>
        </p:txBody>
      </p:sp>
    </p:spTree>
    <p:extLst>
      <p:ext uri="{BB962C8B-B14F-4D97-AF65-F5344CB8AC3E}">
        <p14:creationId xmlns:p14="http://schemas.microsoft.com/office/powerpoint/2010/main" val="355909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286" y="75054"/>
            <a:ext cx="10220324" cy="817352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  <a:t>Biểu </a:t>
            </a:r>
            <a:r>
              <a:rPr lang="en-US" sz="6000" b="1">
                <a:solidFill>
                  <a:srgbClr val="002060"/>
                </a:solidFill>
                <a:latin typeface="Constantia" panose="02030602050306030303" pitchFamily="18" charset="0"/>
              </a:rPr>
              <a:t>diễn</a:t>
            </a:r>
            <a: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  <a:t> tín hiệu xung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8617" y="1807158"/>
            <a:ext cx="8842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800" b="0">
                <a:latin typeface="Constantia" panose="02030602050306030303" pitchFamily="18" charset="0"/>
              </a:rPr>
              <a:t>Import các thư viện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b="0">
              <a:latin typeface="Constantia" panose="020306020503060303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b="0">
              <a:latin typeface="Constantia" panose="020306020503060303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800" b="0">
                <a:latin typeface="Constantia" panose="02030602050306030303" pitchFamily="18" charset="0"/>
              </a:rPr>
              <a:t>Biểu diễn tín hiệu xung răng cưa: </a:t>
            </a:r>
            <a:r>
              <a:rPr lang="en-US" sz="3200" b="0" i="1">
                <a:solidFill>
                  <a:srgbClr val="0070C0"/>
                </a:solidFill>
                <a:latin typeface="Constantia" panose="02030602050306030303" pitchFamily="18" charset="0"/>
              </a:rPr>
              <a:t>signal.sawtooth</a:t>
            </a:r>
            <a:endParaRPr lang="en-US" sz="3200" b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755" y="1395062"/>
            <a:ext cx="5075237" cy="13841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281" y="5321300"/>
            <a:ext cx="4479519" cy="27960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83" y="3828506"/>
            <a:ext cx="7975743" cy="558706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Rounded Rectangle 3"/>
          <p:cNvSpPr/>
          <p:nvPr/>
        </p:nvSpPr>
        <p:spPr>
          <a:xfrm>
            <a:off x="1968500" y="978683"/>
            <a:ext cx="3479800" cy="78772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tantia" panose="02030602050306030303" pitchFamily="18" charset="0"/>
              </a:rPr>
              <a:t>Xung răng cưa</a:t>
            </a:r>
          </a:p>
        </p:txBody>
      </p:sp>
    </p:spTree>
    <p:extLst>
      <p:ext uri="{BB962C8B-B14F-4D97-AF65-F5344CB8AC3E}">
        <p14:creationId xmlns:p14="http://schemas.microsoft.com/office/powerpoint/2010/main" val="215017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886" y="173581"/>
            <a:ext cx="10220324" cy="817352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  <a:t>Biểu diễn tín hiệu xung</a:t>
            </a:r>
            <a:b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</a:br>
            <a:endParaRPr lang="en-US" sz="5400" b="1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554287" y="1513635"/>
            <a:ext cx="10036175" cy="2016454"/>
            <a:chOff x="2554287" y="1513635"/>
            <a:chExt cx="10036175" cy="2016454"/>
          </a:xfrm>
        </p:grpSpPr>
        <p:sp>
          <p:nvSpPr>
            <p:cNvPr id="6" name="TextBox 5"/>
            <p:cNvSpPr txBox="1"/>
            <p:nvPr/>
          </p:nvSpPr>
          <p:spPr>
            <a:xfrm>
              <a:off x="2554287" y="1960429"/>
              <a:ext cx="1003617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Font typeface="Wingdings" panose="05000000000000000000" pitchFamily="2" charset="2"/>
                <a:buChar char="§"/>
              </a:pPr>
              <a:r>
                <a:rPr lang="en-US" b="0">
                  <a:latin typeface="Constantia" panose="02030602050306030303" pitchFamily="18" charset="0"/>
                </a:rPr>
                <a:t>Import các thư viện</a:t>
              </a:r>
            </a:p>
            <a:p>
              <a:pPr marL="342900" indent="-342900" algn="l">
                <a:buFont typeface="Wingdings" panose="05000000000000000000" pitchFamily="2" charset="2"/>
                <a:buChar char="§"/>
              </a:pPr>
              <a:endParaRPr lang="en-US" b="0">
                <a:latin typeface="Constantia" panose="02030602050306030303" pitchFamily="18" charset="0"/>
              </a:endParaRPr>
            </a:p>
            <a:p>
              <a:pPr algn="l"/>
              <a:endParaRPr lang="en-US" b="0">
                <a:latin typeface="Constantia" panose="02030602050306030303" pitchFamily="18" charset="0"/>
              </a:endParaRPr>
            </a:p>
            <a:p>
              <a:pPr marL="342900" indent="-342900" algn="l">
                <a:buFont typeface="Wingdings" panose="05000000000000000000" pitchFamily="2" charset="2"/>
                <a:buChar char="§"/>
              </a:pPr>
              <a:r>
                <a:rPr lang="en-US" b="0">
                  <a:latin typeface="Constantia" panose="02030602050306030303" pitchFamily="18" charset="0"/>
                </a:rPr>
                <a:t>Biểu diễn tín hiệu xung vuông: </a:t>
              </a:r>
              <a:r>
                <a:rPr lang="en-US" b="0" i="1">
                  <a:solidFill>
                    <a:srgbClr val="0070C0"/>
                  </a:solidFill>
                  <a:latin typeface="Constantia" panose="02030602050306030303" pitchFamily="18" charset="0"/>
                </a:rPr>
                <a:t>signal.square</a:t>
              </a:r>
              <a:endParaRPr lang="en-US" b="0">
                <a:solidFill>
                  <a:srgbClr val="0070C0"/>
                </a:solidFill>
                <a:latin typeface="Constantia" panose="02030602050306030303" pitchFamily="18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6505" y="1513635"/>
              <a:ext cx="5075237" cy="138415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777" y="3876315"/>
            <a:ext cx="5068797" cy="38405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3" y="3876315"/>
            <a:ext cx="6751638" cy="384052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Rounded Rectangle 7"/>
          <p:cNvSpPr/>
          <p:nvPr/>
        </p:nvSpPr>
        <p:spPr>
          <a:xfrm>
            <a:off x="1966005" y="990933"/>
            <a:ext cx="3479800" cy="78772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tantia" panose="02030602050306030303" pitchFamily="18" charset="0"/>
              </a:rPr>
              <a:t>Xung vuông</a:t>
            </a:r>
          </a:p>
        </p:txBody>
      </p:sp>
    </p:spTree>
    <p:extLst>
      <p:ext uri="{BB962C8B-B14F-4D97-AF65-F5344CB8AC3E}">
        <p14:creationId xmlns:p14="http://schemas.microsoft.com/office/powerpoint/2010/main" val="129165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386" y="0"/>
            <a:ext cx="10220324" cy="817352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  <a:t>Biểu diễn tín hiệu xung</a:t>
            </a:r>
            <a:b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</a:br>
            <a:endParaRPr lang="en-US" sz="5400" b="1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16804" y="939800"/>
            <a:ext cx="7254196" cy="88689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tantia" panose="02030602050306030303" pitchFamily="18" charset="0"/>
              </a:rPr>
              <a:t>Điều chế độ rộng xung (PWM)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201" y="2849292"/>
            <a:ext cx="5106113" cy="38772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440" b="-659"/>
          <a:stretch/>
        </p:blipFill>
        <p:spPr>
          <a:xfrm>
            <a:off x="293179" y="1954422"/>
            <a:ext cx="7287642" cy="61866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335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386" y="0"/>
            <a:ext cx="10220324" cy="817352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  <a:t>Biểu diễn tín hiệu xung</a:t>
            </a:r>
            <a:br>
              <a:rPr lang="en-US" sz="5400" b="1">
                <a:solidFill>
                  <a:srgbClr val="002060"/>
                </a:solidFill>
                <a:latin typeface="Constantia" panose="02030602050306030303" pitchFamily="18" charset="0"/>
              </a:rPr>
            </a:br>
            <a:endParaRPr lang="en-US" sz="5400" b="1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29504" y="1046437"/>
            <a:ext cx="4866596" cy="660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tantia" panose="02030602050306030303" pitchFamily="18" charset="0"/>
              </a:rPr>
              <a:t>Tín hiệu xung đơn vị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03487" y="1935922"/>
            <a:ext cx="10036175" cy="2106987"/>
            <a:chOff x="2554287" y="1546213"/>
            <a:chExt cx="10036175" cy="210698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45905" y="1546213"/>
              <a:ext cx="5075237" cy="138415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2554287" y="1960429"/>
              <a:ext cx="10036175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Font typeface="Wingdings" panose="05000000000000000000" pitchFamily="2" charset="2"/>
                <a:buChar char="§"/>
              </a:pPr>
              <a:r>
                <a:rPr lang="en-US" sz="2800" b="0">
                  <a:latin typeface="Constantia" panose="02030602050306030303" pitchFamily="18" charset="0"/>
                </a:rPr>
                <a:t>Import các thư viện</a:t>
              </a:r>
            </a:p>
            <a:p>
              <a:pPr marL="342900" indent="-342900" algn="l">
                <a:buFont typeface="Wingdings" panose="05000000000000000000" pitchFamily="2" charset="2"/>
                <a:buChar char="§"/>
              </a:pPr>
              <a:endParaRPr lang="en-US" b="0">
                <a:latin typeface="Constantia" panose="02030602050306030303" pitchFamily="18" charset="0"/>
              </a:endParaRPr>
            </a:p>
            <a:p>
              <a:pPr algn="l"/>
              <a:endParaRPr lang="en-US" b="0">
                <a:latin typeface="Constantia" panose="02030602050306030303" pitchFamily="18" charset="0"/>
              </a:endParaRPr>
            </a:p>
            <a:p>
              <a:pPr marL="342900" indent="-342900" algn="l">
                <a:buFont typeface="Wingdings" panose="05000000000000000000" pitchFamily="2" charset="2"/>
                <a:buChar char="§"/>
              </a:pPr>
              <a:r>
                <a:rPr lang="en-US" sz="2800" b="0">
                  <a:latin typeface="Constantia" panose="02030602050306030303" pitchFamily="18" charset="0"/>
                </a:rPr>
                <a:t>Biểu diễn tín hiệu xung đơn vị</a:t>
              </a:r>
              <a:r>
                <a:rPr lang="en-US" b="0">
                  <a:latin typeface="Constantia" panose="02030602050306030303" pitchFamily="18" charset="0"/>
                </a:rPr>
                <a:t>: </a:t>
              </a:r>
              <a:r>
                <a:rPr lang="en-US" b="0" i="1">
                  <a:solidFill>
                    <a:srgbClr val="0070C0"/>
                  </a:solidFill>
                  <a:latin typeface="Constantia" panose="02030602050306030303" pitchFamily="18" charset="0"/>
                </a:rPr>
                <a:t>signal.unit_impulse</a:t>
              </a:r>
              <a:endParaRPr lang="en-US" b="0">
                <a:solidFill>
                  <a:srgbClr val="0070C0"/>
                </a:solidFill>
                <a:latin typeface="Constantia" panose="02030602050306030303" pitchFamily="18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11" y="4131809"/>
            <a:ext cx="6078889" cy="482158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579" y="4701617"/>
            <a:ext cx="5963558" cy="44988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7708" y="3473457"/>
            <a:ext cx="2190429" cy="87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91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568e93a-fd7a-4701-b823-5f1781cceb7c" xsi:nil="true"/>
    <lcf76f155ced4ddcb4097134ff3c332f xmlns="4cb2dcc3-3d34-48e7-823b-35929764ddb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AA2D86DBF9060C4DAE5891597169C50C" ma:contentTypeVersion="12" ma:contentTypeDescription="Tạo tài liệu mới." ma:contentTypeScope="" ma:versionID="be29e2023483453f12117f59186c00f3">
  <xsd:schema xmlns:xsd="http://www.w3.org/2001/XMLSchema" xmlns:xs="http://www.w3.org/2001/XMLSchema" xmlns:p="http://schemas.microsoft.com/office/2006/metadata/properties" xmlns:ns2="4cb2dcc3-3d34-48e7-823b-35929764ddb5" xmlns:ns3="8568e93a-fd7a-4701-b823-5f1781cceb7c" targetNamespace="http://schemas.microsoft.com/office/2006/metadata/properties" ma:root="true" ma:fieldsID="bba9e2fce0a7ad0f4579af3e13b89957" ns2:_="" ns3:_="">
    <xsd:import namespace="4cb2dcc3-3d34-48e7-823b-35929764ddb5"/>
    <xsd:import namespace="8568e93a-fd7a-4701-b823-5f1781cceb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b2dcc3-3d34-48e7-823b-35929764dd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Thẻ Hình ảnh" ma:readOnly="false" ma:fieldId="{5cf76f15-5ced-4ddc-b409-7134ff3c332f}" ma:taxonomyMulti="true" ma:sspId="158d9f12-b085-4db2-abbf-1ae4638ef8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68e93a-fd7a-4701-b823-5f1781cceb7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de5c498-c291-4366-87f4-bd95aad0c4fc}" ma:internalName="TaxCatchAll" ma:showField="CatchAllData" ma:web="8568e93a-fd7a-4701-b823-5f1781cceb7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DD13DD-3BC7-468C-91D9-EAD1E12F2A40}">
  <ds:schemaRefs>
    <ds:schemaRef ds:uri="4cb2dcc3-3d34-48e7-823b-35929764ddb5"/>
    <ds:schemaRef ds:uri="8568e93a-fd7a-4701-b823-5f1781cceb7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02C7040-C44B-43E7-96F7-EA73197B11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b2dcc3-3d34-48e7-823b-35929764ddb5"/>
    <ds:schemaRef ds:uri="8568e93a-fd7a-4701-b823-5f1781cceb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F15523-70E8-4660-98C2-7688873B5F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Tùy chỉnh</PresentationFormat>
  <Slides>31</Slides>
  <Notes>0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31</vt:i4>
      </vt:variant>
    </vt:vector>
  </HeadingPairs>
  <TitlesOfParts>
    <vt:vector size="32" baseType="lpstr">
      <vt:lpstr>Wisp</vt:lpstr>
      <vt:lpstr>Bản trình bày PowerPoint</vt:lpstr>
      <vt:lpstr>Nội dung</vt:lpstr>
      <vt:lpstr>Biểu diễn tín hiệu tương tự </vt:lpstr>
      <vt:lpstr>Biểu diễn tín hiệu tương tự </vt:lpstr>
      <vt:lpstr>Biểu diễn tín hiệu xung </vt:lpstr>
      <vt:lpstr>Biểu diễn tín hiệu xung</vt:lpstr>
      <vt:lpstr>Biểu diễn tín hiệu xung </vt:lpstr>
      <vt:lpstr>Biểu diễn tín hiệu xung </vt:lpstr>
      <vt:lpstr>Biểu diễn tín hiệu xung </vt:lpstr>
      <vt:lpstr>Biểu diễn tín hiệu rời rạc </vt:lpstr>
      <vt:lpstr>Biểu diễn tín hiệu rời rạc </vt:lpstr>
      <vt:lpstr>Biểu diễn tín hiệu rời rạc </vt:lpstr>
      <vt:lpstr>Mô phỏng hệ thống xử lý tín hiệu </vt:lpstr>
      <vt:lpstr>Chuyển đổi tương tự-số (ADC)</vt:lpstr>
      <vt:lpstr>Chuyển đổi tương tự-số (ADC)</vt:lpstr>
      <vt:lpstr>Chuyển đổi tương tự-số (ADC)</vt:lpstr>
      <vt:lpstr>Chuyển đổi tương tự-số (ADC)</vt:lpstr>
      <vt:lpstr>Chuyển đổi tương tự-số (ADC)</vt:lpstr>
      <vt:lpstr>Chuyển đổi tương tự-số (ADC)</vt:lpstr>
      <vt:lpstr>Lấy mẫu và khôi phục tín hiệu</vt:lpstr>
      <vt:lpstr>Lấy mẫu và khôi phục tín hiệu</vt:lpstr>
      <vt:lpstr>Lấy mẫu và khôi phục tín hiệu</vt:lpstr>
      <vt:lpstr>Lấy mẫu và khôi phục tín hiệu</vt:lpstr>
      <vt:lpstr>Lấy mẫu và khôi phục tín hiệu</vt:lpstr>
      <vt:lpstr>Biến đổi FFT</vt:lpstr>
      <vt:lpstr>Biến đổi FFT</vt:lpstr>
      <vt:lpstr>Biến đổi FFT</vt:lpstr>
      <vt:lpstr>Biến đổi FFT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revision>3</cp:revision>
  <cp:lastPrinted>2022-08-13T11:14:32Z</cp:lastPrinted>
  <dcterms:modified xsi:type="dcterms:W3CDTF">2023-12-15T15:06:45Z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0x010100AA2D86DBF9060C4DAE5891597169C50C</vt:lpwstr>
  </property>
  <property fmtid="{D5CDD505-2E9C-101B-9397-08002B2CF9AE}" pid="3" name="MediaServiceImageTags">
    <vt:lpwstr/>
  </property>
</Properties>
</file>