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76" r:id="rId7"/>
    <p:sldId id="278" r:id="rId8"/>
    <p:sldId id="279" r:id="rId9"/>
    <p:sldId id="259" r:id="rId10"/>
    <p:sldId id="265" r:id="rId11"/>
    <p:sldId id="258" r:id="rId12"/>
    <p:sldId id="277" r:id="rId13"/>
    <p:sldId id="274" r:id="rId14"/>
    <p:sldId id="273" r:id="rId15"/>
    <p:sldId id="282" r:id="rId16"/>
    <p:sldId id="275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41C0B-AB43-4E3A-8E7E-83973EAB9131}" v="2" dt="2023-12-15T15:25:20.380"/>
    <p1510:client id="{349CDDDB-EA6D-4682-94FF-198B4BCEFB77}" v="14" dt="2023-11-17T01:08:36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VĂN TRANH" userId="cbe968c2-5c5e-43d7-b8ae-38e4ce787869" providerId="ADAL" clId="{349CDDDB-EA6D-4682-94FF-198B4BCEFB77}"/>
    <pc:docChg chg="modSld">
      <pc:chgData name="PHAN VĂN TRANH" userId="cbe968c2-5c5e-43d7-b8ae-38e4ce787869" providerId="ADAL" clId="{349CDDDB-EA6D-4682-94FF-198B4BCEFB77}" dt="2023-11-17T01:32:14.540" v="8" actId="1076"/>
      <pc:docMkLst>
        <pc:docMk/>
      </pc:docMkLst>
      <pc:sldChg chg="modSp mod">
        <pc:chgData name="PHAN VĂN TRANH" userId="cbe968c2-5c5e-43d7-b8ae-38e4ce787869" providerId="ADAL" clId="{349CDDDB-EA6D-4682-94FF-198B4BCEFB77}" dt="2023-11-17T01:32:14.540" v="8" actId="1076"/>
        <pc:sldMkLst>
          <pc:docMk/>
          <pc:sldMk cId="2193923713" sldId="259"/>
        </pc:sldMkLst>
        <pc:picChg chg="mod">
          <ac:chgData name="PHAN VĂN TRANH" userId="cbe968c2-5c5e-43d7-b8ae-38e4ce787869" providerId="ADAL" clId="{349CDDDB-EA6D-4682-94FF-198B4BCEFB77}" dt="2023-11-17T01:32:14.540" v="8" actId="1076"/>
          <ac:picMkLst>
            <pc:docMk/>
            <pc:sldMk cId="2193923713" sldId="259"/>
            <ac:picMk id="4" creationId="{F9D2510E-F3AA-6EF9-A0D1-19F6E8639B26}"/>
          </ac:picMkLst>
        </pc:picChg>
      </pc:sldChg>
      <pc:sldChg chg="modSp mod">
        <pc:chgData name="PHAN VĂN TRANH" userId="cbe968c2-5c5e-43d7-b8ae-38e4ce787869" providerId="ADAL" clId="{349CDDDB-EA6D-4682-94FF-198B4BCEFB77}" dt="2023-11-03T01:52:47.584" v="5" actId="1076"/>
        <pc:sldMkLst>
          <pc:docMk/>
          <pc:sldMk cId="3849975494" sldId="277"/>
        </pc:sldMkLst>
        <pc:picChg chg="mod">
          <ac:chgData name="PHAN VĂN TRANH" userId="cbe968c2-5c5e-43d7-b8ae-38e4ce787869" providerId="ADAL" clId="{349CDDDB-EA6D-4682-94FF-198B4BCEFB77}" dt="2023-11-03T01:52:47.584" v="5" actId="1076"/>
          <ac:picMkLst>
            <pc:docMk/>
            <pc:sldMk cId="3849975494" sldId="277"/>
            <ac:picMk id="5" creationId="{1DFF90C8-CBE5-9431-AC67-C63688127028}"/>
          </ac:picMkLst>
        </pc:picChg>
      </pc:sldChg>
      <pc:sldChg chg="modSp mod">
        <pc:chgData name="PHAN VĂN TRANH" userId="cbe968c2-5c5e-43d7-b8ae-38e4ce787869" providerId="ADAL" clId="{349CDDDB-EA6D-4682-94FF-198B4BCEFB77}" dt="2023-11-03T01:28:27.111" v="4" actId="1076"/>
        <pc:sldMkLst>
          <pc:docMk/>
          <pc:sldMk cId="1091973645" sldId="282"/>
        </pc:sldMkLst>
        <pc:picChg chg="mod">
          <ac:chgData name="PHAN VĂN TRANH" userId="cbe968c2-5c5e-43d7-b8ae-38e4ce787869" providerId="ADAL" clId="{349CDDDB-EA6D-4682-94FF-198B4BCEFB77}" dt="2023-11-03T01:28:11.990" v="1" actId="1076"/>
          <ac:picMkLst>
            <pc:docMk/>
            <pc:sldMk cId="1091973645" sldId="282"/>
            <ac:picMk id="4" creationId="{EDAC622A-C8F8-DBC8-008D-24D5F2D7090C}"/>
          </ac:picMkLst>
        </pc:picChg>
        <pc:picChg chg="mod">
          <ac:chgData name="PHAN VĂN TRANH" userId="cbe968c2-5c5e-43d7-b8ae-38e4ce787869" providerId="ADAL" clId="{349CDDDB-EA6D-4682-94FF-198B4BCEFB77}" dt="2023-11-03T01:28:27.111" v="4" actId="1076"/>
          <ac:picMkLst>
            <pc:docMk/>
            <pc:sldMk cId="1091973645" sldId="282"/>
            <ac:picMk id="7" creationId="{248A874E-4701-D972-9045-37F65913321A}"/>
          </ac:picMkLst>
        </pc:picChg>
      </pc:sldChg>
    </pc:docChg>
  </pc:docChgLst>
  <pc:docChgLst>
    <pc:chgData name="NGUYỄN TRI THỨC" userId="S::thuc221432615@lms.utc.edu.vn::76d4e74d-7819-46de-9e52-21d04328eed8" providerId="AD" clId="Web-{7073ACA4-FAA2-4027-9426-A67A08CFD42B}"/>
    <pc:docChg chg="delSld sldOrd">
      <pc:chgData name="NGUYỄN TRI THỨC" userId="S::thuc221432615@lms.utc.edu.vn::76d4e74d-7819-46de-9e52-21d04328eed8" providerId="AD" clId="Web-{7073ACA4-FAA2-4027-9426-A67A08CFD42B}" dt="2023-11-03T00:38:38.720" v="1"/>
      <pc:docMkLst>
        <pc:docMk/>
      </pc:docMkLst>
      <pc:sldChg chg="ord">
        <pc:chgData name="NGUYỄN TRI THỨC" userId="S::thuc221432615@lms.utc.edu.vn::76d4e74d-7819-46de-9e52-21d04328eed8" providerId="AD" clId="Web-{7073ACA4-FAA2-4027-9426-A67A08CFD42B}" dt="2023-11-03T00:20:57.467" v="0"/>
        <pc:sldMkLst>
          <pc:docMk/>
          <pc:sldMk cId="956698805" sldId="256"/>
        </pc:sldMkLst>
      </pc:sldChg>
      <pc:sldChg chg="del">
        <pc:chgData name="NGUYỄN TRI THỨC" userId="S::thuc221432615@lms.utc.edu.vn::76d4e74d-7819-46de-9e52-21d04328eed8" providerId="AD" clId="Web-{7073ACA4-FAA2-4027-9426-A67A08CFD42B}" dt="2023-11-03T00:38:38.720" v="1"/>
        <pc:sldMkLst>
          <pc:docMk/>
          <pc:sldMk cId="396950823" sldId="261"/>
        </pc:sldMkLst>
      </pc:sldChg>
    </pc:docChg>
  </pc:docChgLst>
  <pc:docChgLst>
    <pc:chgData name="Trần Thị Lan" userId="fc88f76b-4409-4942-bc44-00699b3c2daf" providerId="ADAL" clId="{C3AA60F6-F217-45CF-90ED-8C8D3F7C3059}"/>
    <pc:docChg chg="custSel addSld delSld modSld">
      <pc:chgData name="Trần Thị Lan" userId="fc88f76b-4409-4942-bc44-00699b3c2daf" providerId="ADAL" clId="{C3AA60F6-F217-45CF-90ED-8C8D3F7C3059}" dt="2023-10-11T07:37:37.762" v="1130" actId="20577"/>
      <pc:docMkLst>
        <pc:docMk/>
      </pc:docMkLst>
      <pc:sldChg chg="addSp modSp mod">
        <pc:chgData name="Trần Thị Lan" userId="fc88f76b-4409-4942-bc44-00699b3c2daf" providerId="ADAL" clId="{C3AA60F6-F217-45CF-90ED-8C8D3F7C3059}" dt="2023-10-11T07:36:57.725" v="1048" actId="20577"/>
        <pc:sldMkLst>
          <pc:docMk/>
          <pc:sldMk cId="956698805" sldId="256"/>
        </pc:sldMkLst>
        <pc:spChg chg="mod">
          <ac:chgData name="Trần Thị Lan" userId="fc88f76b-4409-4942-bc44-00699b3c2daf" providerId="ADAL" clId="{C3AA60F6-F217-45CF-90ED-8C8D3F7C3059}" dt="2023-10-11T07:36:57.725" v="1048" actId="20577"/>
          <ac:spMkLst>
            <pc:docMk/>
            <pc:sldMk cId="956698805" sldId="256"/>
            <ac:spMk id="2" creationId="{8D1B732C-315F-1A42-EA6B-23A3E8A7048D}"/>
          </ac:spMkLst>
        </pc:spChg>
        <pc:spChg chg="add mod">
          <ac:chgData name="Trần Thị Lan" userId="fc88f76b-4409-4942-bc44-00699b3c2daf" providerId="ADAL" clId="{C3AA60F6-F217-45CF-90ED-8C8D3F7C3059}" dt="2023-10-11T03:02:55.436" v="603" actId="1076"/>
          <ac:spMkLst>
            <pc:docMk/>
            <pc:sldMk cId="956698805" sldId="256"/>
            <ac:spMk id="4" creationId="{2CBCCF31-8E06-A475-713B-7C4C1C3EE47D}"/>
          </ac:spMkLst>
        </pc:spChg>
        <pc:picChg chg="add mod">
          <ac:chgData name="Trần Thị Lan" userId="fc88f76b-4409-4942-bc44-00699b3c2daf" providerId="ADAL" clId="{C3AA60F6-F217-45CF-90ED-8C8D3F7C3059}" dt="2023-10-11T03:02:25.220" v="500" actId="1076"/>
          <ac:picMkLst>
            <pc:docMk/>
            <pc:sldMk cId="956698805" sldId="256"/>
            <ac:picMk id="3" creationId="{05DB72B0-2709-1DEA-9798-2EEA9A81229A}"/>
          </ac:picMkLst>
        </pc:picChg>
      </pc:sldChg>
      <pc:sldChg chg="modSp mod">
        <pc:chgData name="Trần Thị Lan" userId="fc88f76b-4409-4942-bc44-00699b3c2daf" providerId="ADAL" clId="{C3AA60F6-F217-45CF-90ED-8C8D3F7C3059}" dt="2023-10-11T07:34:02.140" v="962" actId="1076"/>
        <pc:sldMkLst>
          <pc:docMk/>
          <pc:sldMk cId="4119639912" sldId="257"/>
        </pc:sldMkLst>
        <pc:spChg chg="mod">
          <ac:chgData name="Trần Thị Lan" userId="fc88f76b-4409-4942-bc44-00699b3c2daf" providerId="ADAL" clId="{C3AA60F6-F217-45CF-90ED-8C8D3F7C3059}" dt="2023-10-11T07:33:35.613" v="960" actId="207"/>
          <ac:spMkLst>
            <pc:docMk/>
            <pc:sldMk cId="4119639912" sldId="257"/>
            <ac:spMk id="2" creationId="{FB4FCF72-584A-D45B-DA90-64388251E7E4}"/>
          </ac:spMkLst>
        </pc:spChg>
        <pc:spChg chg="mod">
          <ac:chgData name="Trần Thị Lan" userId="fc88f76b-4409-4942-bc44-00699b3c2daf" providerId="ADAL" clId="{C3AA60F6-F217-45CF-90ED-8C8D3F7C3059}" dt="2023-10-11T07:34:02.140" v="962" actId="1076"/>
          <ac:spMkLst>
            <pc:docMk/>
            <pc:sldMk cId="4119639912" sldId="257"/>
            <ac:spMk id="3" creationId="{31E9EB8D-7E96-34DE-813D-FD3D4DCF2A56}"/>
          </ac:spMkLst>
        </pc:spChg>
      </pc:sldChg>
      <pc:sldChg chg="modSp mod">
        <pc:chgData name="Trần Thị Lan" userId="fc88f76b-4409-4942-bc44-00699b3c2daf" providerId="ADAL" clId="{C3AA60F6-F217-45CF-90ED-8C8D3F7C3059}" dt="2023-10-10T23:40:46.966" v="436" actId="14100"/>
        <pc:sldMkLst>
          <pc:docMk/>
          <pc:sldMk cId="2193923713" sldId="259"/>
        </pc:sldMkLst>
        <pc:spChg chg="mod">
          <ac:chgData name="Trần Thị Lan" userId="fc88f76b-4409-4942-bc44-00699b3c2daf" providerId="ADAL" clId="{C3AA60F6-F217-45CF-90ED-8C8D3F7C3059}" dt="2023-10-10T23:40:46.966" v="436" actId="14100"/>
          <ac:spMkLst>
            <pc:docMk/>
            <pc:sldMk cId="2193923713" sldId="259"/>
            <ac:spMk id="2" creationId="{F3CE9812-9B97-BB80-C326-279AECC9CD92}"/>
          </ac:spMkLst>
        </pc:spChg>
      </pc:sldChg>
      <pc:sldChg chg="addSp delSp modSp mod">
        <pc:chgData name="Trần Thị Lan" userId="fc88f76b-4409-4942-bc44-00699b3c2daf" providerId="ADAL" clId="{C3AA60F6-F217-45CF-90ED-8C8D3F7C3059}" dt="2023-10-10T23:42:48.386" v="467" actId="1076"/>
        <pc:sldMkLst>
          <pc:docMk/>
          <pc:sldMk cId="396950823" sldId="261"/>
        </pc:sldMkLst>
        <pc:spChg chg="mod">
          <ac:chgData name="Trần Thị Lan" userId="fc88f76b-4409-4942-bc44-00699b3c2daf" providerId="ADAL" clId="{C3AA60F6-F217-45CF-90ED-8C8D3F7C3059}" dt="2023-10-10T09:19:01.203" v="12" actId="20577"/>
          <ac:spMkLst>
            <pc:docMk/>
            <pc:sldMk cId="396950823" sldId="261"/>
            <ac:spMk id="2" creationId="{F3CE9812-9B97-BB80-C326-279AECC9CD92}"/>
          </ac:spMkLst>
        </pc:spChg>
        <pc:spChg chg="del">
          <ac:chgData name="Trần Thị Lan" userId="fc88f76b-4409-4942-bc44-00699b3c2daf" providerId="ADAL" clId="{C3AA60F6-F217-45CF-90ED-8C8D3F7C3059}" dt="2023-10-10T09:18:47.432" v="1" actId="478"/>
          <ac:spMkLst>
            <pc:docMk/>
            <pc:sldMk cId="396950823" sldId="261"/>
            <ac:spMk id="3" creationId="{40807956-94B2-1DF5-C864-5A313E62AC18}"/>
          </ac:spMkLst>
        </pc:spChg>
        <pc:spChg chg="add mod">
          <ac:chgData name="Trần Thị Lan" userId="fc88f76b-4409-4942-bc44-00699b3c2daf" providerId="ADAL" clId="{C3AA60F6-F217-45CF-90ED-8C8D3F7C3059}" dt="2023-10-10T23:29:21.441" v="215" actId="1076"/>
          <ac:spMkLst>
            <pc:docMk/>
            <pc:sldMk cId="396950823" sldId="261"/>
            <ac:spMk id="4" creationId="{AF6AC759-1DA5-F2B0-4BB0-6889287C66DB}"/>
          </ac:spMkLst>
        </pc:spChg>
        <pc:spChg chg="add del">
          <ac:chgData name="Trần Thị Lan" userId="fc88f76b-4409-4942-bc44-00699b3c2daf" providerId="ADAL" clId="{C3AA60F6-F217-45CF-90ED-8C8D3F7C3059}" dt="2023-10-10T09:33:23.317" v="72" actId="478"/>
          <ac:spMkLst>
            <pc:docMk/>
            <pc:sldMk cId="396950823" sldId="261"/>
            <ac:spMk id="5" creationId="{A52B817E-4D34-9671-6D8B-AFC1D8473B8A}"/>
          </ac:spMkLst>
        </pc:spChg>
        <pc:spChg chg="add mod">
          <ac:chgData name="Trần Thị Lan" userId="fc88f76b-4409-4942-bc44-00699b3c2daf" providerId="ADAL" clId="{C3AA60F6-F217-45CF-90ED-8C8D3F7C3059}" dt="2023-10-10T23:41:33.330" v="461" actId="1076"/>
          <ac:spMkLst>
            <pc:docMk/>
            <pc:sldMk cId="396950823" sldId="261"/>
            <ac:spMk id="7" creationId="{EB989517-A76B-DA45-ABA4-6BF0D22E7A57}"/>
          </ac:spMkLst>
        </pc:spChg>
        <pc:spChg chg="add del">
          <ac:chgData name="Trần Thị Lan" userId="fc88f76b-4409-4942-bc44-00699b3c2daf" providerId="ADAL" clId="{C3AA60F6-F217-45CF-90ED-8C8D3F7C3059}" dt="2023-10-10T23:42:34.097" v="464" actId="478"/>
          <ac:spMkLst>
            <pc:docMk/>
            <pc:sldMk cId="396950823" sldId="261"/>
            <ac:spMk id="13" creationId="{25EE71D4-234B-84F3-F2EC-C7188BBEC802}"/>
          </ac:spMkLst>
        </pc:spChg>
        <pc:picChg chg="add mod">
          <ac:chgData name="Trần Thị Lan" userId="fc88f76b-4409-4942-bc44-00699b3c2daf" providerId="ADAL" clId="{C3AA60F6-F217-45CF-90ED-8C8D3F7C3059}" dt="2023-10-10T23:41:30.066" v="460" actId="1076"/>
          <ac:picMkLst>
            <pc:docMk/>
            <pc:sldMk cId="396950823" sldId="261"/>
            <ac:picMk id="5" creationId="{A517D72E-582F-DA8C-2FB2-45FBE462316F}"/>
          </ac:picMkLst>
        </pc:picChg>
        <pc:picChg chg="add mod">
          <ac:chgData name="Trần Thị Lan" userId="fc88f76b-4409-4942-bc44-00699b3c2daf" providerId="ADAL" clId="{C3AA60F6-F217-45CF-90ED-8C8D3F7C3059}" dt="2023-10-10T23:41:35.601" v="462" actId="1076"/>
          <ac:picMkLst>
            <pc:docMk/>
            <pc:sldMk cId="396950823" sldId="261"/>
            <ac:picMk id="6" creationId="{B759CB90-3FEE-9158-2841-E1031E233FC2}"/>
          </ac:picMkLst>
        </pc:picChg>
        <pc:picChg chg="add mod">
          <ac:chgData name="Trần Thị Lan" userId="fc88f76b-4409-4942-bc44-00699b3c2daf" providerId="ADAL" clId="{C3AA60F6-F217-45CF-90ED-8C8D3F7C3059}" dt="2023-10-10T23:29:49.994" v="223" actId="1076"/>
          <ac:picMkLst>
            <pc:docMk/>
            <pc:sldMk cId="396950823" sldId="261"/>
            <ac:picMk id="9" creationId="{088A6DB9-6915-ABAD-F150-26EE98461586}"/>
          </ac:picMkLst>
        </pc:picChg>
        <pc:picChg chg="add mod">
          <ac:chgData name="Trần Thị Lan" userId="fc88f76b-4409-4942-bc44-00699b3c2daf" providerId="ADAL" clId="{C3AA60F6-F217-45CF-90ED-8C8D3F7C3059}" dt="2023-10-10T23:30:18.689" v="230" actId="1076"/>
          <ac:picMkLst>
            <pc:docMk/>
            <pc:sldMk cId="396950823" sldId="261"/>
            <ac:picMk id="11" creationId="{21005980-9B9A-443D-474E-2C96AB6A863E}"/>
          </ac:picMkLst>
        </pc:picChg>
        <pc:picChg chg="add mod">
          <ac:chgData name="Trần Thị Lan" userId="fc88f76b-4409-4942-bc44-00699b3c2daf" providerId="ADAL" clId="{C3AA60F6-F217-45CF-90ED-8C8D3F7C3059}" dt="2023-10-10T23:42:48.386" v="467" actId="1076"/>
          <ac:picMkLst>
            <pc:docMk/>
            <pc:sldMk cId="396950823" sldId="261"/>
            <ac:picMk id="14" creationId="{E83E816B-214F-C669-26AC-BFB64E207F61}"/>
          </ac:picMkLst>
        </pc:picChg>
      </pc:sldChg>
      <pc:sldChg chg="del">
        <pc:chgData name="Trần Thị Lan" userId="fc88f76b-4409-4942-bc44-00699b3c2daf" providerId="ADAL" clId="{C3AA60F6-F217-45CF-90ED-8C8D3F7C3059}" dt="2023-10-11T03:03:29.661" v="604" actId="47"/>
        <pc:sldMkLst>
          <pc:docMk/>
          <pc:sldMk cId="2431935358" sldId="266"/>
        </pc:sldMkLst>
      </pc:sldChg>
      <pc:sldChg chg="del">
        <pc:chgData name="Trần Thị Lan" userId="fc88f76b-4409-4942-bc44-00699b3c2daf" providerId="ADAL" clId="{C3AA60F6-F217-45CF-90ED-8C8D3F7C3059}" dt="2023-10-11T03:03:31.528" v="605" actId="47"/>
        <pc:sldMkLst>
          <pc:docMk/>
          <pc:sldMk cId="2965470096" sldId="267"/>
        </pc:sldMkLst>
      </pc:sldChg>
      <pc:sldChg chg="del">
        <pc:chgData name="Trần Thị Lan" userId="fc88f76b-4409-4942-bc44-00699b3c2daf" providerId="ADAL" clId="{C3AA60F6-F217-45CF-90ED-8C8D3F7C3059}" dt="2023-10-11T03:03:33.314" v="606" actId="47"/>
        <pc:sldMkLst>
          <pc:docMk/>
          <pc:sldMk cId="2557110596" sldId="268"/>
        </pc:sldMkLst>
      </pc:sldChg>
      <pc:sldChg chg="del">
        <pc:chgData name="Trần Thị Lan" userId="fc88f76b-4409-4942-bc44-00699b3c2daf" providerId="ADAL" clId="{C3AA60F6-F217-45CF-90ED-8C8D3F7C3059}" dt="2023-10-11T03:03:35.820" v="607" actId="47"/>
        <pc:sldMkLst>
          <pc:docMk/>
          <pc:sldMk cId="1747687006" sldId="269"/>
        </pc:sldMkLst>
      </pc:sldChg>
      <pc:sldChg chg="del">
        <pc:chgData name="Trần Thị Lan" userId="fc88f76b-4409-4942-bc44-00699b3c2daf" providerId="ADAL" clId="{C3AA60F6-F217-45CF-90ED-8C8D3F7C3059}" dt="2023-10-11T03:03:36.937" v="608" actId="47"/>
        <pc:sldMkLst>
          <pc:docMk/>
          <pc:sldMk cId="1730486233" sldId="270"/>
        </pc:sldMkLst>
      </pc:sldChg>
      <pc:sldChg chg="del">
        <pc:chgData name="Trần Thị Lan" userId="fc88f76b-4409-4942-bc44-00699b3c2daf" providerId="ADAL" clId="{C3AA60F6-F217-45CF-90ED-8C8D3F7C3059}" dt="2023-10-11T03:03:39.239" v="609" actId="47"/>
        <pc:sldMkLst>
          <pc:docMk/>
          <pc:sldMk cId="2801451672" sldId="271"/>
        </pc:sldMkLst>
      </pc:sldChg>
      <pc:sldChg chg="del">
        <pc:chgData name="Trần Thị Lan" userId="fc88f76b-4409-4942-bc44-00699b3c2daf" providerId="ADAL" clId="{C3AA60F6-F217-45CF-90ED-8C8D3F7C3059}" dt="2023-10-11T03:03:43.732" v="610" actId="47"/>
        <pc:sldMkLst>
          <pc:docMk/>
          <pc:sldMk cId="3895908389" sldId="272"/>
        </pc:sldMkLst>
      </pc:sldChg>
      <pc:sldChg chg="addSp delSp modSp new mod">
        <pc:chgData name="Trần Thị Lan" userId="fc88f76b-4409-4942-bc44-00699b3c2daf" providerId="ADAL" clId="{C3AA60F6-F217-45CF-90ED-8C8D3F7C3059}" dt="2023-10-10T23:48:07.242" v="498" actId="1076"/>
        <pc:sldMkLst>
          <pc:docMk/>
          <pc:sldMk cId="2478116106" sldId="273"/>
        </pc:sldMkLst>
        <pc:spChg chg="add mod">
          <ac:chgData name="Trần Thị Lan" userId="fc88f76b-4409-4942-bc44-00699b3c2daf" providerId="ADAL" clId="{C3AA60F6-F217-45CF-90ED-8C8D3F7C3059}" dt="2023-10-10T09:21:01.732" v="15" actId="20577"/>
          <ac:spMkLst>
            <pc:docMk/>
            <pc:sldMk cId="2478116106" sldId="273"/>
            <ac:spMk id="2" creationId="{8E7B22DD-53A0-EACC-D9C9-9E019597F58C}"/>
          </ac:spMkLst>
        </pc:spChg>
        <pc:spChg chg="add mod">
          <ac:chgData name="Trần Thị Lan" userId="fc88f76b-4409-4942-bc44-00699b3c2daf" providerId="ADAL" clId="{C3AA60F6-F217-45CF-90ED-8C8D3F7C3059}" dt="2023-10-10T23:47:21.154" v="490" actId="1076"/>
          <ac:spMkLst>
            <pc:docMk/>
            <pc:sldMk cId="2478116106" sldId="273"/>
            <ac:spMk id="4" creationId="{C97472F3-88F1-DEE3-F973-9C94A50AF9E5}"/>
          </ac:spMkLst>
        </pc:spChg>
        <pc:picChg chg="add mod">
          <ac:chgData name="Trần Thị Lan" userId="fc88f76b-4409-4942-bc44-00699b3c2daf" providerId="ADAL" clId="{C3AA60F6-F217-45CF-90ED-8C8D3F7C3059}" dt="2023-10-10T23:47:19.084" v="489" actId="1076"/>
          <ac:picMkLst>
            <pc:docMk/>
            <pc:sldMk cId="2478116106" sldId="273"/>
            <ac:picMk id="3" creationId="{883B1460-DE1A-06AD-59F8-E586A8E5F243}"/>
          </ac:picMkLst>
        </pc:picChg>
        <pc:picChg chg="add mod ord">
          <ac:chgData name="Trần Thị Lan" userId="fc88f76b-4409-4942-bc44-00699b3c2daf" providerId="ADAL" clId="{C3AA60F6-F217-45CF-90ED-8C8D3F7C3059}" dt="2023-10-10T23:47:14.882" v="487" actId="1076"/>
          <ac:picMkLst>
            <pc:docMk/>
            <pc:sldMk cId="2478116106" sldId="273"/>
            <ac:picMk id="6" creationId="{0EF302F4-7617-662E-F51F-A4868D20DDF6}"/>
          </ac:picMkLst>
        </pc:picChg>
        <pc:picChg chg="add del mod">
          <ac:chgData name="Trần Thị Lan" userId="fc88f76b-4409-4942-bc44-00699b3c2daf" providerId="ADAL" clId="{C3AA60F6-F217-45CF-90ED-8C8D3F7C3059}" dt="2023-10-10T23:47:47.350" v="494" actId="478"/>
          <ac:picMkLst>
            <pc:docMk/>
            <pc:sldMk cId="2478116106" sldId="273"/>
            <ac:picMk id="8" creationId="{E46D72B8-EB74-A544-2B73-E0E74A373735}"/>
          </ac:picMkLst>
        </pc:picChg>
        <pc:picChg chg="add mod">
          <ac:chgData name="Trần Thị Lan" userId="fc88f76b-4409-4942-bc44-00699b3c2daf" providerId="ADAL" clId="{C3AA60F6-F217-45CF-90ED-8C8D3F7C3059}" dt="2023-10-10T23:47:45.818" v="493" actId="1076"/>
          <ac:picMkLst>
            <pc:docMk/>
            <pc:sldMk cId="2478116106" sldId="273"/>
            <ac:picMk id="10" creationId="{48A4857E-F807-3834-C22E-55026901E07E}"/>
          </ac:picMkLst>
        </pc:picChg>
        <pc:picChg chg="add mod">
          <ac:chgData name="Trần Thị Lan" userId="fc88f76b-4409-4942-bc44-00699b3c2daf" providerId="ADAL" clId="{C3AA60F6-F217-45CF-90ED-8C8D3F7C3059}" dt="2023-10-10T23:48:07.242" v="498" actId="1076"/>
          <ac:picMkLst>
            <pc:docMk/>
            <pc:sldMk cId="2478116106" sldId="273"/>
            <ac:picMk id="12" creationId="{E312E8CD-D350-81ED-48A4-D8F61727C547}"/>
          </ac:picMkLst>
        </pc:picChg>
      </pc:sldChg>
      <pc:sldChg chg="addSp modSp add mod">
        <pc:chgData name="Trần Thị Lan" userId="fc88f76b-4409-4942-bc44-00699b3c2daf" providerId="ADAL" clId="{C3AA60F6-F217-45CF-90ED-8C8D3F7C3059}" dt="2023-10-10T09:30:57.716" v="69" actId="1076"/>
        <pc:sldMkLst>
          <pc:docMk/>
          <pc:sldMk cId="1235908731" sldId="274"/>
        </pc:sldMkLst>
        <pc:spChg chg="mod">
          <ac:chgData name="Trần Thị Lan" userId="fc88f76b-4409-4942-bc44-00699b3c2daf" providerId="ADAL" clId="{C3AA60F6-F217-45CF-90ED-8C8D3F7C3059}" dt="2023-10-10T09:21:16.732" v="22" actId="20577"/>
          <ac:spMkLst>
            <pc:docMk/>
            <pc:sldMk cId="1235908731" sldId="274"/>
            <ac:spMk id="2" creationId="{8E7B22DD-53A0-EACC-D9C9-9E019597F58C}"/>
          </ac:spMkLst>
        </pc:spChg>
        <pc:spChg chg="add mod">
          <ac:chgData name="Trần Thị Lan" userId="fc88f76b-4409-4942-bc44-00699b3c2daf" providerId="ADAL" clId="{C3AA60F6-F217-45CF-90ED-8C8D3F7C3059}" dt="2023-10-10T09:30:57.716" v="69" actId="1076"/>
          <ac:spMkLst>
            <pc:docMk/>
            <pc:sldMk cId="1235908731" sldId="274"/>
            <ac:spMk id="4" creationId="{643F2F83-4729-80C8-25DF-9FAC6FF0FCA4}"/>
          </ac:spMkLst>
        </pc:spChg>
        <pc:spChg chg="add mod">
          <ac:chgData name="Trần Thị Lan" userId="fc88f76b-4409-4942-bc44-00699b3c2daf" providerId="ADAL" clId="{C3AA60F6-F217-45CF-90ED-8C8D3F7C3059}" dt="2023-10-10T09:30:52.436" v="67" actId="20577"/>
          <ac:spMkLst>
            <pc:docMk/>
            <pc:sldMk cId="1235908731" sldId="274"/>
            <ac:spMk id="6" creationId="{D66F53CB-A117-A6E7-0F25-B213E806BB3A}"/>
          </ac:spMkLst>
        </pc:spChg>
        <pc:picChg chg="add mod">
          <ac:chgData name="Trần Thị Lan" userId="fc88f76b-4409-4942-bc44-00699b3c2daf" providerId="ADAL" clId="{C3AA60F6-F217-45CF-90ED-8C8D3F7C3059}" dt="2023-10-10T09:30:55.412" v="68" actId="1076"/>
          <ac:picMkLst>
            <pc:docMk/>
            <pc:sldMk cId="1235908731" sldId="274"/>
            <ac:picMk id="3" creationId="{CFA4F61F-FC9F-72B6-FFC7-B4C5867AB94E}"/>
          </ac:picMkLst>
        </pc:picChg>
        <pc:picChg chg="add mod">
          <ac:chgData name="Trần Thị Lan" userId="fc88f76b-4409-4942-bc44-00699b3c2daf" providerId="ADAL" clId="{C3AA60F6-F217-45CF-90ED-8C8D3F7C3059}" dt="2023-10-10T09:30:32.404" v="61" actId="1076"/>
          <ac:picMkLst>
            <pc:docMk/>
            <pc:sldMk cId="1235908731" sldId="274"/>
            <ac:picMk id="5" creationId="{BCAF9281-1310-C587-904E-23D0054570EE}"/>
          </ac:picMkLst>
        </pc:picChg>
      </pc:sldChg>
      <pc:sldChg chg="addSp delSp modSp add mod">
        <pc:chgData name="Trần Thị Lan" userId="fc88f76b-4409-4942-bc44-00699b3c2daf" providerId="ADAL" clId="{C3AA60F6-F217-45CF-90ED-8C8D3F7C3059}" dt="2023-10-11T07:23:29.234" v="666" actId="14100"/>
        <pc:sldMkLst>
          <pc:docMk/>
          <pc:sldMk cId="1636396602" sldId="275"/>
        </pc:sldMkLst>
        <pc:spChg chg="add del mod">
          <ac:chgData name="Trần Thị Lan" userId="fc88f76b-4409-4942-bc44-00699b3c2daf" providerId="ADAL" clId="{C3AA60F6-F217-45CF-90ED-8C8D3F7C3059}" dt="2023-10-11T04:13:37.862" v="617" actId="478"/>
          <ac:spMkLst>
            <pc:docMk/>
            <pc:sldMk cId="1636396602" sldId="275"/>
            <ac:spMk id="4" creationId="{321986E7-3C39-0CA2-1706-C4140BA2D842}"/>
          </ac:spMkLst>
        </pc:spChg>
        <pc:spChg chg="add mod">
          <ac:chgData name="Trần Thị Lan" userId="fc88f76b-4409-4942-bc44-00699b3c2daf" providerId="ADAL" clId="{C3AA60F6-F217-45CF-90ED-8C8D3F7C3059}" dt="2023-10-11T07:19:45.843" v="644" actId="1076"/>
          <ac:spMkLst>
            <pc:docMk/>
            <pc:sldMk cId="1636396602" sldId="275"/>
            <ac:spMk id="5" creationId="{F6DF61AC-7F27-3581-BE24-FF915667F90F}"/>
          </ac:spMkLst>
        </pc:spChg>
        <pc:picChg chg="add del mod">
          <ac:chgData name="Trần Thị Lan" userId="fc88f76b-4409-4942-bc44-00699b3c2daf" providerId="ADAL" clId="{C3AA60F6-F217-45CF-90ED-8C8D3F7C3059}" dt="2023-10-11T07:16:43.181" v="621" actId="478"/>
          <ac:picMkLst>
            <pc:docMk/>
            <pc:sldMk cId="1636396602" sldId="275"/>
            <ac:picMk id="4" creationId="{5EE3DF4D-1AB8-4EE4-301A-584101A19476}"/>
          </ac:picMkLst>
        </pc:picChg>
        <pc:picChg chg="add del mod ord">
          <ac:chgData name="Trần Thị Lan" userId="fc88f76b-4409-4942-bc44-00699b3c2daf" providerId="ADAL" clId="{C3AA60F6-F217-45CF-90ED-8C8D3F7C3059}" dt="2023-10-11T07:22:13.522" v="660" actId="478"/>
          <ac:picMkLst>
            <pc:docMk/>
            <pc:sldMk cId="1636396602" sldId="275"/>
            <ac:picMk id="7" creationId="{07D75D9E-68F3-32C6-5C41-34B1D003C923}"/>
          </ac:picMkLst>
        </pc:picChg>
        <pc:picChg chg="add del mod">
          <ac:chgData name="Trần Thị Lan" userId="fc88f76b-4409-4942-bc44-00699b3c2daf" providerId="ADAL" clId="{C3AA60F6-F217-45CF-90ED-8C8D3F7C3059}" dt="2023-10-11T07:22:05.746" v="655" actId="478"/>
          <ac:picMkLst>
            <pc:docMk/>
            <pc:sldMk cId="1636396602" sldId="275"/>
            <ac:picMk id="9" creationId="{3AAD0B52-36A4-0C5D-662D-74DD8B2EF38A}"/>
          </ac:picMkLst>
        </pc:picChg>
        <pc:picChg chg="add mod ord">
          <ac:chgData name="Trần Thị Lan" userId="fc88f76b-4409-4942-bc44-00699b3c2daf" providerId="ADAL" clId="{C3AA60F6-F217-45CF-90ED-8C8D3F7C3059}" dt="2023-10-11T07:23:29.234" v="666" actId="14100"/>
          <ac:picMkLst>
            <pc:docMk/>
            <pc:sldMk cId="1636396602" sldId="275"/>
            <ac:picMk id="11" creationId="{A3F81A43-D1BB-45A0-DEB3-3A92FE648484}"/>
          </ac:picMkLst>
        </pc:picChg>
        <pc:picChg chg="add mod">
          <ac:chgData name="Trần Thị Lan" userId="fc88f76b-4409-4942-bc44-00699b3c2daf" providerId="ADAL" clId="{C3AA60F6-F217-45CF-90ED-8C8D3F7C3059}" dt="2023-10-11T07:22:12.107" v="659" actId="1076"/>
          <ac:picMkLst>
            <pc:docMk/>
            <pc:sldMk cId="1636396602" sldId="275"/>
            <ac:picMk id="13" creationId="{2A86E916-D5D5-17CC-DBD4-6508ED398DE3}"/>
          </ac:picMkLst>
        </pc:picChg>
        <pc:picChg chg="add mod">
          <ac:chgData name="Trần Thị Lan" userId="fc88f76b-4409-4942-bc44-00699b3c2daf" providerId="ADAL" clId="{C3AA60F6-F217-45CF-90ED-8C8D3F7C3059}" dt="2023-10-11T07:23:09.379" v="662" actId="1076"/>
          <ac:picMkLst>
            <pc:docMk/>
            <pc:sldMk cId="1636396602" sldId="275"/>
            <ac:picMk id="15" creationId="{EDBCB40B-9D67-B1FB-6BB0-C1BCBBDA85E6}"/>
          </ac:picMkLst>
        </pc:picChg>
      </pc:sldChg>
      <pc:sldChg chg="addSp delSp modSp new mod modNotesTx">
        <pc:chgData name="Trần Thị Lan" userId="fc88f76b-4409-4942-bc44-00699b3c2daf" providerId="ADAL" clId="{C3AA60F6-F217-45CF-90ED-8C8D3F7C3059}" dt="2023-10-10T23:40:26.437" v="435" actId="20577"/>
        <pc:sldMkLst>
          <pc:docMk/>
          <pc:sldMk cId="1123305611" sldId="276"/>
        </pc:sldMkLst>
        <pc:spChg chg="add mod">
          <ac:chgData name="Trần Thị Lan" userId="fc88f76b-4409-4942-bc44-00699b3c2daf" providerId="ADAL" clId="{C3AA60F6-F217-45CF-90ED-8C8D3F7C3059}" dt="2023-10-10T23:35:50.767" v="245" actId="20577"/>
          <ac:spMkLst>
            <pc:docMk/>
            <pc:sldMk cId="1123305611" sldId="276"/>
            <ac:spMk id="2" creationId="{9502CC89-E63A-47DF-FE87-14CC8AD9279B}"/>
          </ac:spMkLst>
        </pc:spChg>
        <pc:spChg chg="add mod">
          <ac:chgData name="Trần Thị Lan" userId="fc88f76b-4409-4942-bc44-00699b3c2daf" providerId="ADAL" clId="{C3AA60F6-F217-45CF-90ED-8C8D3F7C3059}" dt="2023-10-10T23:38:46.922" v="255" actId="1076"/>
          <ac:spMkLst>
            <pc:docMk/>
            <pc:sldMk cId="1123305611" sldId="276"/>
            <ac:spMk id="4" creationId="{F1E2F6A5-9997-A3E1-9CC0-39B9A0E0B6FF}"/>
          </ac:spMkLst>
        </pc:spChg>
        <pc:spChg chg="add mod">
          <ac:chgData name="Trần Thị Lan" userId="fc88f76b-4409-4942-bc44-00699b3c2daf" providerId="ADAL" clId="{C3AA60F6-F217-45CF-90ED-8C8D3F7C3059}" dt="2023-10-10T23:38:41.858" v="254" actId="1076"/>
          <ac:spMkLst>
            <pc:docMk/>
            <pc:sldMk cId="1123305611" sldId="276"/>
            <ac:spMk id="8" creationId="{FD17D79C-1F42-62CE-D96B-060EB9C3A2DC}"/>
          </ac:spMkLst>
        </pc:spChg>
        <pc:picChg chg="add del mod">
          <ac:chgData name="Trần Thị Lan" userId="fc88f76b-4409-4942-bc44-00699b3c2daf" providerId="ADAL" clId="{C3AA60F6-F217-45CF-90ED-8C8D3F7C3059}" dt="2023-10-10T23:38:35.597" v="252" actId="478"/>
          <ac:picMkLst>
            <pc:docMk/>
            <pc:sldMk cId="1123305611" sldId="276"/>
            <ac:picMk id="6" creationId="{F360B600-AA76-2BF7-44D0-67A454E2FFD3}"/>
          </ac:picMkLst>
        </pc:picChg>
      </pc:sldChg>
      <pc:sldChg chg="addSp delSp modSp new mod">
        <pc:chgData name="Trần Thị Lan" userId="fc88f76b-4409-4942-bc44-00699b3c2daf" providerId="ADAL" clId="{C3AA60F6-F217-45CF-90ED-8C8D3F7C3059}" dt="2023-10-11T07:34:24.332" v="963" actId="1076"/>
        <pc:sldMkLst>
          <pc:docMk/>
          <pc:sldMk cId="3849975494" sldId="277"/>
        </pc:sldMkLst>
        <pc:spChg chg="add del mod">
          <ac:chgData name="Trần Thị Lan" userId="fc88f76b-4409-4942-bc44-00699b3c2daf" providerId="ADAL" clId="{C3AA60F6-F217-45CF-90ED-8C8D3F7C3059}" dt="2023-10-10T23:26:27.943" v="174" actId="478"/>
          <ac:spMkLst>
            <pc:docMk/>
            <pc:sldMk cId="3849975494" sldId="277"/>
            <ac:spMk id="3" creationId="{57968876-7418-D898-F6BE-48866EFF777B}"/>
          </ac:spMkLst>
        </pc:spChg>
        <pc:spChg chg="add mod">
          <ac:chgData name="Trần Thị Lan" userId="fc88f76b-4409-4942-bc44-00699b3c2daf" providerId="ADAL" clId="{C3AA60F6-F217-45CF-90ED-8C8D3F7C3059}" dt="2023-10-11T07:34:24.332" v="963" actId="1076"/>
          <ac:spMkLst>
            <pc:docMk/>
            <pc:sldMk cId="3849975494" sldId="277"/>
            <ac:spMk id="6" creationId="{2AB51182-9DA1-6A3E-C3A7-0C0F26F6FCB4}"/>
          </ac:spMkLst>
        </pc:spChg>
        <pc:picChg chg="add mod">
          <ac:chgData name="Trần Thị Lan" userId="fc88f76b-4409-4942-bc44-00699b3c2daf" providerId="ADAL" clId="{C3AA60F6-F217-45CF-90ED-8C8D3F7C3059}" dt="2023-10-10T23:26:35.424" v="176" actId="1076"/>
          <ac:picMkLst>
            <pc:docMk/>
            <pc:sldMk cId="3849975494" sldId="277"/>
            <ac:picMk id="5" creationId="{1DFF90C8-CBE5-9431-AC67-C63688127028}"/>
          </ac:picMkLst>
        </pc:picChg>
      </pc:sldChg>
      <pc:sldChg chg="add">
        <pc:chgData name="Trần Thị Lan" userId="fc88f76b-4409-4942-bc44-00699b3c2daf" providerId="ADAL" clId="{C3AA60F6-F217-45CF-90ED-8C8D3F7C3059}" dt="2023-10-10T23:37:05.318" v="250"/>
        <pc:sldMkLst>
          <pc:docMk/>
          <pc:sldMk cId="1690350572" sldId="278"/>
        </pc:sldMkLst>
      </pc:sldChg>
      <pc:sldChg chg="addSp delSp modSp add mod">
        <pc:chgData name="Trần Thị Lan" userId="fc88f76b-4409-4942-bc44-00699b3c2daf" providerId="ADAL" clId="{C3AA60F6-F217-45CF-90ED-8C8D3F7C3059}" dt="2023-10-10T23:39:41.001" v="262" actId="1076"/>
        <pc:sldMkLst>
          <pc:docMk/>
          <pc:sldMk cId="3618760738" sldId="279"/>
        </pc:sldMkLst>
        <pc:spChg chg="del">
          <ac:chgData name="Trần Thị Lan" userId="fc88f76b-4409-4942-bc44-00699b3c2daf" providerId="ADAL" clId="{C3AA60F6-F217-45CF-90ED-8C8D3F7C3059}" dt="2023-10-10T23:38:54.718" v="257" actId="478"/>
          <ac:spMkLst>
            <pc:docMk/>
            <pc:sldMk cId="3618760738" sldId="279"/>
            <ac:spMk id="4" creationId="{F1E2F6A5-9997-A3E1-9CC0-39B9A0E0B6FF}"/>
          </ac:spMkLst>
        </pc:spChg>
        <pc:picChg chg="add mod">
          <ac:chgData name="Trần Thị Lan" userId="fc88f76b-4409-4942-bc44-00699b3c2daf" providerId="ADAL" clId="{C3AA60F6-F217-45CF-90ED-8C8D3F7C3059}" dt="2023-10-10T23:39:41.001" v="262" actId="1076"/>
          <ac:picMkLst>
            <pc:docMk/>
            <pc:sldMk cId="3618760738" sldId="279"/>
            <ac:picMk id="5" creationId="{FEE429F9-A34B-A9ED-07B8-CDD348D1D274}"/>
          </ac:picMkLst>
        </pc:picChg>
        <pc:picChg chg="del">
          <ac:chgData name="Trần Thị Lan" userId="fc88f76b-4409-4942-bc44-00699b3c2daf" providerId="ADAL" clId="{C3AA60F6-F217-45CF-90ED-8C8D3F7C3059}" dt="2023-10-10T23:38:52.573" v="256" actId="478"/>
          <ac:picMkLst>
            <pc:docMk/>
            <pc:sldMk cId="3618760738" sldId="279"/>
            <ac:picMk id="6" creationId="{F360B600-AA76-2BF7-44D0-67A454E2FFD3}"/>
          </ac:picMkLst>
        </pc:picChg>
      </pc:sldChg>
      <pc:sldChg chg="modSp mod modNotesTx">
        <pc:chgData name="Trần Thị Lan" userId="fc88f76b-4409-4942-bc44-00699b3c2daf" providerId="ADAL" clId="{C3AA60F6-F217-45CF-90ED-8C8D3F7C3059}" dt="2023-10-11T07:37:26.775" v="1078" actId="20577"/>
        <pc:sldMkLst>
          <pc:docMk/>
          <pc:sldMk cId="2930472104" sldId="280"/>
        </pc:sldMkLst>
        <pc:picChg chg="mod">
          <ac:chgData name="Trần Thị Lan" userId="fc88f76b-4409-4942-bc44-00699b3c2daf" providerId="ADAL" clId="{C3AA60F6-F217-45CF-90ED-8C8D3F7C3059}" dt="2023-10-11T07:32:18.795" v="776" actId="1076"/>
          <ac:picMkLst>
            <pc:docMk/>
            <pc:sldMk cId="2930472104" sldId="280"/>
            <ac:picMk id="9" creationId="{D71EAB7E-64B2-9D8E-6F56-93A447CF8D52}"/>
          </ac:picMkLst>
        </pc:picChg>
      </pc:sldChg>
      <pc:sldChg chg="modSp mod modNotesTx">
        <pc:chgData name="Trần Thị Lan" userId="fc88f76b-4409-4942-bc44-00699b3c2daf" providerId="ADAL" clId="{C3AA60F6-F217-45CF-90ED-8C8D3F7C3059}" dt="2023-10-11T07:37:37.762" v="1130" actId="20577"/>
        <pc:sldMkLst>
          <pc:docMk/>
          <pc:sldMk cId="1369727213" sldId="281"/>
        </pc:sldMkLst>
        <pc:spChg chg="mod">
          <ac:chgData name="Trần Thị Lan" userId="fc88f76b-4409-4942-bc44-00699b3c2daf" providerId="ADAL" clId="{C3AA60F6-F217-45CF-90ED-8C8D3F7C3059}" dt="2023-10-11T07:32:10.512" v="775" actId="113"/>
          <ac:spMkLst>
            <pc:docMk/>
            <pc:sldMk cId="1369727213" sldId="281"/>
            <ac:spMk id="6" creationId="{DBF3A9FD-9706-21F0-3950-C9684187041D}"/>
          </ac:spMkLst>
        </pc:spChg>
      </pc:sldChg>
      <pc:sldChg chg="addSp modSp mod">
        <pc:chgData name="Trần Thị Lan" userId="fc88f76b-4409-4942-bc44-00699b3c2daf" providerId="ADAL" clId="{C3AA60F6-F217-45CF-90ED-8C8D3F7C3059}" dt="2023-10-11T07:30:39.819" v="687" actId="14100"/>
        <pc:sldMkLst>
          <pc:docMk/>
          <pc:sldMk cId="1091973645" sldId="282"/>
        </pc:sldMkLst>
        <pc:spChg chg="add mod">
          <ac:chgData name="Trần Thị Lan" userId="fc88f76b-4409-4942-bc44-00699b3c2daf" providerId="ADAL" clId="{C3AA60F6-F217-45CF-90ED-8C8D3F7C3059}" dt="2023-10-11T07:23:51.370" v="668" actId="1076"/>
          <ac:spMkLst>
            <pc:docMk/>
            <pc:sldMk cId="1091973645" sldId="282"/>
            <ac:spMk id="3" creationId="{2FCDCF18-628A-C7A6-E2CE-FBA978A07F73}"/>
          </ac:spMkLst>
        </pc:spChg>
        <pc:spChg chg="add mod">
          <ac:chgData name="Trần Thị Lan" userId="fc88f76b-4409-4942-bc44-00699b3c2daf" providerId="ADAL" clId="{C3AA60F6-F217-45CF-90ED-8C8D3F7C3059}" dt="2023-10-11T07:29:07.923" v="680" actId="1076"/>
          <ac:spMkLst>
            <pc:docMk/>
            <pc:sldMk cId="1091973645" sldId="282"/>
            <ac:spMk id="5" creationId="{DC105170-F8B9-C5BE-916C-BD848EBE37F9}"/>
          </ac:spMkLst>
        </pc:spChg>
        <pc:picChg chg="add mod">
          <ac:chgData name="Trần Thị Lan" userId="fc88f76b-4409-4942-bc44-00699b3c2daf" providerId="ADAL" clId="{C3AA60F6-F217-45CF-90ED-8C8D3F7C3059}" dt="2023-10-11T07:29:09.387" v="681" actId="1076"/>
          <ac:picMkLst>
            <pc:docMk/>
            <pc:sldMk cId="1091973645" sldId="282"/>
            <ac:picMk id="4" creationId="{EDAC622A-C8F8-DBC8-008D-24D5F2D7090C}"/>
          </ac:picMkLst>
        </pc:picChg>
        <pc:picChg chg="add mod">
          <ac:chgData name="Trần Thị Lan" userId="fc88f76b-4409-4942-bc44-00699b3c2daf" providerId="ADAL" clId="{C3AA60F6-F217-45CF-90ED-8C8D3F7C3059}" dt="2023-10-11T07:30:11.995" v="683" actId="1076"/>
          <ac:picMkLst>
            <pc:docMk/>
            <pc:sldMk cId="1091973645" sldId="282"/>
            <ac:picMk id="7" creationId="{248A874E-4701-D972-9045-37F65913321A}"/>
          </ac:picMkLst>
        </pc:picChg>
        <pc:picChg chg="add mod">
          <ac:chgData name="Trần Thị Lan" userId="fc88f76b-4409-4942-bc44-00699b3c2daf" providerId="ADAL" clId="{C3AA60F6-F217-45CF-90ED-8C8D3F7C3059}" dt="2023-10-11T07:30:39.819" v="687" actId="14100"/>
          <ac:picMkLst>
            <pc:docMk/>
            <pc:sldMk cId="1091973645" sldId="282"/>
            <ac:picMk id="9" creationId="{42DD76D9-BCAE-2A33-8C9F-3E8660C8C931}"/>
          </ac:picMkLst>
        </pc:picChg>
      </pc:sldChg>
    </pc:docChg>
  </pc:docChgLst>
  <pc:docChgLst>
    <pc:chgData name="LÊ ĐĂNG TÙNG" userId="S::tung221432642@lms.utc.edu.vn::11dcb77d-10f6-406e-963d-1c35d98de44e" providerId="AD" clId="Web-{D49EF8CA-0A91-BA46-6168-EF8191E53C9B}"/>
    <pc:docChg chg="modSld sldOrd">
      <pc:chgData name="LÊ ĐĂNG TÙNG" userId="S::tung221432642@lms.utc.edu.vn::11dcb77d-10f6-406e-963d-1c35d98de44e" providerId="AD" clId="Web-{D49EF8CA-0A91-BA46-6168-EF8191E53C9B}" dt="2023-11-03T01:22:54.852" v="12" actId="14100"/>
      <pc:docMkLst>
        <pc:docMk/>
      </pc:docMkLst>
      <pc:sldChg chg="modSp">
        <pc:chgData name="LÊ ĐĂNG TÙNG" userId="S::tung221432642@lms.utc.edu.vn::11dcb77d-10f6-406e-963d-1c35d98de44e" providerId="AD" clId="Web-{D49EF8CA-0A91-BA46-6168-EF8191E53C9B}" dt="2023-11-03T00:20:43.250" v="1" actId="1076"/>
        <pc:sldMkLst>
          <pc:docMk/>
          <pc:sldMk cId="956698805" sldId="256"/>
        </pc:sldMkLst>
        <pc:picChg chg="mod">
          <ac:chgData name="LÊ ĐĂNG TÙNG" userId="S::tung221432642@lms.utc.edu.vn::11dcb77d-10f6-406e-963d-1c35d98de44e" providerId="AD" clId="Web-{D49EF8CA-0A91-BA46-6168-EF8191E53C9B}" dt="2023-11-03T00:20:43.250" v="1" actId="1076"/>
          <ac:picMkLst>
            <pc:docMk/>
            <pc:sldMk cId="956698805" sldId="256"/>
            <ac:picMk id="3" creationId="{05DB72B0-2709-1DEA-9798-2EEA9A81229A}"/>
          </ac:picMkLst>
        </pc:picChg>
      </pc:sldChg>
      <pc:sldChg chg="ord">
        <pc:chgData name="LÊ ĐĂNG TÙNG" userId="S::tung221432642@lms.utc.edu.vn::11dcb77d-10f6-406e-963d-1c35d98de44e" providerId="AD" clId="Web-{D49EF8CA-0A91-BA46-6168-EF8191E53C9B}" dt="2023-11-03T00:28:57.577" v="2"/>
        <pc:sldMkLst>
          <pc:docMk/>
          <pc:sldMk cId="396950823" sldId="261"/>
        </pc:sldMkLst>
      </pc:sldChg>
      <pc:sldChg chg="modSp">
        <pc:chgData name="LÊ ĐĂNG TÙNG" userId="S::tung221432642@lms.utc.edu.vn::11dcb77d-10f6-406e-963d-1c35d98de44e" providerId="AD" clId="Web-{D49EF8CA-0A91-BA46-6168-EF8191E53C9B}" dt="2023-11-03T01:22:13.788" v="10" actId="1076"/>
        <pc:sldMkLst>
          <pc:docMk/>
          <pc:sldMk cId="1636396602" sldId="275"/>
        </pc:sldMkLst>
        <pc:picChg chg="mod">
          <ac:chgData name="LÊ ĐĂNG TÙNG" userId="S::tung221432642@lms.utc.edu.vn::11dcb77d-10f6-406e-963d-1c35d98de44e" providerId="AD" clId="Web-{D49EF8CA-0A91-BA46-6168-EF8191E53C9B}" dt="2023-11-03T01:22:13.788" v="10" actId="1076"/>
          <ac:picMkLst>
            <pc:docMk/>
            <pc:sldMk cId="1636396602" sldId="275"/>
            <ac:picMk id="15" creationId="{EDBCB40B-9D67-B1FB-6BB0-C1BCBBDA85E6}"/>
          </ac:picMkLst>
        </pc:picChg>
      </pc:sldChg>
      <pc:sldChg chg="modSp">
        <pc:chgData name="LÊ ĐĂNG TÙNG" userId="S::tung221432642@lms.utc.edu.vn::11dcb77d-10f6-406e-963d-1c35d98de44e" providerId="AD" clId="Web-{D49EF8CA-0A91-BA46-6168-EF8191E53C9B}" dt="2023-11-03T01:22:54.852" v="12" actId="14100"/>
        <pc:sldMkLst>
          <pc:docMk/>
          <pc:sldMk cId="3849975494" sldId="277"/>
        </pc:sldMkLst>
        <pc:picChg chg="mod">
          <ac:chgData name="LÊ ĐĂNG TÙNG" userId="S::tung221432642@lms.utc.edu.vn::11dcb77d-10f6-406e-963d-1c35d98de44e" providerId="AD" clId="Web-{D49EF8CA-0A91-BA46-6168-EF8191E53C9B}" dt="2023-11-03T01:22:54.852" v="12" actId="14100"/>
          <ac:picMkLst>
            <pc:docMk/>
            <pc:sldMk cId="3849975494" sldId="277"/>
            <ac:picMk id="5" creationId="{1DFF90C8-CBE5-9431-AC67-C63688127028}"/>
          </ac:picMkLst>
        </pc:picChg>
      </pc:sldChg>
      <pc:sldChg chg="modSp ord">
        <pc:chgData name="LÊ ĐĂNG TÙNG" userId="S::tung221432642@lms.utc.edu.vn::11dcb77d-10f6-406e-963d-1c35d98de44e" providerId="AD" clId="Web-{D49EF8CA-0A91-BA46-6168-EF8191E53C9B}" dt="2023-11-03T01:21:57.585" v="8" actId="1076"/>
        <pc:sldMkLst>
          <pc:docMk/>
          <pc:sldMk cId="1091973645" sldId="282"/>
        </pc:sldMkLst>
        <pc:picChg chg="mod">
          <ac:chgData name="LÊ ĐĂNG TÙNG" userId="S::tung221432642@lms.utc.edu.vn::11dcb77d-10f6-406e-963d-1c35d98de44e" providerId="AD" clId="Web-{D49EF8CA-0A91-BA46-6168-EF8191E53C9B}" dt="2023-11-03T01:21:35.850" v="4" actId="1076"/>
          <ac:picMkLst>
            <pc:docMk/>
            <pc:sldMk cId="1091973645" sldId="282"/>
            <ac:picMk id="4" creationId="{EDAC622A-C8F8-DBC8-008D-24D5F2D7090C}"/>
          </ac:picMkLst>
        </pc:picChg>
        <pc:picChg chg="mod">
          <ac:chgData name="LÊ ĐĂNG TÙNG" userId="S::tung221432642@lms.utc.edu.vn::11dcb77d-10f6-406e-963d-1c35d98de44e" providerId="AD" clId="Web-{D49EF8CA-0A91-BA46-6168-EF8191E53C9B}" dt="2023-11-03T01:21:46.585" v="6" actId="1076"/>
          <ac:picMkLst>
            <pc:docMk/>
            <pc:sldMk cId="1091973645" sldId="282"/>
            <ac:picMk id="7" creationId="{248A874E-4701-D972-9045-37F65913321A}"/>
          </ac:picMkLst>
        </pc:picChg>
        <pc:picChg chg="mod">
          <ac:chgData name="LÊ ĐĂNG TÙNG" userId="S::tung221432642@lms.utc.edu.vn::11dcb77d-10f6-406e-963d-1c35d98de44e" providerId="AD" clId="Web-{D49EF8CA-0A91-BA46-6168-EF8191E53C9B}" dt="2023-11-03T01:21:57.585" v="8" actId="1076"/>
          <ac:picMkLst>
            <pc:docMk/>
            <pc:sldMk cId="1091973645" sldId="282"/>
            <ac:picMk id="9" creationId="{42DD76D9-BCAE-2A33-8C9F-3E8660C8C931}"/>
          </ac:picMkLst>
        </pc:picChg>
      </pc:sldChg>
    </pc:docChg>
  </pc:docChgLst>
  <pc:docChgLst>
    <pc:chgData name="PHAN VĂN TRANH" userId="S::tranh221432628@lms.utc.edu.vn::cbe968c2-5c5e-43d7-b8ae-38e4ce787869" providerId="AD" clId="Web-{12641C0B-AB43-4E3A-8E7E-83973EAB9131}"/>
    <pc:docChg chg="modSld sldOrd">
      <pc:chgData name="PHAN VĂN TRANH" userId="S::tranh221432628@lms.utc.edu.vn::cbe968c2-5c5e-43d7-b8ae-38e4ce787869" providerId="AD" clId="Web-{12641C0B-AB43-4E3A-8E7E-83973EAB9131}" dt="2023-12-15T15:25:20.380" v="1" actId="1076"/>
      <pc:docMkLst>
        <pc:docMk/>
      </pc:docMkLst>
      <pc:sldChg chg="ord">
        <pc:chgData name="PHAN VĂN TRANH" userId="S::tranh221432628@lms.utc.edu.vn::cbe968c2-5c5e-43d7-b8ae-38e4ce787869" providerId="AD" clId="Web-{12641C0B-AB43-4E3A-8E7E-83973EAB9131}" dt="2023-12-15T15:24:52.520" v="0"/>
        <pc:sldMkLst>
          <pc:docMk/>
          <pc:sldMk cId="2478116106" sldId="273"/>
        </pc:sldMkLst>
      </pc:sldChg>
      <pc:sldChg chg="modSp">
        <pc:chgData name="PHAN VĂN TRANH" userId="S::tranh221432628@lms.utc.edu.vn::cbe968c2-5c5e-43d7-b8ae-38e4ce787869" providerId="AD" clId="Web-{12641C0B-AB43-4E3A-8E7E-83973EAB9131}" dt="2023-12-15T15:25:20.380" v="1" actId="1076"/>
        <pc:sldMkLst>
          <pc:docMk/>
          <pc:sldMk cId="1091973645" sldId="282"/>
        </pc:sldMkLst>
        <pc:spChg chg="mod">
          <ac:chgData name="PHAN VĂN TRANH" userId="S::tranh221432628@lms.utc.edu.vn::cbe968c2-5c5e-43d7-b8ae-38e4ce787869" providerId="AD" clId="Web-{12641C0B-AB43-4E3A-8E7E-83973EAB9131}" dt="2023-12-15T15:25:20.380" v="1" actId="1076"/>
          <ac:spMkLst>
            <pc:docMk/>
            <pc:sldMk cId="1091973645" sldId="282"/>
            <ac:spMk id="3" creationId="{2FCDCF18-628A-C7A6-E2CE-FBA978A07F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74DDD-D4F6-49E7-8732-FD8AEBF64A6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4E787-1FD9-4D1C-A6B7-8A9F177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8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thích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khối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viễn</a:t>
            </a:r>
            <a:r>
              <a:rPr lang="en-US"/>
              <a:t> </a:t>
            </a:r>
            <a:r>
              <a:rPr lang="en-US" err="1"/>
              <a:t>thông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4E787-1FD9-4D1C-A6B7-8A9F1773E4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signal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viễn</a:t>
            </a:r>
            <a:r>
              <a:rPr lang="en-US"/>
              <a:t> </a:t>
            </a:r>
            <a:r>
              <a:rPr lang="en-US" err="1"/>
              <a:t>thông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4E787-1FD9-4D1C-A6B7-8A9F1773E4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4E787-1FD9-4D1C-A6B7-8A9F1773E4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6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lọc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4E787-1FD9-4D1C-A6B7-8A9F1773E4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lọc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thấp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4E787-1FD9-4D1C-A6B7-8A9F1773E4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80B1-ECF8-CB21-47AC-4578C455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38F85-3A35-2992-6B59-CB4EBC574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4E11-3706-8ADC-67D2-9A807216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797-70F6-4647-9250-B98AA513EE5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73B2-F6C2-572A-CB43-49647B24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6568-D538-C442-6E68-7B9BBDD8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F699-5418-4E1E-B9BD-B6314B4B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4102-98F1-971B-E569-F1F8273C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E925B-6AF8-01BD-1FAB-F1A590793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2B68-5E93-51B8-2167-A9E9A793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797-70F6-4647-9250-B98AA513EE5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B8834-E46A-6595-2BA4-C5265052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7FE6-A2ED-1B7C-28DD-374053AE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F699-5418-4E1E-B9BD-B6314B4B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6368F-6A4C-604F-83B7-BBBC8C0D8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396EA-88C5-9218-F538-06495DBA8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6962-3051-5ABD-8DCC-365FDCF8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797-70F6-4647-9250-B98AA513EE5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B7540-5AC3-41E9-9B23-B9DEFEE4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7E8D8-F1FF-453C-1A41-04759B77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F699-5418-4E1E-B9BD-B6314B4B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BA42-8F6D-DEC1-07D0-127C42EA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A612-12BE-2763-704A-A4FD0290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5C7D-166E-73D5-ECA7-E7737EE4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797-70F6-4647-9250-B98AA513EE5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DB15-3CC8-65C0-FF83-CEB90848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05F4-3842-3F93-B67F-747BF331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F699-5418-4E1E-B9BD-B6314B4B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0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A45-AED2-AC4E-519B-3186B118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7C846-850D-A71E-A7BB-B38D9BB6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B684-7093-E031-A0A9-0D3F0B2B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797-70F6-4647-9250-B98AA513EE5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4B32-87FD-CD90-A524-074AF7CA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03BA9-7BDC-C8C9-6A30-4814648A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F699-5418-4E1E-B9BD-B6314B4B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9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A879-B4F0-E363-0CDC-4972FB53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5046-62F7-E14C-EC35-EA8F25902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27473-433B-3534-1FD0-F1C99F48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D0C89-BA54-E0C2-1D89-BF631B2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797-70F6-4647-9250-B98AA513EE5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DB2FC-44C2-F128-9E3D-F295C2E0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F69AD-9EBE-F1DD-0459-8445F8C2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F699-5418-4E1E-B9BD-B6314B4B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4F37-3EFD-C65E-DE6A-C2CDBD02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77B9-6037-8418-3713-B119A48D8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870A7-CE9C-92F4-77E3-DD52E6DBD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F4AFA-E05E-C76C-EDAD-E86B6F92D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692A6-F5D8-4B30-3398-FD6239089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504B7-3278-B641-F163-BD37CC38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797-70F6-4647-9250-B98AA513EE5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8C98D-FD5C-E851-69B2-C8571F16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57619-B407-FDE1-E99B-F0CDFBD9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F699-5418-4E1E-B9BD-B6314B4B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1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97FA-27E9-5D34-B251-D2148248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4F64E-03E6-860A-8665-D241FB16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797-70F6-4647-9250-B98AA513EE5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83448-9932-0798-89CA-AFD79C45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EF136-A904-80C6-B8E0-BFC14916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F699-5418-4E1E-B9BD-B6314B4B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8830A-FFB6-EB7A-7191-F3E8BFBA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797-70F6-4647-9250-B98AA513EE5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F8C96-BD02-F3E7-956B-D20B20DF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69ED0-62CA-98A1-F262-63C62C65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F699-5418-4E1E-B9BD-B6314B4B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53F4-F1D9-360C-19A0-533550C0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E60B-B2E1-4E25-27D5-6E04B2AC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CAAA3-10BD-6B31-F9B2-AEA1F1EA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B9D83-F8CF-A743-EF5E-BB35CFA0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797-70F6-4647-9250-B98AA513EE5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151F-01FF-FDC2-B6B7-90390E9F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37CD9-223F-3F61-61D7-EA820C7F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F699-5418-4E1E-B9BD-B6314B4B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3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0D19-7A0A-2204-55DC-B2D99E8E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B1B58-4967-2803-C409-86C8FC118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97E6B-494D-A469-928F-FB6D4DEE0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2540-E1B7-4BFC-40EE-5E1BF383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8797-70F6-4647-9250-B98AA513EE5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E4B75-78AC-1D08-1E3B-737EA3CE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1ED37-258C-180A-8979-6AB2DE3F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F699-5418-4E1E-B9BD-B6314B4B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0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30CBC-9A3A-4E52-2CF7-0C318222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E187-9599-A064-2EAE-2DB0BE3B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DA56-507B-26C5-61D2-489B49330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8797-70F6-4647-9250-B98AA513EE5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303A-7D72-B5F5-0455-BF5DCCE13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22A5-DF0C-FD9E-612D-15595D1F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F699-5418-4E1E-B9BD-B6314B4B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reference/routines.math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tplotlib.org/stable/tutorials/introductory/pyplo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732C-315F-1A42-EA6B-23A3E8A70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511" y="1973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B72B0-2709-1DEA-9798-2EEA9A81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90" y="2663297"/>
            <a:ext cx="7995684" cy="3382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BCCF31-8E06-A475-713B-7C4C1C3EE47D}"/>
              </a:ext>
            </a:extLst>
          </p:cNvPr>
          <p:cNvSpPr txBox="1"/>
          <p:nvPr/>
        </p:nvSpPr>
        <p:spPr>
          <a:xfrm>
            <a:off x="4125432" y="6391548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khối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95669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7B22DD-53A0-EACC-D9C9-9E019597F58C}"/>
              </a:ext>
            </a:extLst>
          </p:cNvPr>
          <p:cNvSpPr txBox="1"/>
          <p:nvPr/>
        </p:nvSpPr>
        <p:spPr>
          <a:xfrm>
            <a:off x="381000" y="14482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/>
              <a:t>Điều</a:t>
            </a:r>
            <a:r>
              <a:rPr lang="en-US" b="1"/>
              <a:t> </a:t>
            </a:r>
            <a:r>
              <a:rPr lang="en-US" b="1" err="1"/>
              <a:t>chế</a:t>
            </a:r>
            <a:r>
              <a:rPr lang="en-US" b="1"/>
              <a:t> M-ASK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4F61F-FC9F-72B6-FFC7-B4C5867AB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3" y="695064"/>
            <a:ext cx="6477000" cy="3516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3F2F83-4729-80C8-25DF-9FAC6FF0FCA4}"/>
              </a:ext>
            </a:extLst>
          </p:cNvPr>
          <p:cNvSpPr txBox="1"/>
          <p:nvPr/>
        </p:nvSpPr>
        <p:spPr>
          <a:xfrm>
            <a:off x="2551814" y="46627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 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F9281-1310-C587-904E-23D005457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0" y="4181475"/>
            <a:ext cx="7715250" cy="2676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6F53CB-A117-A6E7-0F25-B213E806BB3A}"/>
              </a:ext>
            </a:extLst>
          </p:cNvPr>
          <p:cNvSpPr txBox="1"/>
          <p:nvPr/>
        </p:nvSpPr>
        <p:spPr>
          <a:xfrm>
            <a:off x="8509590" y="3608016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 4ASK</a:t>
            </a:r>
          </a:p>
        </p:txBody>
      </p:sp>
    </p:spTree>
    <p:extLst>
      <p:ext uri="{BB962C8B-B14F-4D97-AF65-F5344CB8AC3E}">
        <p14:creationId xmlns:p14="http://schemas.microsoft.com/office/powerpoint/2010/main" val="123590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7B22DD-53A0-EACC-D9C9-9E019597F58C}"/>
              </a:ext>
            </a:extLst>
          </p:cNvPr>
          <p:cNvSpPr txBox="1"/>
          <p:nvPr/>
        </p:nvSpPr>
        <p:spPr>
          <a:xfrm>
            <a:off x="381000" y="144828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/>
              <a:t>Điều</a:t>
            </a:r>
            <a:r>
              <a:rPr lang="en-US" b="1"/>
              <a:t> </a:t>
            </a:r>
            <a:r>
              <a:rPr lang="en-US" b="1" err="1"/>
              <a:t>chế</a:t>
            </a:r>
            <a:r>
              <a:rPr lang="en-US" b="1"/>
              <a:t> M-FSK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B1460-DE1A-06AD-59F8-E586A8E5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2" y="3003699"/>
            <a:ext cx="5305425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7472F3-88F1-DEE3-F973-9C94A50AF9E5}"/>
              </a:ext>
            </a:extLst>
          </p:cNvPr>
          <p:cNvSpPr txBox="1"/>
          <p:nvPr/>
        </p:nvSpPr>
        <p:spPr>
          <a:xfrm>
            <a:off x="8677020" y="2426458"/>
            <a:ext cx="91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302F4-7617-662E-F51F-A4868D20D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49" y="329494"/>
            <a:ext cx="7452451" cy="1054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A4857E-F807-3834-C22E-55026901E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364701"/>
            <a:ext cx="5619751" cy="2092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12E8CD-D350-81ED-48A4-D8F61727C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711943"/>
            <a:ext cx="5401672" cy="32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1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CDCF18-628A-C7A6-E2CE-FBA978A07F73}"/>
              </a:ext>
            </a:extLst>
          </p:cNvPr>
          <p:cNvSpPr txBox="1"/>
          <p:nvPr/>
        </p:nvSpPr>
        <p:spPr>
          <a:xfrm>
            <a:off x="455870" y="5753617"/>
            <a:ext cx="2341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https://www.jcbrolabs.org/python-codes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C622A-C8F8-DBC8-008D-24D5F2D7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" y="458052"/>
            <a:ext cx="6572360" cy="3752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05170-F8B9-C5BE-916C-BD848EBE37F9}"/>
              </a:ext>
            </a:extLst>
          </p:cNvPr>
          <p:cNvSpPr txBox="1"/>
          <p:nvPr/>
        </p:nvSpPr>
        <p:spPr>
          <a:xfrm>
            <a:off x="74427" y="0"/>
            <a:ext cx="63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FSK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A874E-4701-D972-9045-37F659133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00" y="1032210"/>
            <a:ext cx="7991475" cy="410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D76D9-BCAE-2A33-8C9F-3E8660C8C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775" y="3363188"/>
            <a:ext cx="4012537" cy="33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7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7B22DD-53A0-EACC-D9C9-9E019597F58C}"/>
              </a:ext>
            </a:extLst>
          </p:cNvPr>
          <p:cNvSpPr txBox="1"/>
          <p:nvPr/>
        </p:nvSpPr>
        <p:spPr>
          <a:xfrm>
            <a:off x="381000" y="14482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/>
              <a:t>Điều</a:t>
            </a:r>
            <a:r>
              <a:rPr lang="en-US" b="1"/>
              <a:t> </a:t>
            </a:r>
            <a:r>
              <a:rPr lang="en-US" b="1" err="1"/>
              <a:t>chế</a:t>
            </a:r>
            <a:r>
              <a:rPr lang="en-US" b="1"/>
              <a:t> M-ASK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F61AC-7F27-3581-BE24-FF915667F90F}"/>
              </a:ext>
            </a:extLst>
          </p:cNvPr>
          <p:cNvSpPr txBox="1"/>
          <p:nvPr/>
        </p:nvSpPr>
        <p:spPr>
          <a:xfrm>
            <a:off x="242777" y="5381202"/>
            <a:ext cx="2436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https://drive.google.com/file/d/1BinYe1AfMyTIY1wUTBFveIotEC1Q765O/view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86E916-D5D5-17CC-DBD4-6508ED39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5" y="570776"/>
            <a:ext cx="5758953" cy="38530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BCB40B-9D67-B1FB-6BB0-C1BCBBDA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51" y="692150"/>
            <a:ext cx="8010525" cy="6229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F81A43-D1BB-45A0-DEB3-3A92FE648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524" y="0"/>
            <a:ext cx="4771475" cy="37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9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80C30-E3DA-8E2B-BFCE-7A1B8A167DEE}"/>
              </a:ext>
            </a:extLst>
          </p:cNvPr>
          <p:cNvSpPr txBox="1"/>
          <p:nvPr/>
        </p:nvSpPr>
        <p:spPr>
          <a:xfrm>
            <a:off x="318977" y="212651"/>
            <a:ext cx="84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4F06E-E6B0-F5E4-8600-6506CE139849}"/>
              </a:ext>
            </a:extLst>
          </p:cNvPr>
          <p:cNvSpPr txBox="1"/>
          <p:nvPr/>
        </p:nvSpPr>
        <p:spPr>
          <a:xfrm>
            <a:off x="7783033" y="6285246"/>
            <a:ext cx="4210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https://pysdr.org/content/filters.html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3963C-F610-451E-D1EC-2599EFC4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237" y="918861"/>
            <a:ext cx="9232100" cy="2599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EAB7E-64B2-9D8E-6F56-93A447CF8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22" y="3879693"/>
            <a:ext cx="9819929" cy="224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7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3A406-C515-4310-DEE0-26B4F7C1F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58" y="1649149"/>
            <a:ext cx="5920451" cy="3347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6C5B8-B9B4-F57B-7F7D-D8F0B394E9D6}"/>
              </a:ext>
            </a:extLst>
          </p:cNvPr>
          <p:cNvSpPr txBox="1"/>
          <p:nvPr/>
        </p:nvSpPr>
        <p:spPr>
          <a:xfrm>
            <a:off x="318977" y="212651"/>
            <a:ext cx="844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6E2D6-BDA6-325A-E81E-323794B84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309" y="1974885"/>
            <a:ext cx="5353050" cy="2695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F3A9FD-9706-21F0-3950-C9684187041D}"/>
              </a:ext>
            </a:extLst>
          </p:cNvPr>
          <p:cNvSpPr txBox="1"/>
          <p:nvPr/>
        </p:nvSpPr>
        <p:spPr>
          <a:xfrm>
            <a:off x="318977" y="967563"/>
            <a:ext cx="156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Low pass filter</a:t>
            </a:r>
          </a:p>
        </p:txBody>
      </p:sp>
    </p:spTree>
    <p:extLst>
      <p:ext uri="{BB962C8B-B14F-4D97-AF65-F5344CB8AC3E}">
        <p14:creationId xmlns:p14="http://schemas.microsoft.com/office/powerpoint/2010/main" val="136972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FCF72-584A-D45B-DA90-64388251E7E4}"/>
              </a:ext>
            </a:extLst>
          </p:cNvPr>
          <p:cNvSpPr txBox="1"/>
          <p:nvPr/>
        </p:nvSpPr>
        <p:spPr>
          <a:xfrm>
            <a:off x="313319" y="270724"/>
            <a:ext cx="109533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Python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IoT,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dộng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,… (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Trong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https://numpy.org/doc/stable/reference/routines.math.html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https://matplotlib.org/stable/tutorials/introductory/pyplot.html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/>
              <a:t>https://docs.scipy.org/doc/scipy/reference/signal.html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9EB8D-7E96-34DE-813D-FD3D4DCF2A56}"/>
              </a:ext>
            </a:extLst>
          </p:cNvPr>
          <p:cNvSpPr txBox="1"/>
          <p:nvPr/>
        </p:nvSpPr>
        <p:spPr>
          <a:xfrm>
            <a:off x="440910" y="4889372"/>
            <a:ext cx="366305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>
                <a:highlight>
                  <a:srgbClr val="FFFF00"/>
                </a:highlight>
              </a:rPr>
              <a:t>Vào</a:t>
            </a:r>
            <a:r>
              <a:rPr lang="en-US" sz="1400">
                <a:highlight>
                  <a:srgbClr val="FFFF00"/>
                </a:highlight>
              </a:rPr>
              <a:t> Command Prompt</a:t>
            </a:r>
          </a:p>
          <a:p>
            <a:r>
              <a:rPr lang="en-US" sz="1400" err="1">
                <a:highlight>
                  <a:srgbClr val="FFFF00"/>
                </a:highlight>
              </a:rPr>
              <a:t>Bước</a:t>
            </a:r>
            <a:r>
              <a:rPr lang="en-US" sz="1400">
                <a:highlight>
                  <a:srgbClr val="FFFF00"/>
                </a:highlight>
              </a:rPr>
              <a:t> 1 </a:t>
            </a:r>
            <a:r>
              <a:rPr lang="en-US" sz="1400" err="1">
                <a:highlight>
                  <a:srgbClr val="FFFF00"/>
                </a:highlight>
              </a:rPr>
              <a:t>Cài</a:t>
            </a:r>
            <a:r>
              <a:rPr lang="en-US" sz="1400">
                <a:highlight>
                  <a:srgbClr val="FFFF00"/>
                </a:highlight>
              </a:rPr>
              <a:t> PIP -&gt; </a:t>
            </a:r>
            <a:r>
              <a:rPr lang="en-US" sz="1400" err="1">
                <a:highlight>
                  <a:srgbClr val="FFFF00"/>
                </a:highlight>
              </a:rPr>
              <a:t>gõ</a:t>
            </a:r>
            <a:r>
              <a:rPr lang="en-US" sz="1400">
                <a:highlight>
                  <a:srgbClr val="FFFF00"/>
                </a:highlight>
              </a:rPr>
              <a:t>: </a:t>
            </a:r>
            <a:r>
              <a:rPr lang="en-US" sz="1400" err="1">
                <a:highlight>
                  <a:srgbClr val="FFFF00"/>
                </a:highlight>
              </a:rPr>
              <a:t>py</a:t>
            </a:r>
            <a:r>
              <a:rPr lang="en-US" sz="1400">
                <a:highlight>
                  <a:srgbClr val="FFFF00"/>
                </a:highlight>
              </a:rPr>
              <a:t> -m </a:t>
            </a:r>
            <a:r>
              <a:rPr lang="en-US" sz="1400" err="1">
                <a:highlight>
                  <a:srgbClr val="FFFF00"/>
                </a:highlight>
              </a:rPr>
              <a:t>ensurepip</a:t>
            </a:r>
            <a:r>
              <a:rPr lang="en-US" sz="1400">
                <a:highlight>
                  <a:srgbClr val="FFFF00"/>
                </a:highlight>
              </a:rPr>
              <a:t> --upgrade</a:t>
            </a:r>
          </a:p>
          <a:p>
            <a:r>
              <a:rPr lang="en-US" sz="1400">
                <a:highlight>
                  <a:srgbClr val="FFFF00"/>
                </a:highlight>
              </a:rPr>
              <a:t>		</a:t>
            </a:r>
            <a:r>
              <a:rPr lang="en-US" sz="1400" err="1">
                <a:highlight>
                  <a:srgbClr val="FFFF00"/>
                </a:highlight>
              </a:rPr>
              <a:t>hoặc</a:t>
            </a:r>
            <a:r>
              <a:rPr lang="en-US" sz="1400">
                <a:highlight>
                  <a:srgbClr val="FFFF00"/>
                </a:highlight>
              </a:rPr>
              <a:t> </a:t>
            </a:r>
            <a:r>
              <a:rPr lang="en-US" sz="1400" err="1">
                <a:highlight>
                  <a:srgbClr val="FFFF00"/>
                </a:highlight>
              </a:rPr>
              <a:t>gõ</a:t>
            </a:r>
            <a:r>
              <a:rPr lang="en-US" sz="1400">
                <a:highlight>
                  <a:srgbClr val="FFFF00"/>
                </a:highlight>
              </a:rPr>
              <a:t> </a:t>
            </a:r>
            <a:r>
              <a:rPr lang="en-US" sz="1400" err="1">
                <a:highlight>
                  <a:srgbClr val="FFFF00"/>
                </a:highlight>
              </a:rPr>
              <a:t>py</a:t>
            </a:r>
            <a:r>
              <a:rPr lang="en-US" sz="1400">
                <a:highlight>
                  <a:srgbClr val="FFFF00"/>
                </a:highlight>
              </a:rPr>
              <a:t> get-pip.py</a:t>
            </a:r>
          </a:p>
          <a:p>
            <a:endParaRPr lang="en-US" sz="1400">
              <a:highlight>
                <a:srgbClr val="FFFF00"/>
              </a:highlight>
            </a:endParaRPr>
          </a:p>
          <a:p>
            <a:r>
              <a:rPr lang="en-US" sz="1400" err="1">
                <a:highlight>
                  <a:srgbClr val="FFFF00"/>
                </a:highlight>
              </a:rPr>
              <a:t>Bước</a:t>
            </a:r>
            <a:r>
              <a:rPr lang="en-US" sz="1400">
                <a:highlight>
                  <a:srgbClr val="FFFF00"/>
                </a:highlight>
              </a:rPr>
              <a:t> 2: </a:t>
            </a:r>
            <a:r>
              <a:rPr lang="en-US" sz="1400" err="1">
                <a:highlight>
                  <a:srgbClr val="FFFF00"/>
                </a:highlight>
              </a:rPr>
              <a:t>Cài</a:t>
            </a:r>
            <a:r>
              <a:rPr lang="en-US" sz="1400">
                <a:highlight>
                  <a:srgbClr val="FFFF00"/>
                </a:highlight>
              </a:rPr>
              <a:t> </a:t>
            </a:r>
            <a:r>
              <a:rPr lang="en-US" sz="1400" err="1">
                <a:highlight>
                  <a:srgbClr val="FFFF00"/>
                </a:highlight>
              </a:rPr>
              <a:t>numpy</a:t>
            </a:r>
            <a:r>
              <a:rPr lang="en-US" sz="1400">
                <a:highlight>
                  <a:srgbClr val="FFFF00"/>
                </a:highlight>
              </a:rPr>
              <a:t> </a:t>
            </a:r>
            <a:r>
              <a:rPr lang="en-US" sz="1400" err="1">
                <a:highlight>
                  <a:srgbClr val="FFFF00"/>
                </a:highlight>
              </a:rPr>
              <a:t>hoặc</a:t>
            </a:r>
            <a:r>
              <a:rPr lang="en-US" sz="1400">
                <a:highlight>
                  <a:srgbClr val="FFFF00"/>
                </a:highlight>
              </a:rPr>
              <a:t> matplotlib</a:t>
            </a:r>
          </a:p>
          <a:p>
            <a:r>
              <a:rPr lang="en-US" sz="1400" err="1">
                <a:highlight>
                  <a:srgbClr val="FFFF00"/>
                </a:highlight>
              </a:rPr>
              <a:t>Gõ</a:t>
            </a:r>
            <a:r>
              <a:rPr lang="en-US" sz="1400">
                <a:highlight>
                  <a:srgbClr val="FFFF00"/>
                </a:highlight>
              </a:rPr>
              <a:t>: pip install </a:t>
            </a:r>
            <a:r>
              <a:rPr lang="en-US" sz="1400" err="1">
                <a:highlight>
                  <a:srgbClr val="FFFF00"/>
                </a:highlight>
              </a:rPr>
              <a:t>numpy</a:t>
            </a:r>
            <a:endParaRPr lang="en-US" sz="1400">
              <a:highlight>
                <a:srgbClr val="FFFF00"/>
              </a:highlight>
            </a:endParaRPr>
          </a:p>
          <a:p>
            <a:r>
              <a:rPr lang="en-US" sz="1400">
                <a:highlight>
                  <a:srgbClr val="FFFF00"/>
                </a:highlight>
              </a:rPr>
              <a:t>       pip install matplotlib</a:t>
            </a:r>
          </a:p>
          <a:p>
            <a:r>
              <a:rPr lang="en-US" sz="1400">
                <a:highlight>
                  <a:srgbClr val="FFFF00"/>
                </a:highlight>
              </a:rPr>
              <a:t>       pip install </a:t>
            </a:r>
            <a:r>
              <a:rPr lang="en-US" sz="1400" err="1">
                <a:highlight>
                  <a:srgbClr val="FFFF00"/>
                </a:highlight>
              </a:rPr>
              <a:t>scipy</a:t>
            </a:r>
            <a:endParaRPr lang="en-US" sz="1400">
              <a:highlight>
                <a:srgbClr val="FFFF00"/>
              </a:highlight>
            </a:endParaRPr>
          </a:p>
          <a:p>
            <a:r>
              <a:rPr lang="en-US">
                <a:highlight>
                  <a:srgbClr val="FFFF00"/>
                </a:highlight>
              </a:rPr>
              <a:t>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96FE62-F5BA-43D5-D9B2-FC77C61E2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font-stack--monospace)"/>
              </a:rPr>
              <a:t>py -m ensurepip --upgrade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63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02CC89-E63A-47DF-FE87-14CC8AD9279B}"/>
              </a:ext>
            </a:extLst>
          </p:cNvPr>
          <p:cNvSpPr txBox="1"/>
          <p:nvPr/>
        </p:nvSpPr>
        <p:spPr>
          <a:xfrm>
            <a:off x="382773" y="191386"/>
            <a:ext cx="1645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Spicy.signal</a:t>
            </a:r>
            <a:endParaRPr lang="en-US" sz="2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2F6A5-9997-A3E1-9CC0-39B9A0E0B6FF}"/>
              </a:ext>
            </a:extLst>
          </p:cNvPr>
          <p:cNvSpPr txBox="1"/>
          <p:nvPr/>
        </p:nvSpPr>
        <p:spPr>
          <a:xfrm>
            <a:off x="3498114" y="626398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https://docs.scipy.org/doc/scipy/reference/signal.html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7D79C-1F42-62CE-D96B-060EB9C3A2DC}"/>
              </a:ext>
            </a:extLst>
          </p:cNvPr>
          <p:cNvSpPr txBox="1"/>
          <p:nvPr/>
        </p:nvSpPr>
        <p:spPr>
          <a:xfrm>
            <a:off x="1205498" y="976008"/>
            <a:ext cx="6097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Convolution</a:t>
            </a:r>
          </a:p>
          <a:p>
            <a:r>
              <a:rPr lang="en-US"/>
              <a:t>B-splines</a:t>
            </a:r>
          </a:p>
          <a:p>
            <a:r>
              <a:rPr lang="en-US"/>
              <a:t>Filtering</a:t>
            </a:r>
          </a:p>
          <a:p>
            <a:r>
              <a:rPr lang="en-US"/>
              <a:t>Filter design</a:t>
            </a:r>
          </a:p>
          <a:p>
            <a:r>
              <a:rPr lang="en-US" err="1"/>
              <a:t>Matlab</a:t>
            </a:r>
            <a:r>
              <a:rPr lang="en-US"/>
              <a:t>-style IIR filter design</a:t>
            </a:r>
          </a:p>
          <a:p>
            <a:r>
              <a:rPr lang="en-US"/>
              <a:t>Continuous-time linear systems</a:t>
            </a:r>
          </a:p>
          <a:p>
            <a:r>
              <a:rPr lang="en-US"/>
              <a:t>Discrete-time linear systems</a:t>
            </a:r>
          </a:p>
          <a:p>
            <a:r>
              <a:rPr lang="en-US"/>
              <a:t>LTI representations</a:t>
            </a:r>
          </a:p>
          <a:p>
            <a:r>
              <a:rPr lang="en-US"/>
              <a:t>Waveforms</a:t>
            </a:r>
          </a:p>
          <a:p>
            <a:r>
              <a:rPr lang="en-US"/>
              <a:t>Window functions</a:t>
            </a:r>
          </a:p>
          <a:p>
            <a:r>
              <a:rPr lang="en-US"/>
              <a:t>Wavelets</a:t>
            </a:r>
          </a:p>
          <a:p>
            <a:r>
              <a:rPr lang="en-US"/>
              <a:t>Peak finding</a:t>
            </a:r>
          </a:p>
          <a:p>
            <a:r>
              <a:rPr lang="en-US"/>
              <a:t>Spectral analysis</a:t>
            </a:r>
          </a:p>
          <a:p>
            <a:r>
              <a:rPr lang="en-US"/>
              <a:t>Chirp Z-transform and Zoom FFT</a:t>
            </a:r>
          </a:p>
        </p:txBody>
      </p:sp>
    </p:spTree>
    <p:extLst>
      <p:ext uri="{BB962C8B-B14F-4D97-AF65-F5344CB8AC3E}">
        <p14:creationId xmlns:p14="http://schemas.microsoft.com/office/powerpoint/2010/main" val="112330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02CC89-E63A-47DF-FE87-14CC8AD9279B}"/>
              </a:ext>
            </a:extLst>
          </p:cNvPr>
          <p:cNvSpPr txBox="1"/>
          <p:nvPr/>
        </p:nvSpPr>
        <p:spPr>
          <a:xfrm>
            <a:off x="382773" y="191386"/>
            <a:ext cx="1645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Spicy.signal</a:t>
            </a:r>
            <a:endParaRPr lang="en-US" sz="2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2F6A5-9997-A3E1-9CC0-39B9A0E0B6FF}"/>
              </a:ext>
            </a:extLst>
          </p:cNvPr>
          <p:cNvSpPr txBox="1"/>
          <p:nvPr/>
        </p:nvSpPr>
        <p:spPr>
          <a:xfrm>
            <a:off x="3785192" y="630651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https://docs.scipy.org/doc/scipy/reference/signal.html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0B600-AA76-2BF7-44D0-67A454E2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66" y="570693"/>
            <a:ext cx="7821907" cy="53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5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02CC89-E63A-47DF-FE87-14CC8AD9279B}"/>
              </a:ext>
            </a:extLst>
          </p:cNvPr>
          <p:cNvSpPr txBox="1"/>
          <p:nvPr/>
        </p:nvSpPr>
        <p:spPr>
          <a:xfrm>
            <a:off x="382773" y="191386"/>
            <a:ext cx="1645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Spicy.signal</a:t>
            </a:r>
            <a:endParaRPr lang="en-US" sz="24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429F9-A34B-A9ED-07B8-CDD348D1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86" y="435933"/>
            <a:ext cx="8333630" cy="61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6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CE9812-9B97-BB80-C326-279AECC9CD92}"/>
              </a:ext>
            </a:extLst>
          </p:cNvPr>
          <p:cNvSpPr txBox="1"/>
          <p:nvPr/>
        </p:nvSpPr>
        <p:spPr>
          <a:xfrm>
            <a:off x="246587" y="264571"/>
            <a:ext cx="4070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Ứng</a:t>
            </a:r>
            <a:r>
              <a:rPr lang="en-US" b="1"/>
              <a:t> </a:t>
            </a:r>
            <a:r>
              <a:rPr lang="en-US" b="1" err="1"/>
              <a:t>dụng</a:t>
            </a:r>
            <a:r>
              <a:rPr lang="en-US" b="1"/>
              <a:t> Python </a:t>
            </a:r>
            <a:r>
              <a:rPr lang="en-US" b="1" err="1"/>
              <a:t>trong</a:t>
            </a:r>
            <a:r>
              <a:rPr lang="en-US" b="1"/>
              <a:t> </a:t>
            </a:r>
            <a:r>
              <a:rPr lang="en-US" b="1" err="1"/>
              <a:t>xử</a:t>
            </a:r>
            <a:r>
              <a:rPr lang="en-US" b="1"/>
              <a:t> </a:t>
            </a:r>
            <a:r>
              <a:rPr lang="en-US" b="1" err="1"/>
              <a:t>lý</a:t>
            </a:r>
            <a:r>
              <a:rPr lang="en-US" b="1"/>
              <a:t> </a:t>
            </a:r>
            <a:r>
              <a:rPr lang="en-US" b="1" err="1"/>
              <a:t>tín</a:t>
            </a:r>
            <a:r>
              <a:rPr lang="en-US" b="1"/>
              <a:t> </a:t>
            </a:r>
            <a:r>
              <a:rPr lang="en-US" b="1" err="1"/>
              <a:t>hiệu</a:t>
            </a:r>
            <a:endParaRPr lang="en-US" b="1"/>
          </a:p>
          <a:p>
            <a:endParaRPr lang="en-US" b="1"/>
          </a:p>
          <a:p>
            <a:r>
              <a:rPr lang="en-US" b="1" err="1">
                <a:solidFill>
                  <a:srgbClr val="FF0000"/>
                </a:solidFill>
              </a:rPr>
              <a:t>Tạo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một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tín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hiệu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hình</a:t>
            </a:r>
            <a:r>
              <a:rPr lang="en-US" b="1">
                <a:solidFill>
                  <a:srgbClr val="FF0000"/>
                </a:solidFill>
              </a:rPr>
              <a:t> sin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sóng</a:t>
            </a:r>
            <a:r>
              <a:rPr lang="en-US"/>
              <a:t> sin f</a:t>
            </a:r>
          </a:p>
          <a:p>
            <a:r>
              <a:rPr lang="en-US" err="1"/>
              <a:t>overSampRate</a:t>
            </a:r>
            <a:r>
              <a:rPr lang="en-US"/>
              <a:t>: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endParaRPr lang="en-US"/>
          </a:p>
          <a:p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fs = </a:t>
            </a:r>
            <a:r>
              <a:rPr lang="en-US" err="1"/>
              <a:t>overSampRate</a:t>
            </a:r>
            <a:r>
              <a:rPr lang="en-US"/>
              <a:t>*f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2510E-F3AA-6EF9-A0D1-19F6E863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05" y="0"/>
            <a:ext cx="7009799" cy="4058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AFD4E3-0BE6-0AD2-367F-1FD07654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4" y="3222171"/>
            <a:ext cx="4624257" cy="3468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227BE3-E8AC-D251-F152-25D96E80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264" y="4031982"/>
            <a:ext cx="2059836" cy="28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2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A3EFA-C2B6-A284-408B-C6B527C75E01}"/>
              </a:ext>
            </a:extLst>
          </p:cNvPr>
          <p:cNvSpPr txBox="1"/>
          <p:nvPr/>
        </p:nvSpPr>
        <p:spPr>
          <a:xfrm>
            <a:off x="195943" y="1805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err="1"/>
              <a:t>Ứng</a:t>
            </a:r>
            <a:r>
              <a:rPr lang="en-US" b="1"/>
              <a:t> </a:t>
            </a:r>
            <a:r>
              <a:rPr lang="en-US" b="1" err="1"/>
              <a:t>dụng</a:t>
            </a:r>
            <a:r>
              <a:rPr lang="en-US" b="1"/>
              <a:t> Python </a:t>
            </a:r>
            <a:r>
              <a:rPr lang="en-US" b="1" err="1"/>
              <a:t>trong</a:t>
            </a:r>
            <a:r>
              <a:rPr lang="en-US" b="1"/>
              <a:t> </a:t>
            </a:r>
            <a:r>
              <a:rPr lang="en-US" b="1" err="1"/>
              <a:t>xử</a:t>
            </a:r>
            <a:r>
              <a:rPr lang="en-US" b="1"/>
              <a:t> </a:t>
            </a:r>
            <a:r>
              <a:rPr lang="en-US" b="1" err="1"/>
              <a:t>lý</a:t>
            </a:r>
            <a:r>
              <a:rPr lang="en-US" b="1"/>
              <a:t> </a:t>
            </a:r>
            <a:r>
              <a:rPr lang="en-US" b="1" err="1"/>
              <a:t>tín</a:t>
            </a:r>
            <a:r>
              <a:rPr lang="en-US" b="1"/>
              <a:t> </a:t>
            </a:r>
            <a:r>
              <a:rPr lang="en-US" b="1" err="1"/>
              <a:t>hiệu</a:t>
            </a:r>
            <a:endParaRPr lang="en-US" b="1"/>
          </a:p>
          <a:p>
            <a:endParaRPr lang="en-US" b="1"/>
          </a:p>
          <a:p>
            <a:r>
              <a:rPr lang="en-US" b="1" err="1">
                <a:solidFill>
                  <a:srgbClr val="FF0000"/>
                </a:solidFill>
              </a:rPr>
              <a:t>Tạo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một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tín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hiệu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xung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vuông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00704-6E96-EFC9-0A1C-228BFBA8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4" y="1485592"/>
            <a:ext cx="6111433" cy="2449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AF6DE-EE56-B579-BEA1-EB9171529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5" y="2929253"/>
            <a:ext cx="4953997" cy="371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3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CE9812-9B97-BB80-C326-279AECC9CD92}"/>
              </a:ext>
            </a:extLst>
          </p:cNvPr>
          <p:cNvSpPr txBox="1"/>
          <p:nvPr/>
        </p:nvSpPr>
        <p:spPr>
          <a:xfrm>
            <a:off x="381000" y="144828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07956-94B2-1DF5-C864-5A313E62AC18}"/>
              </a:ext>
            </a:extLst>
          </p:cNvPr>
          <p:cNvSpPr txBox="1"/>
          <p:nvPr/>
        </p:nvSpPr>
        <p:spPr>
          <a:xfrm>
            <a:off x="381000" y="685799"/>
            <a:ext cx="6176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BPSK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E8516-53E2-26AD-F162-59E9006D6FFE}"/>
              </a:ext>
            </a:extLst>
          </p:cNvPr>
          <p:cNvSpPr txBox="1"/>
          <p:nvPr/>
        </p:nvSpPr>
        <p:spPr>
          <a:xfrm>
            <a:off x="380999" y="2205311"/>
            <a:ext cx="571500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chính của điều chế là ép càng nhiều dữ liệu vào lượng phổ ít nhất có thể. Về mặt kỹ thuật, chúng 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muốn tối đa hóa "hiệu quả quang phổ" theo đơn vị bit/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/Hz. Truyền nhanh hơn 1 và 0 sẽ làm tăng băng thông tín có nghĩa là nhiều phổ tần hơn được sử dụng.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AM, FM, PM và SSB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3F48A-C413-A44C-9FE5-AD0A073A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091" y="51138"/>
            <a:ext cx="5325837" cy="6477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B4E4A9-C3CA-5F6B-6FDE-6FB5EABEB2F3}"/>
              </a:ext>
            </a:extLst>
          </p:cNvPr>
          <p:cNvSpPr txBox="1"/>
          <p:nvPr/>
        </p:nvSpPr>
        <p:spPr>
          <a:xfrm>
            <a:off x="3509691" y="64231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https://pysdr.org/content/digital_modulation.html</a:t>
            </a:r>
          </a:p>
        </p:txBody>
      </p:sp>
    </p:spTree>
    <p:extLst>
      <p:ext uri="{BB962C8B-B14F-4D97-AF65-F5344CB8AC3E}">
        <p14:creationId xmlns:p14="http://schemas.microsoft.com/office/powerpoint/2010/main" val="267572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F90C8-CBE5-9431-AC67-C6368812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10" y="-375884"/>
            <a:ext cx="6679971" cy="6872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51182-9DA1-6A3E-C3A7-0C0F26F6FCB4}"/>
              </a:ext>
            </a:extLst>
          </p:cNvPr>
          <p:cNvSpPr txBox="1"/>
          <p:nvPr/>
        </p:nvSpPr>
        <p:spPr>
          <a:xfrm>
            <a:off x="276446" y="318977"/>
            <a:ext cx="305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phỏng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 BPSK</a:t>
            </a:r>
          </a:p>
        </p:txBody>
      </p:sp>
    </p:spTree>
    <p:extLst>
      <p:ext uri="{BB962C8B-B14F-4D97-AF65-F5344CB8AC3E}">
        <p14:creationId xmlns:p14="http://schemas.microsoft.com/office/powerpoint/2010/main" val="384997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68e93a-fd7a-4701-b823-5f1781cceb7c" xsi:nil="true"/>
    <lcf76f155ced4ddcb4097134ff3c332f xmlns="4cb2dcc3-3d34-48e7-823b-35929764ddb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A2D86DBF9060C4DAE5891597169C50C" ma:contentTypeVersion="12" ma:contentTypeDescription="Tạo tài liệu mới." ma:contentTypeScope="" ma:versionID="be29e2023483453f12117f59186c00f3">
  <xsd:schema xmlns:xsd="http://www.w3.org/2001/XMLSchema" xmlns:xs="http://www.w3.org/2001/XMLSchema" xmlns:p="http://schemas.microsoft.com/office/2006/metadata/properties" xmlns:ns2="4cb2dcc3-3d34-48e7-823b-35929764ddb5" xmlns:ns3="8568e93a-fd7a-4701-b823-5f1781cceb7c" targetNamespace="http://schemas.microsoft.com/office/2006/metadata/properties" ma:root="true" ma:fieldsID="bba9e2fce0a7ad0f4579af3e13b89957" ns2:_="" ns3:_="">
    <xsd:import namespace="4cb2dcc3-3d34-48e7-823b-35929764ddb5"/>
    <xsd:import namespace="8568e93a-fd7a-4701-b823-5f1781cceb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2dcc3-3d34-48e7-823b-35929764d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hẻ Hình ảnh" ma:readOnly="false" ma:fieldId="{5cf76f15-5ced-4ddc-b409-7134ff3c332f}" ma:taxonomyMulti="true" ma:sspId="158d9f12-b085-4db2-abbf-1ae4638ef8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e93a-fd7a-4701-b823-5f1781cceb7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de5c498-c291-4366-87f4-bd95aad0c4fc}" ma:internalName="TaxCatchAll" ma:showField="CatchAllData" ma:web="8568e93a-fd7a-4701-b823-5f1781cceb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254C7A-951C-4150-8611-D27324349B6E}">
  <ds:schemaRefs>
    <ds:schemaRef ds:uri="http://schemas.openxmlformats.org/package/2006/metadata/core-properties"/>
    <ds:schemaRef ds:uri="4cb2dcc3-3d34-48e7-823b-35929764ddb5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8568e93a-fd7a-4701-b823-5f1781cceb7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1D3CDE3-A342-4C4A-A359-3E7F07347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2dcc3-3d34-48e7-823b-35929764ddb5"/>
    <ds:schemaRef ds:uri="8568e93a-fd7a-4701-b823-5f1781cceb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E19F53-0EFB-40B4-8A99-4D4D47D10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Màn hình rộng</PresentationFormat>
  <Paragraphs>84</Paragraphs>
  <Slides>15</Slides>
  <Notes>5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16" baseType="lpstr">
      <vt:lpstr>Office Theme</vt:lpstr>
      <vt:lpstr>Ứng dụng Python trong mô phỏng các khối trong hệ thống thông tin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của Python trong ngành Điện tử - Viễn thông</dc:title>
  <dc:creator>Lan Tran</dc:creator>
  <cp:lastModifiedBy>Tranh Phan</cp:lastModifiedBy>
  <cp:revision>3</cp:revision>
  <dcterms:created xsi:type="dcterms:W3CDTF">2022-08-10T07:19:48Z</dcterms:created>
  <dcterms:modified xsi:type="dcterms:W3CDTF">2023-12-15T15:25:20Z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0x010100AA2D86DBF9060C4DAE5891597169C50C</vt:lpwstr>
  </property>
  <property fmtid="{D5CDD505-2E9C-101B-9397-08002B2CF9AE}" pid="3" name="MediaServiceImageTags">
    <vt:lpwstr/>
  </property>
</Properties>
</file>