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1" r:id="rId3"/>
    <p:sldId id="283" r:id="rId4"/>
    <p:sldId id="286" r:id="rId5"/>
    <p:sldId id="288" r:id="rId6"/>
    <p:sldId id="287" r:id="rId7"/>
    <p:sldId id="285" r:id="rId8"/>
    <p:sldId id="282" r:id="rId9"/>
    <p:sldId id="279" r:id="rId10"/>
    <p:sldId id="284" r:id="rId11"/>
    <p:sldId id="280" r:id="rId12"/>
    <p:sldId id="277" r:id="rId13"/>
    <p:sldId id="278" r:id="rId14"/>
    <p:sldId id="271" r:id="rId15"/>
    <p:sldId id="275" r:id="rId16"/>
    <p:sldId id="274" r:id="rId17"/>
    <p:sldId id="272" r:id="rId18"/>
    <p:sldId id="273" r:id="rId19"/>
  </p:sldIdLst>
  <p:sldSz cx="29260800" cy="16459200"/>
  <p:notesSz cx="6858000" cy="9144000"/>
  <p:defaultTextStyle>
    <a:defPPr>
      <a:defRPr lang="en-US"/>
    </a:defPPr>
    <a:lvl1pPr marL="0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1pPr>
    <a:lvl2pPr marL="1306266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2pPr>
    <a:lvl3pPr marL="2612532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3pPr>
    <a:lvl4pPr marL="3918798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4pPr>
    <a:lvl5pPr marL="5225064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5pPr>
    <a:lvl6pPr marL="6531331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6pPr>
    <a:lvl7pPr marL="7837597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7pPr>
    <a:lvl8pPr marL="9143863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8pPr>
    <a:lvl9pPr marL="10450129" algn="l" defTabSz="2612532" rtl="0" eaLnBrk="1" latinLnBrk="0" hangingPunct="1">
      <a:defRPr sz="5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AEB5"/>
    <a:srgbClr val="3A5372"/>
    <a:srgbClr val="3E5066"/>
    <a:srgbClr val="FF6915"/>
    <a:srgbClr val="AFCED5"/>
    <a:srgbClr val="426786"/>
    <a:srgbClr val="81B2BD"/>
    <a:srgbClr val="4F6B79"/>
    <a:srgbClr val="FFAB7D"/>
    <a:srgbClr val="6A9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>
      <p:cViewPr>
        <p:scale>
          <a:sx n="50" d="100"/>
          <a:sy n="50" d="100"/>
        </p:scale>
        <p:origin x="-594" y="-12"/>
      </p:cViewPr>
      <p:guideLst>
        <p:guide orient="horz" pos="5184"/>
        <p:guide pos="9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5113021"/>
            <a:ext cx="24871680" cy="35280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120" y="9326880"/>
            <a:ext cx="20482560" cy="4206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5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5065-AE87-4C69-9A2D-A930E2570AF8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A832-61CA-4827-A82B-603B3A658A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16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322" y="11521440"/>
            <a:ext cx="17556480" cy="1360171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322" y="1470660"/>
            <a:ext cx="17556480" cy="9875520"/>
          </a:xfrm>
        </p:spPr>
        <p:txBody>
          <a:bodyPr/>
          <a:lstStyle>
            <a:lvl1pPr marL="0" indent="0">
              <a:buNone/>
              <a:defRPr sz="9100"/>
            </a:lvl1pPr>
            <a:lvl2pPr marL="1306266" indent="0">
              <a:buNone/>
              <a:defRPr sz="8000"/>
            </a:lvl2pPr>
            <a:lvl3pPr marL="2612532" indent="0">
              <a:buNone/>
              <a:defRPr sz="6900"/>
            </a:lvl3pPr>
            <a:lvl4pPr marL="3918798" indent="0">
              <a:buNone/>
              <a:defRPr sz="5700"/>
            </a:lvl4pPr>
            <a:lvl5pPr marL="5225064" indent="0">
              <a:buNone/>
              <a:defRPr sz="5700"/>
            </a:lvl5pPr>
            <a:lvl6pPr marL="6531331" indent="0">
              <a:buNone/>
              <a:defRPr sz="5700"/>
            </a:lvl6pPr>
            <a:lvl7pPr marL="7837597" indent="0">
              <a:buNone/>
              <a:defRPr sz="5700"/>
            </a:lvl7pPr>
            <a:lvl8pPr marL="9143863" indent="0">
              <a:buNone/>
              <a:defRPr sz="5700"/>
            </a:lvl8pPr>
            <a:lvl9pPr marL="10450129" indent="0">
              <a:buNone/>
              <a:defRPr sz="57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322" y="12881611"/>
            <a:ext cx="17556480" cy="1931669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5065-AE87-4C69-9A2D-A930E2570AF8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A832-61CA-4827-A82B-603B3A658A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891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5065-AE87-4C69-9A2D-A930E2570AF8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A832-61CA-4827-A82B-603B3A658A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8636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4080" y="659132"/>
            <a:ext cx="6583680" cy="140436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040" y="659132"/>
            <a:ext cx="19263360" cy="140436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5065-AE87-4C69-9A2D-A930E2570AF8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A832-61CA-4827-A82B-603B3A658A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157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5065-AE87-4C69-9A2D-A930E2570AF8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A832-61CA-4827-A82B-603B3A658A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83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2" y="10576561"/>
            <a:ext cx="24871680" cy="3268980"/>
          </a:xfrm>
        </p:spPr>
        <p:txBody>
          <a:bodyPr anchor="t"/>
          <a:lstStyle>
            <a:lvl1pPr algn="l">
              <a:defRPr sz="114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2" y="6976112"/>
            <a:ext cx="24871680" cy="3600449"/>
          </a:xfrm>
        </p:spPr>
        <p:txBody>
          <a:bodyPr anchor="b"/>
          <a:lstStyle>
            <a:lvl1pPr marL="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1pPr>
            <a:lvl2pPr marL="130626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2pPr>
            <a:lvl3pPr marL="261253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3pPr>
            <a:lvl4pPr marL="391879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522506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6531331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783759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914386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10450129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5065-AE87-4C69-9A2D-A930E2570AF8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A832-61CA-4827-A82B-603B3A658A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014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040" y="3840481"/>
            <a:ext cx="12923520" cy="10862311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4240" y="3840481"/>
            <a:ext cx="12923520" cy="10862311"/>
          </a:xfrm>
        </p:spPr>
        <p:txBody>
          <a:bodyPr/>
          <a:lstStyle>
            <a:lvl1pPr>
              <a:defRPr sz="8000"/>
            </a:lvl1pPr>
            <a:lvl2pPr>
              <a:defRPr sz="69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5065-AE87-4C69-9A2D-A930E2570AF8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A832-61CA-4827-A82B-603B3A658A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575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3684271"/>
            <a:ext cx="12928602" cy="1535429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40" y="5219700"/>
            <a:ext cx="12928602" cy="9483091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4082" y="3684271"/>
            <a:ext cx="12933680" cy="1535429"/>
          </a:xfrm>
        </p:spPr>
        <p:txBody>
          <a:bodyPr anchor="b"/>
          <a:lstStyle>
            <a:lvl1pPr marL="0" indent="0">
              <a:buNone/>
              <a:defRPr sz="6900" b="1"/>
            </a:lvl1pPr>
            <a:lvl2pPr marL="1306266" indent="0">
              <a:buNone/>
              <a:defRPr sz="5700" b="1"/>
            </a:lvl2pPr>
            <a:lvl3pPr marL="2612532" indent="0">
              <a:buNone/>
              <a:defRPr sz="5100" b="1"/>
            </a:lvl3pPr>
            <a:lvl4pPr marL="3918798" indent="0">
              <a:buNone/>
              <a:defRPr sz="4600" b="1"/>
            </a:lvl4pPr>
            <a:lvl5pPr marL="5225064" indent="0">
              <a:buNone/>
              <a:defRPr sz="4600" b="1"/>
            </a:lvl5pPr>
            <a:lvl6pPr marL="6531331" indent="0">
              <a:buNone/>
              <a:defRPr sz="4600" b="1"/>
            </a:lvl6pPr>
            <a:lvl7pPr marL="7837597" indent="0">
              <a:buNone/>
              <a:defRPr sz="4600" b="1"/>
            </a:lvl7pPr>
            <a:lvl8pPr marL="9143863" indent="0">
              <a:buNone/>
              <a:defRPr sz="4600" b="1"/>
            </a:lvl8pPr>
            <a:lvl9pPr marL="10450129" indent="0">
              <a:buNone/>
              <a:defRPr sz="4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4082" y="5219700"/>
            <a:ext cx="12933680" cy="9483091"/>
          </a:xfrm>
        </p:spPr>
        <p:txBody>
          <a:bodyPr/>
          <a:lstStyle>
            <a:lvl1pPr>
              <a:defRPr sz="6900"/>
            </a:lvl1pPr>
            <a:lvl2pPr>
              <a:defRPr sz="5700"/>
            </a:lvl2pPr>
            <a:lvl3pPr>
              <a:defRPr sz="51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5065-AE87-4C69-9A2D-A930E2570AF8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A832-61CA-4827-A82B-603B3A658A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532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5065-AE87-4C69-9A2D-A930E2570AF8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A832-61CA-4827-A82B-603B3A658A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85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5065-AE87-4C69-9A2D-A930E2570AF8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A832-61CA-4827-A82B-603B3A658A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07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ybckgr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5065-AE87-4C69-9A2D-A930E2570AF8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A832-61CA-4827-A82B-603B3A658A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599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1" y="655320"/>
            <a:ext cx="9626602" cy="2788920"/>
          </a:xfrm>
        </p:spPr>
        <p:txBody>
          <a:bodyPr anchor="b"/>
          <a:lstStyle>
            <a:lvl1pPr algn="l">
              <a:defRPr sz="57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0160" y="655321"/>
            <a:ext cx="16357600" cy="14047471"/>
          </a:xfrm>
        </p:spPr>
        <p:txBody>
          <a:bodyPr/>
          <a:lstStyle>
            <a:lvl1pPr>
              <a:defRPr sz="9100"/>
            </a:lvl1pPr>
            <a:lvl2pPr>
              <a:defRPr sz="8000"/>
            </a:lvl2pPr>
            <a:lvl3pPr>
              <a:defRPr sz="69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41" y="3444241"/>
            <a:ext cx="9626602" cy="11258551"/>
          </a:xfrm>
        </p:spPr>
        <p:txBody>
          <a:bodyPr/>
          <a:lstStyle>
            <a:lvl1pPr marL="0" indent="0">
              <a:buNone/>
              <a:defRPr sz="4000"/>
            </a:lvl1pPr>
            <a:lvl2pPr marL="1306266" indent="0">
              <a:buNone/>
              <a:defRPr sz="3400"/>
            </a:lvl2pPr>
            <a:lvl3pPr marL="2612532" indent="0">
              <a:buNone/>
              <a:defRPr sz="2900"/>
            </a:lvl3pPr>
            <a:lvl4pPr marL="3918798" indent="0">
              <a:buNone/>
              <a:defRPr sz="2600"/>
            </a:lvl4pPr>
            <a:lvl5pPr marL="5225064" indent="0">
              <a:buNone/>
              <a:defRPr sz="2600"/>
            </a:lvl5pPr>
            <a:lvl6pPr marL="6531331" indent="0">
              <a:buNone/>
              <a:defRPr sz="2600"/>
            </a:lvl6pPr>
            <a:lvl7pPr marL="7837597" indent="0">
              <a:buNone/>
              <a:defRPr sz="2600"/>
            </a:lvl7pPr>
            <a:lvl8pPr marL="9143863" indent="0">
              <a:buNone/>
              <a:defRPr sz="2600"/>
            </a:lvl8pPr>
            <a:lvl9pPr marL="10450129" indent="0">
              <a:buNone/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5065-AE87-4C69-9A2D-A930E2570AF8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A832-61CA-4827-A82B-603B3A658A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049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3040" y="659131"/>
            <a:ext cx="26334720" cy="2743200"/>
          </a:xfrm>
          <a:prstGeom prst="rect">
            <a:avLst/>
          </a:prstGeom>
        </p:spPr>
        <p:txBody>
          <a:bodyPr vert="horz" lIns="261253" tIns="130627" rIns="261253" bIns="13062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3840481"/>
            <a:ext cx="26334720" cy="10862311"/>
          </a:xfrm>
          <a:prstGeom prst="rect">
            <a:avLst/>
          </a:prstGeom>
        </p:spPr>
        <p:txBody>
          <a:bodyPr vert="horz" lIns="261253" tIns="130627" rIns="261253" bIns="1306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3040" y="15255241"/>
            <a:ext cx="6827520" cy="876300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l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A5065-AE87-4C69-9A2D-A930E2570AF8}" type="datetimeFigureOut">
              <a:rPr lang="en-PH" smtClean="0"/>
              <a:t>07/01/2023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7440" y="15255241"/>
            <a:ext cx="9265920" cy="876300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ct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70240" y="15255241"/>
            <a:ext cx="6827520" cy="876300"/>
          </a:xfrm>
          <a:prstGeom prst="rect">
            <a:avLst/>
          </a:prstGeom>
        </p:spPr>
        <p:txBody>
          <a:bodyPr vert="horz" lIns="261253" tIns="130627" rIns="261253" bIns="130627" rtlCol="0" anchor="ctr"/>
          <a:lstStyle>
            <a:lvl1pPr algn="r">
              <a:defRPr sz="3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4A832-61CA-4827-A82B-603B3A658A0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157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2612532" rtl="0" eaLnBrk="1" latinLnBrk="0" hangingPunct="1">
        <a:spcBef>
          <a:spcPct val="0"/>
        </a:spcBef>
        <a:buNone/>
        <a:defRPr sz="1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700" indent="-979700" algn="l" defTabSz="2612532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82" indent="-816416" algn="l" defTabSz="2612532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665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31" indent="-653133" algn="l" defTabSz="2612532" rtl="0" eaLnBrk="1" latinLnBrk="0" hangingPunct="1">
        <a:spcBef>
          <a:spcPct val="20000"/>
        </a:spcBef>
        <a:buFont typeface="Arial" pitchFamily="34" charset="0"/>
        <a:buChar char="–"/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78198" indent="-653133" algn="l" defTabSz="2612532" rtl="0" eaLnBrk="1" latinLnBrk="0" hangingPunct="1">
        <a:spcBef>
          <a:spcPct val="20000"/>
        </a:spcBef>
        <a:buFont typeface="Arial" pitchFamily="34" charset="0"/>
        <a:buChar char="»"/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464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730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996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3262" indent="-653133" algn="l" defTabSz="2612532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66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532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798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4pPr>
      <a:lvl5pPr marL="5225064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331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597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863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8pPr>
      <a:lvl9pPr marL="10450129" algn="l" defTabSz="2612532" rtl="0" eaLnBrk="1" latinLnBrk="0" hangingPunct="1">
        <a:defRPr sz="5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400300" y="990600"/>
            <a:ext cx="24460200" cy="14139153"/>
            <a:chOff x="2400300" y="990600"/>
            <a:chExt cx="24460200" cy="14139153"/>
          </a:xfrm>
        </p:grpSpPr>
        <p:sp>
          <p:nvSpPr>
            <p:cNvPr id="3" name="Hexagon 2"/>
            <p:cNvSpPr/>
            <p:nvPr/>
          </p:nvSpPr>
          <p:spPr>
            <a:xfrm>
              <a:off x="7772400" y="990600"/>
              <a:ext cx="13716000" cy="1828800"/>
            </a:xfrm>
            <a:prstGeom prst="hexagon">
              <a:avLst>
                <a:gd name="adj" fmla="val 47341"/>
                <a:gd name="vf" fmla="val 11547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14700" y="1874196"/>
              <a:ext cx="22631400" cy="123444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Hexagon 5"/>
            <p:cNvSpPr/>
            <p:nvPr/>
          </p:nvSpPr>
          <p:spPr>
            <a:xfrm rot="16200000">
              <a:off x="838200" y="3436296"/>
              <a:ext cx="4953000" cy="1828800"/>
            </a:xfrm>
            <a:prstGeom prst="hexagon">
              <a:avLst>
                <a:gd name="adj" fmla="val 47341"/>
                <a:gd name="vf" fmla="val 11547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Hexagon 6"/>
            <p:cNvSpPr/>
            <p:nvPr/>
          </p:nvSpPr>
          <p:spPr>
            <a:xfrm rot="16200000">
              <a:off x="838200" y="10827696"/>
              <a:ext cx="4953000" cy="1828800"/>
            </a:xfrm>
            <a:prstGeom prst="hexagon">
              <a:avLst>
                <a:gd name="adj" fmla="val 47341"/>
                <a:gd name="vf" fmla="val 11547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Hexagon 7"/>
            <p:cNvSpPr/>
            <p:nvPr/>
          </p:nvSpPr>
          <p:spPr>
            <a:xfrm rot="16200000">
              <a:off x="23469600" y="3433053"/>
              <a:ext cx="4953000" cy="1828800"/>
            </a:xfrm>
            <a:prstGeom prst="hexagon">
              <a:avLst>
                <a:gd name="adj" fmla="val 47341"/>
                <a:gd name="vf" fmla="val 11547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Hexagon 8"/>
            <p:cNvSpPr/>
            <p:nvPr/>
          </p:nvSpPr>
          <p:spPr>
            <a:xfrm rot="16200000">
              <a:off x="23469600" y="10824453"/>
              <a:ext cx="4953000" cy="1828800"/>
            </a:xfrm>
            <a:prstGeom prst="hexagon">
              <a:avLst>
                <a:gd name="adj" fmla="val 47341"/>
                <a:gd name="vf" fmla="val 11547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29200" y="13182600"/>
              <a:ext cx="19202400" cy="1947153"/>
              <a:chOff x="4876800" y="13182600"/>
              <a:chExt cx="19202400" cy="1947153"/>
            </a:xfrm>
          </p:grpSpPr>
          <p:sp>
            <p:nvSpPr>
              <p:cNvPr id="10" name="Hexagon 9"/>
              <p:cNvSpPr/>
              <p:nvPr/>
            </p:nvSpPr>
            <p:spPr>
              <a:xfrm>
                <a:off x="4876800" y="13300953"/>
                <a:ext cx="8153400" cy="1828800"/>
              </a:xfrm>
              <a:prstGeom prst="hexagon">
                <a:avLst>
                  <a:gd name="adj" fmla="val 47341"/>
                  <a:gd name="vf" fmla="val 115470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" name="Hexagon 10"/>
              <p:cNvSpPr/>
              <p:nvPr/>
            </p:nvSpPr>
            <p:spPr>
              <a:xfrm>
                <a:off x="15925800" y="13182600"/>
                <a:ext cx="8153400" cy="1828800"/>
              </a:xfrm>
              <a:prstGeom prst="hexagon">
                <a:avLst>
                  <a:gd name="adj" fmla="val 47341"/>
                  <a:gd name="vf" fmla="val 115470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sp>
        <p:nvSpPr>
          <p:cNvPr id="14" name="Freeform 13"/>
          <p:cNvSpPr/>
          <p:nvPr/>
        </p:nvSpPr>
        <p:spPr>
          <a:xfrm>
            <a:off x="2373549" y="972766"/>
            <a:ext cx="24494247" cy="14144017"/>
          </a:xfrm>
          <a:custGeom>
            <a:avLst/>
            <a:gdLst>
              <a:gd name="connsiteX0" fmla="*/ 6303523 w 24494247"/>
              <a:gd name="connsiteY0" fmla="*/ 38911 h 14182928"/>
              <a:gd name="connsiteX1" fmla="*/ 5428034 w 24494247"/>
              <a:gd name="connsiteY1" fmla="*/ 914400 h 14182928"/>
              <a:gd name="connsiteX2" fmla="*/ 1011677 w 24494247"/>
              <a:gd name="connsiteY2" fmla="*/ 914400 h 14182928"/>
              <a:gd name="connsiteX3" fmla="*/ 116732 w 24494247"/>
              <a:gd name="connsiteY3" fmla="*/ 1809345 h 14182928"/>
              <a:gd name="connsiteX4" fmla="*/ 116732 w 24494247"/>
              <a:gd name="connsiteY4" fmla="*/ 5038928 h 14182928"/>
              <a:gd name="connsiteX5" fmla="*/ 972766 w 24494247"/>
              <a:gd name="connsiteY5" fmla="*/ 5836596 h 14182928"/>
              <a:gd name="connsiteX6" fmla="*/ 972766 w 24494247"/>
              <a:gd name="connsiteY6" fmla="*/ 8326877 h 14182928"/>
              <a:gd name="connsiteX7" fmla="*/ 0 w 24494247"/>
              <a:gd name="connsiteY7" fmla="*/ 9182911 h 14182928"/>
              <a:gd name="connsiteX8" fmla="*/ 0 w 24494247"/>
              <a:gd name="connsiteY8" fmla="*/ 12354128 h 14182928"/>
              <a:gd name="connsiteX9" fmla="*/ 894945 w 24494247"/>
              <a:gd name="connsiteY9" fmla="*/ 13287983 h 14182928"/>
              <a:gd name="connsiteX10" fmla="*/ 2607013 w 24494247"/>
              <a:gd name="connsiteY10" fmla="*/ 13287983 h 14182928"/>
              <a:gd name="connsiteX11" fmla="*/ 3482502 w 24494247"/>
              <a:gd name="connsiteY11" fmla="*/ 14182928 h 14182928"/>
              <a:gd name="connsiteX12" fmla="*/ 9980579 w 24494247"/>
              <a:gd name="connsiteY12" fmla="*/ 14182928 h 14182928"/>
              <a:gd name="connsiteX13" fmla="*/ 10739336 w 24494247"/>
              <a:gd name="connsiteY13" fmla="*/ 13249073 h 14182928"/>
              <a:gd name="connsiteX14" fmla="*/ 13813277 w 24494247"/>
              <a:gd name="connsiteY14" fmla="*/ 13249073 h 14182928"/>
              <a:gd name="connsiteX15" fmla="*/ 14591489 w 24494247"/>
              <a:gd name="connsiteY15" fmla="*/ 14105107 h 14182928"/>
              <a:gd name="connsiteX16" fmla="*/ 20933923 w 24494247"/>
              <a:gd name="connsiteY16" fmla="*/ 14105107 h 14182928"/>
              <a:gd name="connsiteX17" fmla="*/ 21731591 w 24494247"/>
              <a:gd name="connsiteY17" fmla="*/ 13268528 h 14182928"/>
              <a:gd name="connsiteX18" fmla="*/ 23579847 w 24494247"/>
              <a:gd name="connsiteY18" fmla="*/ 13268528 h 14182928"/>
              <a:gd name="connsiteX19" fmla="*/ 24494247 w 24494247"/>
              <a:gd name="connsiteY19" fmla="*/ 12295762 h 14182928"/>
              <a:gd name="connsiteX20" fmla="*/ 24494247 w 24494247"/>
              <a:gd name="connsiteY20" fmla="*/ 9066179 h 14182928"/>
              <a:gd name="connsiteX21" fmla="*/ 23463115 w 24494247"/>
              <a:gd name="connsiteY21" fmla="*/ 8112868 h 14182928"/>
              <a:gd name="connsiteX22" fmla="*/ 23463115 w 24494247"/>
              <a:gd name="connsiteY22" fmla="*/ 5875507 h 14182928"/>
              <a:gd name="connsiteX23" fmla="*/ 24494247 w 24494247"/>
              <a:gd name="connsiteY23" fmla="*/ 5000017 h 14182928"/>
              <a:gd name="connsiteX24" fmla="*/ 24494247 w 24494247"/>
              <a:gd name="connsiteY24" fmla="*/ 1887166 h 14182928"/>
              <a:gd name="connsiteX25" fmla="*/ 23540936 w 24494247"/>
              <a:gd name="connsiteY25" fmla="*/ 933856 h 14182928"/>
              <a:gd name="connsiteX26" fmla="*/ 19105123 w 24494247"/>
              <a:gd name="connsiteY26" fmla="*/ 933856 h 14182928"/>
              <a:gd name="connsiteX27" fmla="*/ 18288000 w 24494247"/>
              <a:gd name="connsiteY27" fmla="*/ 58366 h 14182928"/>
              <a:gd name="connsiteX28" fmla="*/ 6245157 w 24494247"/>
              <a:gd name="connsiteY28" fmla="*/ 0 h 14182928"/>
              <a:gd name="connsiteX0" fmla="*/ 6303523 w 24494247"/>
              <a:gd name="connsiteY0" fmla="*/ 38911 h 14182928"/>
              <a:gd name="connsiteX1" fmla="*/ 5428034 w 24494247"/>
              <a:gd name="connsiteY1" fmla="*/ 914400 h 14182928"/>
              <a:gd name="connsiteX2" fmla="*/ 1011677 w 24494247"/>
              <a:gd name="connsiteY2" fmla="*/ 914400 h 14182928"/>
              <a:gd name="connsiteX3" fmla="*/ 116732 w 24494247"/>
              <a:gd name="connsiteY3" fmla="*/ 1809345 h 14182928"/>
              <a:gd name="connsiteX4" fmla="*/ 116732 w 24494247"/>
              <a:gd name="connsiteY4" fmla="*/ 5038928 h 14182928"/>
              <a:gd name="connsiteX5" fmla="*/ 972766 w 24494247"/>
              <a:gd name="connsiteY5" fmla="*/ 5836596 h 14182928"/>
              <a:gd name="connsiteX6" fmla="*/ 972766 w 24494247"/>
              <a:gd name="connsiteY6" fmla="*/ 8326877 h 14182928"/>
              <a:gd name="connsiteX7" fmla="*/ 0 w 24494247"/>
              <a:gd name="connsiteY7" fmla="*/ 9182911 h 14182928"/>
              <a:gd name="connsiteX8" fmla="*/ 0 w 24494247"/>
              <a:gd name="connsiteY8" fmla="*/ 12354128 h 14182928"/>
              <a:gd name="connsiteX9" fmla="*/ 894945 w 24494247"/>
              <a:gd name="connsiteY9" fmla="*/ 13287983 h 14182928"/>
              <a:gd name="connsiteX10" fmla="*/ 2607013 w 24494247"/>
              <a:gd name="connsiteY10" fmla="*/ 13287983 h 14182928"/>
              <a:gd name="connsiteX11" fmla="*/ 3482502 w 24494247"/>
              <a:gd name="connsiteY11" fmla="*/ 14182928 h 14182928"/>
              <a:gd name="connsiteX12" fmla="*/ 9980579 w 24494247"/>
              <a:gd name="connsiteY12" fmla="*/ 14182928 h 14182928"/>
              <a:gd name="connsiteX13" fmla="*/ 10739336 w 24494247"/>
              <a:gd name="connsiteY13" fmla="*/ 13249073 h 14182928"/>
              <a:gd name="connsiteX14" fmla="*/ 13813277 w 24494247"/>
              <a:gd name="connsiteY14" fmla="*/ 13249073 h 14182928"/>
              <a:gd name="connsiteX15" fmla="*/ 14591489 w 24494247"/>
              <a:gd name="connsiteY15" fmla="*/ 14105107 h 14182928"/>
              <a:gd name="connsiteX16" fmla="*/ 20933923 w 24494247"/>
              <a:gd name="connsiteY16" fmla="*/ 14105107 h 14182928"/>
              <a:gd name="connsiteX17" fmla="*/ 21731591 w 24494247"/>
              <a:gd name="connsiteY17" fmla="*/ 13268528 h 14182928"/>
              <a:gd name="connsiteX18" fmla="*/ 23579847 w 24494247"/>
              <a:gd name="connsiteY18" fmla="*/ 13268528 h 14182928"/>
              <a:gd name="connsiteX19" fmla="*/ 24494247 w 24494247"/>
              <a:gd name="connsiteY19" fmla="*/ 12295762 h 14182928"/>
              <a:gd name="connsiteX20" fmla="*/ 24494247 w 24494247"/>
              <a:gd name="connsiteY20" fmla="*/ 9066179 h 14182928"/>
              <a:gd name="connsiteX21" fmla="*/ 23463115 w 24494247"/>
              <a:gd name="connsiteY21" fmla="*/ 8112868 h 14182928"/>
              <a:gd name="connsiteX22" fmla="*/ 23463115 w 24494247"/>
              <a:gd name="connsiteY22" fmla="*/ 5875507 h 14182928"/>
              <a:gd name="connsiteX23" fmla="*/ 24494247 w 24494247"/>
              <a:gd name="connsiteY23" fmla="*/ 5000017 h 14182928"/>
              <a:gd name="connsiteX24" fmla="*/ 24494247 w 24494247"/>
              <a:gd name="connsiteY24" fmla="*/ 1887166 h 14182928"/>
              <a:gd name="connsiteX25" fmla="*/ 23540936 w 24494247"/>
              <a:gd name="connsiteY25" fmla="*/ 933856 h 14182928"/>
              <a:gd name="connsiteX26" fmla="*/ 19105123 w 24494247"/>
              <a:gd name="connsiteY26" fmla="*/ 933856 h 14182928"/>
              <a:gd name="connsiteX27" fmla="*/ 18288000 w 24494247"/>
              <a:gd name="connsiteY27" fmla="*/ 58366 h 14182928"/>
              <a:gd name="connsiteX28" fmla="*/ 6245157 w 24494247"/>
              <a:gd name="connsiteY28" fmla="*/ 0 h 14182928"/>
              <a:gd name="connsiteX29" fmla="*/ 6303523 w 24494247"/>
              <a:gd name="connsiteY29" fmla="*/ 38911 h 14182928"/>
              <a:gd name="connsiteX0" fmla="*/ 6303523 w 24494247"/>
              <a:gd name="connsiteY0" fmla="*/ 0 h 14144017"/>
              <a:gd name="connsiteX1" fmla="*/ 5428034 w 24494247"/>
              <a:gd name="connsiteY1" fmla="*/ 875489 h 14144017"/>
              <a:gd name="connsiteX2" fmla="*/ 1011677 w 24494247"/>
              <a:gd name="connsiteY2" fmla="*/ 875489 h 14144017"/>
              <a:gd name="connsiteX3" fmla="*/ 116732 w 24494247"/>
              <a:gd name="connsiteY3" fmla="*/ 1770434 h 14144017"/>
              <a:gd name="connsiteX4" fmla="*/ 116732 w 24494247"/>
              <a:gd name="connsiteY4" fmla="*/ 5000017 h 14144017"/>
              <a:gd name="connsiteX5" fmla="*/ 972766 w 24494247"/>
              <a:gd name="connsiteY5" fmla="*/ 5797685 h 14144017"/>
              <a:gd name="connsiteX6" fmla="*/ 972766 w 24494247"/>
              <a:gd name="connsiteY6" fmla="*/ 8287966 h 14144017"/>
              <a:gd name="connsiteX7" fmla="*/ 0 w 24494247"/>
              <a:gd name="connsiteY7" fmla="*/ 9144000 h 14144017"/>
              <a:gd name="connsiteX8" fmla="*/ 0 w 24494247"/>
              <a:gd name="connsiteY8" fmla="*/ 12315217 h 14144017"/>
              <a:gd name="connsiteX9" fmla="*/ 894945 w 24494247"/>
              <a:gd name="connsiteY9" fmla="*/ 13249072 h 14144017"/>
              <a:gd name="connsiteX10" fmla="*/ 2607013 w 24494247"/>
              <a:gd name="connsiteY10" fmla="*/ 13249072 h 14144017"/>
              <a:gd name="connsiteX11" fmla="*/ 3482502 w 24494247"/>
              <a:gd name="connsiteY11" fmla="*/ 14144017 h 14144017"/>
              <a:gd name="connsiteX12" fmla="*/ 9980579 w 24494247"/>
              <a:gd name="connsiteY12" fmla="*/ 14144017 h 14144017"/>
              <a:gd name="connsiteX13" fmla="*/ 10739336 w 24494247"/>
              <a:gd name="connsiteY13" fmla="*/ 13210162 h 14144017"/>
              <a:gd name="connsiteX14" fmla="*/ 13813277 w 24494247"/>
              <a:gd name="connsiteY14" fmla="*/ 13210162 h 14144017"/>
              <a:gd name="connsiteX15" fmla="*/ 14591489 w 24494247"/>
              <a:gd name="connsiteY15" fmla="*/ 14066196 h 14144017"/>
              <a:gd name="connsiteX16" fmla="*/ 20933923 w 24494247"/>
              <a:gd name="connsiteY16" fmla="*/ 14066196 h 14144017"/>
              <a:gd name="connsiteX17" fmla="*/ 21731591 w 24494247"/>
              <a:gd name="connsiteY17" fmla="*/ 13229617 h 14144017"/>
              <a:gd name="connsiteX18" fmla="*/ 23579847 w 24494247"/>
              <a:gd name="connsiteY18" fmla="*/ 13229617 h 14144017"/>
              <a:gd name="connsiteX19" fmla="*/ 24494247 w 24494247"/>
              <a:gd name="connsiteY19" fmla="*/ 12256851 h 14144017"/>
              <a:gd name="connsiteX20" fmla="*/ 24494247 w 24494247"/>
              <a:gd name="connsiteY20" fmla="*/ 9027268 h 14144017"/>
              <a:gd name="connsiteX21" fmla="*/ 23463115 w 24494247"/>
              <a:gd name="connsiteY21" fmla="*/ 8073957 h 14144017"/>
              <a:gd name="connsiteX22" fmla="*/ 23463115 w 24494247"/>
              <a:gd name="connsiteY22" fmla="*/ 5836596 h 14144017"/>
              <a:gd name="connsiteX23" fmla="*/ 24494247 w 24494247"/>
              <a:gd name="connsiteY23" fmla="*/ 4961106 h 14144017"/>
              <a:gd name="connsiteX24" fmla="*/ 24494247 w 24494247"/>
              <a:gd name="connsiteY24" fmla="*/ 1848255 h 14144017"/>
              <a:gd name="connsiteX25" fmla="*/ 23540936 w 24494247"/>
              <a:gd name="connsiteY25" fmla="*/ 894945 h 14144017"/>
              <a:gd name="connsiteX26" fmla="*/ 19105123 w 24494247"/>
              <a:gd name="connsiteY26" fmla="*/ 894945 h 14144017"/>
              <a:gd name="connsiteX27" fmla="*/ 18288000 w 24494247"/>
              <a:gd name="connsiteY27" fmla="*/ 19455 h 14144017"/>
              <a:gd name="connsiteX28" fmla="*/ 6303523 w 24494247"/>
              <a:gd name="connsiteY28" fmla="*/ 0 h 1414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494247" h="14144017">
                <a:moveTo>
                  <a:pt x="6303523" y="0"/>
                </a:moveTo>
                <a:lnTo>
                  <a:pt x="5428034" y="875489"/>
                </a:lnTo>
                <a:lnTo>
                  <a:pt x="1011677" y="875489"/>
                </a:lnTo>
                <a:lnTo>
                  <a:pt x="116732" y="1770434"/>
                </a:lnTo>
                <a:lnTo>
                  <a:pt x="116732" y="5000017"/>
                </a:lnTo>
                <a:lnTo>
                  <a:pt x="972766" y="5797685"/>
                </a:lnTo>
                <a:lnTo>
                  <a:pt x="972766" y="8287966"/>
                </a:lnTo>
                <a:lnTo>
                  <a:pt x="0" y="9144000"/>
                </a:lnTo>
                <a:lnTo>
                  <a:pt x="0" y="12315217"/>
                </a:lnTo>
                <a:lnTo>
                  <a:pt x="894945" y="13249072"/>
                </a:lnTo>
                <a:lnTo>
                  <a:pt x="2607013" y="13249072"/>
                </a:lnTo>
                <a:lnTo>
                  <a:pt x="3482502" y="14144017"/>
                </a:lnTo>
                <a:lnTo>
                  <a:pt x="9980579" y="14144017"/>
                </a:lnTo>
                <a:lnTo>
                  <a:pt x="10739336" y="13210162"/>
                </a:lnTo>
                <a:lnTo>
                  <a:pt x="13813277" y="13210162"/>
                </a:lnTo>
                <a:lnTo>
                  <a:pt x="14591489" y="14066196"/>
                </a:lnTo>
                <a:lnTo>
                  <a:pt x="20933923" y="14066196"/>
                </a:lnTo>
                <a:lnTo>
                  <a:pt x="21731591" y="13229617"/>
                </a:lnTo>
                <a:lnTo>
                  <a:pt x="23579847" y="13229617"/>
                </a:lnTo>
                <a:lnTo>
                  <a:pt x="24494247" y="12256851"/>
                </a:lnTo>
                <a:lnTo>
                  <a:pt x="24494247" y="9027268"/>
                </a:lnTo>
                <a:lnTo>
                  <a:pt x="23463115" y="8073957"/>
                </a:lnTo>
                <a:lnTo>
                  <a:pt x="23463115" y="5836596"/>
                </a:lnTo>
                <a:lnTo>
                  <a:pt x="24494247" y="4961106"/>
                </a:lnTo>
                <a:lnTo>
                  <a:pt x="24494247" y="1848255"/>
                </a:lnTo>
                <a:lnTo>
                  <a:pt x="23540936" y="894945"/>
                </a:lnTo>
                <a:lnTo>
                  <a:pt x="19105123" y="894945"/>
                </a:lnTo>
                <a:lnTo>
                  <a:pt x="18288000" y="19455"/>
                </a:lnTo>
                <a:lnTo>
                  <a:pt x="6303523" y="0"/>
                </a:lnTo>
                <a:close/>
              </a:path>
            </a:pathLst>
          </a:custGeom>
          <a:ln w="57150">
            <a:solidFill>
              <a:srgbClr val="FF69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82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762655" y="953311"/>
            <a:ext cx="23735490" cy="13852187"/>
          </a:xfrm>
          <a:custGeom>
            <a:avLst/>
            <a:gdLst>
              <a:gd name="connsiteX0" fmla="*/ 933856 w 23735490"/>
              <a:gd name="connsiteY0" fmla="*/ 778212 h 13852187"/>
              <a:gd name="connsiteX1" fmla="*/ 19456 w 23735490"/>
              <a:gd name="connsiteY1" fmla="*/ 1673157 h 13852187"/>
              <a:gd name="connsiteX2" fmla="*/ 19456 w 23735490"/>
              <a:gd name="connsiteY2" fmla="*/ 5719863 h 13852187"/>
              <a:gd name="connsiteX3" fmla="*/ 622571 w 23735490"/>
              <a:gd name="connsiteY3" fmla="*/ 6206246 h 13852187"/>
              <a:gd name="connsiteX4" fmla="*/ 622571 w 23735490"/>
              <a:gd name="connsiteY4" fmla="*/ 8988357 h 13852187"/>
              <a:gd name="connsiteX5" fmla="*/ 0 w 23735490"/>
              <a:gd name="connsiteY5" fmla="*/ 9435829 h 13852187"/>
              <a:gd name="connsiteX6" fmla="*/ 0 w 23735490"/>
              <a:gd name="connsiteY6" fmla="*/ 13287983 h 13852187"/>
              <a:gd name="connsiteX7" fmla="*/ 564205 w 23735490"/>
              <a:gd name="connsiteY7" fmla="*/ 13852187 h 13852187"/>
              <a:gd name="connsiteX8" fmla="*/ 8638162 w 23735490"/>
              <a:gd name="connsiteY8" fmla="*/ 13852187 h 13852187"/>
              <a:gd name="connsiteX9" fmla="*/ 9221822 w 23735490"/>
              <a:gd name="connsiteY9" fmla="*/ 13229617 h 13852187"/>
              <a:gd name="connsiteX10" fmla="*/ 14727677 w 23735490"/>
              <a:gd name="connsiteY10" fmla="*/ 13229617 h 13852187"/>
              <a:gd name="connsiteX11" fmla="*/ 15252971 w 23735490"/>
              <a:gd name="connsiteY11" fmla="*/ 13793821 h 13852187"/>
              <a:gd name="connsiteX12" fmla="*/ 23210196 w 23735490"/>
              <a:gd name="connsiteY12" fmla="*/ 13793821 h 13852187"/>
              <a:gd name="connsiteX13" fmla="*/ 23735490 w 23735490"/>
              <a:gd name="connsiteY13" fmla="*/ 13249072 h 13852187"/>
              <a:gd name="connsiteX14" fmla="*/ 23735490 w 23735490"/>
              <a:gd name="connsiteY14" fmla="*/ 9494195 h 13852187"/>
              <a:gd name="connsiteX15" fmla="*/ 23171285 w 23735490"/>
              <a:gd name="connsiteY15" fmla="*/ 8910536 h 13852187"/>
              <a:gd name="connsiteX16" fmla="*/ 23171285 w 23735490"/>
              <a:gd name="connsiteY16" fmla="*/ 6108970 h 13852187"/>
              <a:gd name="connsiteX17" fmla="*/ 23716034 w 23735490"/>
              <a:gd name="connsiteY17" fmla="*/ 5622587 h 13852187"/>
              <a:gd name="connsiteX18" fmla="*/ 23716034 w 23735490"/>
              <a:gd name="connsiteY18" fmla="*/ 1692612 h 13852187"/>
              <a:gd name="connsiteX19" fmla="*/ 22918366 w 23735490"/>
              <a:gd name="connsiteY19" fmla="*/ 817123 h 13852187"/>
              <a:gd name="connsiteX20" fmla="*/ 18540919 w 23735490"/>
              <a:gd name="connsiteY20" fmla="*/ 817123 h 13852187"/>
              <a:gd name="connsiteX21" fmla="*/ 17937805 w 23735490"/>
              <a:gd name="connsiteY21" fmla="*/ 0 h 13852187"/>
              <a:gd name="connsiteX22" fmla="*/ 5953328 w 23735490"/>
              <a:gd name="connsiteY22" fmla="*/ 0 h 13852187"/>
              <a:gd name="connsiteX23" fmla="*/ 5194571 w 23735490"/>
              <a:gd name="connsiteY23" fmla="*/ 739302 h 13852187"/>
              <a:gd name="connsiteX24" fmla="*/ 1011677 w 23735490"/>
              <a:gd name="connsiteY24" fmla="*/ 739302 h 13852187"/>
              <a:gd name="connsiteX0" fmla="*/ 933856 w 23735490"/>
              <a:gd name="connsiteY0" fmla="*/ 778212 h 13852187"/>
              <a:gd name="connsiteX1" fmla="*/ 19456 w 23735490"/>
              <a:gd name="connsiteY1" fmla="*/ 1673157 h 13852187"/>
              <a:gd name="connsiteX2" fmla="*/ 19456 w 23735490"/>
              <a:gd name="connsiteY2" fmla="*/ 5719863 h 13852187"/>
              <a:gd name="connsiteX3" fmla="*/ 622571 w 23735490"/>
              <a:gd name="connsiteY3" fmla="*/ 6206246 h 13852187"/>
              <a:gd name="connsiteX4" fmla="*/ 622571 w 23735490"/>
              <a:gd name="connsiteY4" fmla="*/ 8988357 h 13852187"/>
              <a:gd name="connsiteX5" fmla="*/ 0 w 23735490"/>
              <a:gd name="connsiteY5" fmla="*/ 9435829 h 13852187"/>
              <a:gd name="connsiteX6" fmla="*/ 0 w 23735490"/>
              <a:gd name="connsiteY6" fmla="*/ 13287983 h 13852187"/>
              <a:gd name="connsiteX7" fmla="*/ 564205 w 23735490"/>
              <a:gd name="connsiteY7" fmla="*/ 13852187 h 13852187"/>
              <a:gd name="connsiteX8" fmla="*/ 8638162 w 23735490"/>
              <a:gd name="connsiteY8" fmla="*/ 13852187 h 13852187"/>
              <a:gd name="connsiteX9" fmla="*/ 9221822 w 23735490"/>
              <a:gd name="connsiteY9" fmla="*/ 13229617 h 13852187"/>
              <a:gd name="connsiteX10" fmla="*/ 14727677 w 23735490"/>
              <a:gd name="connsiteY10" fmla="*/ 13229617 h 13852187"/>
              <a:gd name="connsiteX11" fmla="*/ 15252971 w 23735490"/>
              <a:gd name="connsiteY11" fmla="*/ 13793821 h 13852187"/>
              <a:gd name="connsiteX12" fmla="*/ 23210196 w 23735490"/>
              <a:gd name="connsiteY12" fmla="*/ 13793821 h 13852187"/>
              <a:gd name="connsiteX13" fmla="*/ 23735490 w 23735490"/>
              <a:gd name="connsiteY13" fmla="*/ 13249072 h 13852187"/>
              <a:gd name="connsiteX14" fmla="*/ 23735490 w 23735490"/>
              <a:gd name="connsiteY14" fmla="*/ 9494195 h 13852187"/>
              <a:gd name="connsiteX15" fmla="*/ 23171285 w 23735490"/>
              <a:gd name="connsiteY15" fmla="*/ 8910536 h 13852187"/>
              <a:gd name="connsiteX16" fmla="*/ 23171285 w 23735490"/>
              <a:gd name="connsiteY16" fmla="*/ 6108970 h 13852187"/>
              <a:gd name="connsiteX17" fmla="*/ 23716034 w 23735490"/>
              <a:gd name="connsiteY17" fmla="*/ 5622587 h 13852187"/>
              <a:gd name="connsiteX18" fmla="*/ 23716034 w 23735490"/>
              <a:gd name="connsiteY18" fmla="*/ 1692612 h 13852187"/>
              <a:gd name="connsiteX19" fmla="*/ 22918366 w 23735490"/>
              <a:gd name="connsiteY19" fmla="*/ 817123 h 13852187"/>
              <a:gd name="connsiteX20" fmla="*/ 18540919 w 23735490"/>
              <a:gd name="connsiteY20" fmla="*/ 817123 h 13852187"/>
              <a:gd name="connsiteX21" fmla="*/ 17937805 w 23735490"/>
              <a:gd name="connsiteY21" fmla="*/ 0 h 13852187"/>
              <a:gd name="connsiteX22" fmla="*/ 5953328 w 23735490"/>
              <a:gd name="connsiteY22" fmla="*/ 0 h 13852187"/>
              <a:gd name="connsiteX23" fmla="*/ 5194571 w 23735490"/>
              <a:gd name="connsiteY23" fmla="*/ 739302 h 13852187"/>
              <a:gd name="connsiteX24" fmla="*/ 1011677 w 23735490"/>
              <a:gd name="connsiteY24" fmla="*/ 739302 h 13852187"/>
              <a:gd name="connsiteX25" fmla="*/ 933856 w 23735490"/>
              <a:gd name="connsiteY25" fmla="*/ 778212 h 13852187"/>
              <a:gd name="connsiteX0" fmla="*/ 1011677 w 23735490"/>
              <a:gd name="connsiteY0" fmla="*/ 739302 h 13852187"/>
              <a:gd name="connsiteX1" fmla="*/ 19456 w 23735490"/>
              <a:gd name="connsiteY1" fmla="*/ 1673157 h 13852187"/>
              <a:gd name="connsiteX2" fmla="*/ 19456 w 23735490"/>
              <a:gd name="connsiteY2" fmla="*/ 5719863 h 13852187"/>
              <a:gd name="connsiteX3" fmla="*/ 622571 w 23735490"/>
              <a:gd name="connsiteY3" fmla="*/ 6206246 h 13852187"/>
              <a:gd name="connsiteX4" fmla="*/ 622571 w 23735490"/>
              <a:gd name="connsiteY4" fmla="*/ 8988357 h 13852187"/>
              <a:gd name="connsiteX5" fmla="*/ 0 w 23735490"/>
              <a:gd name="connsiteY5" fmla="*/ 9435829 h 13852187"/>
              <a:gd name="connsiteX6" fmla="*/ 0 w 23735490"/>
              <a:gd name="connsiteY6" fmla="*/ 13287983 h 13852187"/>
              <a:gd name="connsiteX7" fmla="*/ 564205 w 23735490"/>
              <a:gd name="connsiteY7" fmla="*/ 13852187 h 13852187"/>
              <a:gd name="connsiteX8" fmla="*/ 8638162 w 23735490"/>
              <a:gd name="connsiteY8" fmla="*/ 13852187 h 13852187"/>
              <a:gd name="connsiteX9" fmla="*/ 9221822 w 23735490"/>
              <a:gd name="connsiteY9" fmla="*/ 13229617 h 13852187"/>
              <a:gd name="connsiteX10" fmla="*/ 14727677 w 23735490"/>
              <a:gd name="connsiteY10" fmla="*/ 13229617 h 13852187"/>
              <a:gd name="connsiteX11" fmla="*/ 15252971 w 23735490"/>
              <a:gd name="connsiteY11" fmla="*/ 13793821 h 13852187"/>
              <a:gd name="connsiteX12" fmla="*/ 23210196 w 23735490"/>
              <a:gd name="connsiteY12" fmla="*/ 13793821 h 13852187"/>
              <a:gd name="connsiteX13" fmla="*/ 23735490 w 23735490"/>
              <a:gd name="connsiteY13" fmla="*/ 13249072 h 13852187"/>
              <a:gd name="connsiteX14" fmla="*/ 23735490 w 23735490"/>
              <a:gd name="connsiteY14" fmla="*/ 9494195 h 13852187"/>
              <a:gd name="connsiteX15" fmla="*/ 23171285 w 23735490"/>
              <a:gd name="connsiteY15" fmla="*/ 8910536 h 13852187"/>
              <a:gd name="connsiteX16" fmla="*/ 23171285 w 23735490"/>
              <a:gd name="connsiteY16" fmla="*/ 6108970 h 13852187"/>
              <a:gd name="connsiteX17" fmla="*/ 23716034 w 23735490"/>
              <a:gd name="connsiteY17" fmla="*/ 5622587 h 13852187"/>
              <a:gd name="connsiteX18" fmla="*/ 23716034 w 23735490"/>
              <a:gd name="connsiteY18" fmla="*/ 1692612 h 13852187"/>
              <a:gd name="connsiteX19" fmla="*/ 22918366 w 23735490"/>
              <a:gd name="connsiteY19" fmla="*/ 817123 h 13852187"/>
              <a:gd name="connsiteX20" fmla="*/ 18540919 w 23735490"/>
              <a:gd name="connsiteY20" fmla="*/ 817123 h 13852187"/>
              <a:gd name="connsiteX21" fmla="*/ 17937805 w 23735490"/>
              <a:gd name="connsiteY21" fmla="*/ 0 h 13852187"/>
              <a:gd name="connsiteX22" fmla="*/ 5953328 w 23735490"/>
              <a:gd name="connsiteY22" fmla="*/ 0 h 13852187"/>
              <a:gd name="connsiteX23" fmla="*/ 5194571 w 23735490"/>
              <a:gd name="connsiteY23" fmla="*/ 739302 h 13852187"/>
              <a:gd name="connsiteX24" fmla="*/ 1011677 w 23735490"/>
              <a:gd name="connsiteY24" fmla="*/ 739302 h 1385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735490" h="13852187">
                <a:moveTo>
                  <a:pt x="1011677" y="739302"/>
                </a:moveTo>
                <a:lnTo>
                  <a:pt x="19456" y="1673157"/>
                </a:lnTo>
                <a:lnTo>
                  <a:pt x="19456" y="5719863"/>
                </a:lnTo>
                <a:lnTo>
                  <a:pt x="622571" y="6206246"/>
                </a:lnTo>
                <a:lnTo>
                  <a:pt x="622571" y="8988357"/>
                </a:lnTo>
                <a:lnTo>
                  <a:pt x="0" y="9435829"/>
                </a:lnTo>
                <a:lnTo>
                  <a:pt x="0" y="13287983"/>
                </a:lnTo>
                <a:lnTo>
                  <a:pt x="564205" y="13852187"/>
                </a:lnTo>
                <a:lnTo>
                  <a:pt x="8638162" y="13852187"/>
                </a:lnTo>
                <a:lnTo>
                  <a:pt x="9221822" y="13229617"/>
                </a:lnTo>
                <a:lnTo>
                  <a:pt x="14727677" y="13229617"/>
                </a:lnTo>
                <a:lnTo>
                  <a:pt x="15252971" y="13793821"/>
                </a:lnTo>
                <a:lnTo>
                  <a:pt x="23210196" y="13793821"/>
                </a:lnTo>
                <a:lnTo>
                  <a:pt x="23735490" y="13249072"/>
                </a:lnTo>
                <a:lnTo>
                  <a:pt x="23735490" y="9494195"/>
                </a:lnTo>
                <a:lnTo>
                  <a:pt x="23171285" y="8910536"/>
                </a:lnTo>
                <a:lnTo>
                  <a:pt x="23171285" y="6108970"/>
                </a:lnTo>
                <a:lnTo>
                  <a:pt x="23716034" y="5622587"/>
                </a:lnTo>
                <a:lnTo>
                  <a:pt x="23716034" y="1692612"/>
                </a:lnTo>
                <a:lnTo>
                  <a:pt x="22918366" y="817123"/>
                </a:lnTo>
                <a:lnTo>
                  <a:pt x="18540919" y="817123"/>
                </a:lnTo>
                <a:lnTo>
                  <a:pt x="17937805" y="0"/>
                </a:lnTo>
                <a:lnTo>
                  <a:pt x="5953328" y="0"/>
                </a:lnTo>
                <a:lnTo>
                  <a:pt x="5194571" y="739302"/>
                </a:lnTo>
                <a:lnTo>
                  <a:pt x="1011677" y="739302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84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876550" y="1063290"/>
            <a:ext cx="23641050" cy="14405310"/>
            <a:chOff x="2228850" y="159656"/>
            <a:chExt cx="24936450" cy="15194643"/>
          </a:xfrm>
        </p:grpSpPr>
        <p:sp>
          <p:nvSpPr>
            <p:cNvPr id="14" name="Freeform 13"/>
            <p:cNvSpPr/>
            <p:nvPr/>
          </p:nvSpPr>
          <p:spPr>
            <a:xfrm>
              <a:off x="2228850" y="159656"/>
              <a:ext cx="24936450" cy="15194643"/>
            </a:xfrm>
            <a:custGeom>
              <a:avLst/>
              <a:gdLst>
                <a:gd name="connsiteX0" fmla="*/ 1219200 w 24936450"/>
                <a:gd name="connsiteY0" fmla="*/ 133350 h 14535150"/>
                <a:gd name="connsiteX1" fmla="*/ 0 w 24936450"/>
                <a:gd name="connsiteY1" fmla="*/ 1162050 h 14535150"/>
                <a:gd name="connsiteX2" fmla="*/ 0 w 24936450"/>
                <a:gd name="connsiteY2" fmla="*/ 13601700 h 14535150"/>
                <a:gd name="connsiteX3" fmla="*/ 1219200 w 24936450"/>
                <a:gd name="connsiteY3" fmla="*/ 14535150 h 14535150"/>
                <a:gd name="connsiteX4" fmla="*/ 23850600 w 24936450"/>
                <a:gd name="connsiteY4" fmla="*/ 14535150 h 14535150"/>
                <a:gd name="connsiteX5" fmla="*/ 24936450 w 24936450"/>
                <a:gd name="connsiteY5" fmla="*/ 13354050 h 14535150"/>
                <a:gd name="connsiteX6" fmla="*/ 24936450 w 24936450"/>
                <a:gd name="connsiteY6" fmla="*/ 1009650 h 14535150"/>
                <a:gd name="connsiteX7" fmla="*/ 23602950 w 24936450"/>
                <a:gd name="connsiteY7" fmla="*/ 0 h 14535150"/>
                <a:gd name="connsiteX8" fmla="*/ 1219200 w 24936450"/>
                <a:gd name="connsiteY8" fmla="*/ 133350 h 14535150"/>
                <a:gd name="connsiteX0" fmla="*/ 1219200 w 24936450"/>
                <a:gd name="connsiteY0" fmla="*/ 31750 h 14535150"/>
                <a:gd name="connsiteX1" fmla="*/ 0 w 24936450"/>
                <a:gd name="connsiteY1" fmla="*/ 1162050 h 14535150"/>
                <a:gd name="connsiteX2" fmla="*/ 0 w 24936450"/>
                <a:gd name="connsiteY2" fmla="*/ 13601700 h 14535150"/>
                <a:gd name="connsiteX3" fmla="*/ 1219200 w 24936450"/>
                <a:gd name="connsiteY3" fmla="*/ 14535150 h 14535150"/>
                <a:gd name="connsiteX4" fmla="*/ 23850600 w 24936450"/>
                <a:gd name="connsiteY4" fmla="*/ 14535150 h 14535150"/>
                <a:gd name="connsiteX5" fmla="*/ 24936450 w 24936450"/>
                <a:gd name="connsiteY5" fmla="*/ 13354050 h 14535150"/>
                <a:gd name="connsiteX6" fmla="*/ 24936450 w 24936450"/>
                <a:gd name="connsiteY6" fmla="*/ 1009650 h 14535150"/>
                <a:gd name="connsiteX7" fmla="*/ 23602950 w 24936450"/>
                <a:gd name="connsiteY7" fmla="*/ 0 h 14535150"/>
                <a:gd name="connsiteX8" fmla="*/ 1219200 w 24936450"/>
                <a:gd name="connsiteY8" fmla="*/ 31750 h 14535150"/>
                <a:gd name="connsiteX0" fmla="*/ 1219200 w 24936450"/>
                <a:gd name="connsiteY0" fmla="*/ 38100 h 14541500"/>
                <a:gd name="connsiteX1" fmla="*/ 0 w 24936450"/>
                <a:gd name="connsiteY1" fmla="*/ 1168400 h 14541500"/>
                <a:gd name="connsiteX2" fmla="*/ 0 w 24936450"/>
                <a:gd name="connsiteY2" fmla="*/ 13608050 h 14541500"/>
                <a:gd name="connsiteX3" fmla="*/ 1219200 w 24936450"/>
                <a:gd name="connsiteY3" fmla="*/ 14541500 h 14541500"/>
                <a:gd name="connsiteX4" fmla="*/ 23850600 w 24936450"/>
                <a:gd name="connsiteY4" fmla="*/ 14541500 h 14541500"/>
                <a:gd name="connsiteX5" fmla="*/ 24936450 w 24936450"/>
                <a:gd name="connsiteY5" fmla="*/ 13360400 h 14541500"/>
                <a:gd name="connsiteX6" fmla="*/ 24936450 w 24936450"/>
                <a:gd name="connsiteY6" fmla="*/ 1016000 h 14541500"/>
                <a:gd name="connsiteX7" fmla="*/ 23602950 w 24936450"/>
                <a:gd name="connsiteY7" fmla="*/ 6350 h 14541500"/>
                <a:gd name="connsiteX8" fmla="*/ 9034236 w 24936450"/>
                <a:gd name="connsiteY8" fmla="*/ 0 h 14541500"/>
                <a:gd name="connsiteX9" fmla="*/ 1219200 w 24936450"/>
                <a:gd name="connsiteY9" fmla="*/ 38100 h 14541500"/>
                <a:gd name="connsiteX0" fmla="*/ 1219200 w 24936450"/>
                <a:gd name="connsiteY0" fmla="*/ 52614 h 14556014"/>
                <a:gd name="connsiteX1" fmla="*/ 0 w 24936450"/>
                <a:gd name="connsiteY1" fmla="*/ 1182914 h 14556014"/>
                <a:gd name="connsiteX2" fmla="*/ 0 w 24936450"/>
                <a:gd name="connsiteY2" fmla="*/ 13622564 h 14556014"/>
                <a:gd name="connsiteX3" fmla="*/ 1219200 w 24936450"/>
                <a:gd name="connsiteY3" fmla="*/ 14556014 h 14556014"/>
                <a:gd name="connsiteX4" fmla="*/ 23850600 w 24936450"/>
                <a:gd name="connsiteY4" fmla="*/ 14556014 h 14556014"/>
                <a:gd name="connsiteX5" fmla="*/ 24936450 w 24936450"/>
                <a:gd name="connsiteY5" fmla="*/ 13374914 h 14556014"/>
                <a:gd name="connsiteX6" fmla="*/ 24936450 w 24936450"/>
                <a:gd name="connsiteY6" fmla="*/ 1030514 h 14556014"/>
                <a:gd name="connsiteX7" fmla="*/ 23602950 w 24936450"/>
                <a:gd name="connsiteY7" fmla="*/ 20864 h 14556014"/>
                <a:gd name="connsiteX8" fmla="*/ 15943036 w 24936450"/>
                <a:gd name="connsiteY8" fmla="*/ 0 h 14556014"/>
                <a:gd name="connsiteX9" fmla="*/ 9034236 w 24936450"/>
                <a:gd name="connsiteY9" fmla="*/ 14514 h 14556014"/>
                <a:gd name="connsiteX10" fmla="*/ 1219200 w 24936450"/>
                <a:gd name="connsiteY10" fmla="*/ 52614 h 14556014"/>
                <a:gd name="connsiteX0" fmla="*/ 1219200 w 24936450"/>
                <a:gd name="connsiteY0" fmla="*/ 52614 h 14556014"/>
                <a:gd name="connsiteX1" fmla="*/ 0 w 24936450"/>
                <a:gd name="connsiteY1" fmla="*/ 1182914 h 14556014"/>
                <a:gd name="connsiteX2" fmla="*/ 0 w 24936450"/>
                <a:gd name="connsiteY2" fmla="*/ 13622564 h 14556014"/>
                <a:gd name="connsiteX3" fmla="*/ 1219200 w 24936450"/>
                <a:gd name="connsiteY3" fmla="*/ 14556014 h 14556014"/>
                <a:gd name="connsiteX4" fmla="*/ 23850600 w 24936450"/>
                <a:gd name="connsiteY4" fmla="*/ 14556014 h 14556014"/>
                <a:gd name="connsiteX5" fmla="*/ 24936450 w 24936450"/>
                <a:gd name="connsiteY5" fmla="*/ 13374914 h 14556014"/>
                <a:gd name="connsiteX6" fmla="*/ 24936450 w 24936450"/>
                <a:gd name="connsiteY6" fmla="*/ 1030514 h 14556014"/>
                <a:gd name="connsiteX7" fmla="*/ 23602950 w 24936450"/>
                <a:gd name="connsiteY7" fmla="*/ 20864 h 14556014"/>
                <a:gd name="connsiteX8" fmla="*/ 15943036 w 24936450"/>
                <a:gd name="connsiteY8" fmla="*/ 0 h 14556014"/>
                <a:gd name="connsiteX9" fmla="*/ 9034236 w 24936450"/>
                <a:gd name="connsiteY9" fmla="*/ 14514 h 14556014"/>
                <a:gd name="connsiteX10" fmla="*/ 8308521 w 24936450"/>
                <a:gd name="connsiteY10" fmla="*/ 29028 h 14556014"/>
                <a:gd name="connsiteX11" fmla="*/ 1219200 w 24936450"/>
                <a:gd name="connsiteY11" fmla="*/ 52614 h 14556014"/>
                <a:gd name="connsiteX0" fmla="*/ 1219200 w 24936450"/>
                <a:gd name="connsiteY0" fmla="*/ 52614 h 14556014"/>
                <a:gd name="connsiteX1" fmla="*/ 0 w 24936450"/>
                <a:gd name="connsiteY1" fmla="*/ 1182914 h 14556014"/>
                <a:gd name="connsiteX2" fmla="*/ 0 w 24936450"/>
                <a:gd name="connsiteY2" fmla="*/ 13622564 h 14556014"/>
                <a:gd name="connsiteX3" fmla="*/ 1219200 w 24936450"/>
                <a:gd name="connsiteY3" fmla="*/ 14556014 h 14556014"/>
                <a:gd name="connsiteX4" fmla="*/ 23850600 w 24936450"/>
                <a:gd name="connsiteY4" fmla="*/ 14556014 h 14556014"/>
                <a:gd name="connsiteX5" fmla="*/ 24936450 w 24936450"/>
                <a:gd name="connsiteY5" fmla="*/ 13374914 h 14556014"/>
                <a:gd name="connsiteX6" fmla="*/ 24936450 w 24936450"/>
                <a:gd name="connsiteY6" fmla="*/ 1030514 h 14556014"/>
                <a:gd name="connsiteX7" fmla="*/ 23602950 w 24936450"/>
                <a:gd name="connsiteY7" fmla="*/ 20864 h 14556014"/>
                <a:gd name="connsiteX8" fmla="*/ 16683264 w 24936450"/>
                <a:gd name="connsiteY8" fmla="*/ 0 h 14556014"/>
                <a:gd name="connsiteX9" fmla="*/ 15943036 w 24936450"/>
                <a:gd name="connsiteY9" fmla="*/ 0 h 14556014"/>
                <a:gd name="connsiteX10" fmla="*/ 9034236 w 24936450"/>
                <a:gd name="connsiteY10" fmla="*/ 14514 h 14556014"/>
                <a:gd name="connsiteX11" fmla="*/ 8308521 w 24936450"/>
                <a:gd name="connsiteY11" fmla="*/ 29028 h 14556014"/>
                <a:gd name="connsiteX12" fmla="*/ 1219200 w 24936450"/>
                <a:gd name="connsiteY12" fmla="*/ 52614 h 14556014"/>
                <a:gd name="connsiteX0" fmla="*/ 1219200 w 24936450"/>
                <a:gd name="connsiteY0" fmla="*/ 691242 h 15194642"/>
                <a:gd name="connsiteX1" fmla="*/ 0 w 24936450"/>
                <a:gd name="connsiteY1" fmla="*/ 1821542 h 15194642"/>
                <a:gd name="connsiteX2" fmla="*/ 0 w 24936450"/>
                <a:gd name="connsiteY2" fmla="*/ 14261192 h 15194642"/>
                <a:gd name="connsiteX3" fmla="*/ 1219200 w 24936450"/>
                <a:gd name="connsiteY3" fmla="*/ 15194642 h 15194642"/>
                <a:gd name="connsiteX4" fmla="*/ 23850600 w 24936450"/>
                <a:gd name="connsiteY4" fmla="*/ 15194642 h 15194642"/>
                <a:gd name="connsiteX5" fmla="*/ 24936450 w 24936450"/>
                <a:gd name="connsiteY5" fmla="*/ 14013542 h 15194642"/>
                <a:gd name="connsiteX6" fmla="*/ 24936450 w 24936450"/>
                <a:gd name="connsiteY6" fmla="*/ 1669142 h 15194642"/>
                <a:gd name="connsiteX7" fmla="*/ 23602950 w 24936450"/>
                <a:gd name="connsiteY7" fmla="*/ 659492 h 15194642"/>
                <a:gd name="connsiteX8" fmla="*/ 16683264 w 24936450"/>
                <a:gd name="connsiteY8" fmla="*/ 638628 h 15194642"/>
                <a:gd name="connsiteX9" fmla="*/ 15318921 w 24936450"/>
                <a:gd name="connsiteY9" fmla="*/ 0 h 15194642"/>
                <a:gd name="connsiteX10" fmla="*/ 9034236 w 24936450"/>
                <a:gd name="connsiteY10" fmla="*/ 653142 h 15194642"/>
                <a:gd name="connsiteX11" fmla="*/ 8308521 w 24936450"/>
                <a:gd name="connsiteY11" fmla="*/ 667656 h 15194642"/>
                <a:gd name="connsiteX12" fmla="*/ 1219200 w 24936450"/>
                <a:gd name="connsiteY12" fmla="*/ 691242 h 15194642"/>
                <a:gd name="connsiteX0" fmla="*/ 1219200 w 24936450"/>
                <a:gd name="connsiteY0" fmla="*/ 705757 h 15209157"/>
                <a:gd name="connsiteX1" fmla="*/ 0 w 24936450"/>
                <a:gd name="connsiteY1" fmla="*/ 1836057 h 15209157"/>
                <a:gd name="connsiteX2" fmla="*/ 0 w 24936450"/>
                <a:gd name="connsiteY2" fmla="*/ 14275707 h 15209157"/>
                <a:gd name="connsiteX3" fmla="*/ 1219200 w 24936450"/>
                <a:gd name="connsiteY3" fmla="*/ 15209157 h 15209157"/>
                <a:gd name="connsiteX4" fmla="*/ 23850600 w 24936450"/>
                <a:gd name="connsiteY4" fmla="*/ 15209157 h 15209157"/>
                <a:gd name="connsiteX5" fmla="*/ 24936450 w 24936450"/>
                <a:gd name="connsiteY5" fmla="*/ 14028057 h 15209157"/>
                <a:gd name="connsiteX6" fmla="*/ 24936450 w 24936450"/>
                <a:gd name="connsiteY6" fmla="*/ 1683657 h 15209157"/>
                <a:gd name="connsiteX7" fmla="*/ 23602950 w 24936450"/>
                <a:gd name="connsiteY7" fmla="*/ 674007 h 15209157"/>
                <a:gd name="connsiteX8" fmla="*/ 16683264 w 24936450"/>
                <a:gd name="connsiteY8" fmla="*/ 653143 h 15209157"/>
                <a:gd name="connsiteX9" fmla="*/ 15318921 w 24936450"/>
                <a:gd name="connsiteY9" fmla="*/ 14515 h 15209157"/>
                <a:gd name="connsiteX10" fmla="*/ 9861550 w 24936450"/>
                <a:gd name="connsiteY10" fmla="*/ 0 h 15209157"/>
                <a:gd name="connsiteX11" fmla="*/ 8308521 w 24936450"/>
                <a:gd name="connsiteY11" fmla="*/ 682171 h 15209157"/>
                <a:gd name="connsiteX12" fmla="*/ 1219200 w 24936450"/>
                <a:gd name="connsiteY12" fmla="*/ 705757 h 15209157"/>
                <a:gd name="connsiteX0" fmla="*/ 1219200 w 24936450"/>
                <a:gd name="connsiteY0" fmla="*/ 705757 h 15209157"/>
                <a:gd name="connsiteX1" fmla="*/ 0 w 24936450"/>
                <a:gd name="connsiteY1" fmla="*/ 1836057 h 15209157"/>
                <a:gd name="connsiteX2" fmla="*/ 0 w 24936450"/>
                <a:gd name="connsiteY2" fmla="*/ 14275707 h 15209157"/>
                <a:gd name="connsiteX3" fmla="*/ 1219200 w 24936450"/>
                <a:gd name="connsiteY3" fmla="*/ 15209157 h 15209157"/>
                <a:gd name="connsiteX4" fmla="*/ 23850600 w 24936450"/>
                <a:gd name="connsiteY4" fmla="*/ 15209157 h 15209157"/>
                <a:gd name="connsiteX5" fmla="*/ 24936450 w 24936450"/>
                <a:gd name="connsiteY5" fmla="*/ 14028057 h 15209157"/>
                <a:gd name="connsiteX6" fmla="*/ 24936450 w 24936450"/>
                <a:gd name="connsiteY6" fmla="*/ 1683657 h 15209157"/>
                <a:gd name="connsiteX7" fmla="*/ 23602950 w 24936450"/>
                <a:gd name="connsiteY7" fmla="*/ 674007 h 15209157"/>
                <a:gd name="connsiteX8" fmla="*/ 16683264 w 24936450"/>
                <a:gd name="connsiteY8" fmla="*/ 653143 h 15209157"/>
                <a:gd name="connsiteX9" fmla="*/ 15318921 w 24936450"/>
                <a:gd name="connsiteY9" fmla="*/ 14515 h 15209157"/>
                <a:gd name="connsiteX10" fmla="*/ 9861550 w 24936450"/>
                <a:gd name="connsiteY10" fmla="*/ 0 h 15209157"/>
                <a:gd name="connsiteX11" fmla="*/ 9034236 w 24936450"/>
                <a:gd name="connsiteY11" fmla="*/ 667656 h 15209157"/>
                <a:gd name="connsiteX12" fmla="*/ 1219200 w 24936450"/>
                <a:gd name="connsiteY12" fmla="*/ 705757 h 15209157"/>
                <a:gd name="connsiteX0" fmla="*/ 1219200 w 24936450"/>
                <a:gd name="connsiteY0" fmla="*/ 705757 h 15209157"/>
                <a:gd name="connsiteX1" fmla="*/ 0 w 24936450"/>
                <a:gd name="connsiteY1" fmla="*/ 1836057 h 15209157"/>
                <a:gd name="connsiteX2" fmla="*/ 0 w 24936450"/>
                <a:gd name="connsiteY2" fmla="*/ 14275707 h 15209157"/>
                <a:gd name="connsiteX3" fmla="*/ 1219200 w 24936450"/>
                <a:gd name="connsiteY3" fmla="*/ 15209157 h 15209157"/>
                <a:gd name="connsiteX4" fmla="*/ 23850600 w 24936450"/>
                <a:gd name="connsiteY4" fmla="*/ 15209157 h 15209157"/>
                <a:gd name="connsiteX5" fmla="*/ 24936450 w 24936450"/>
                <a:gd name="connsiteY5" fmla="*/ 14028057 h 15209157"/>
                <a:gd name="connsiteX6" fmla="*/ 24936450 w 24936450"/>
                <a:gd name="connsiteY6" fmla="*/ 1683657 h 15209157"/>
                <a:gd name="connsiteX7" fmla="*/ 23602950 w 24936450"/>
                <a:gd name="connsiteY7" fmla="*/ 674007 h 15209157"/>
                <a:gd name="connsiteX8" fmla="*/ 16001092 w 24936450"/>
                <a:gd name="connsiteY8" fmla="*/ 653143 h 15209157"/>
                <a:gd name="connsiteX9" fmla="*/ 15318921 w 24936450"/>
                <a:gd name="connsiteY9" fmla="*/ 14515 h 15209157"/>
                <a:gd name="connsiteX10" fmla="*/ 9861550 w 24936450"/>
                <a:gd name="connsiteY10" fmla="*/ 0 h 15209157"/>
                <a:gd name="connsiteX11" fmla="*/ 9034236 w 24936450"/>
                <a:gd name="connsiteY11" fmla="*/ 667656 h 15209157"/>
                <a:gd name="connsiteX12" fmla="*/ 1219200 w 24936450"/>
                <a:gd name="connsiteY12" fmla="*/ 705757 h 15209157"/>
                <a:gd name="connsiteX0" fmla="*/ 1219200 w 24936450"/>
                <a:gd name="connsiteY0" fmla="*/ 705757 h 15209157"/>
                <a:gd name="connsiteX1" fmla="*/ 0 w 24936450"/>
                <a:gd name="connsiteY1" fmla="*/ 1836057 h 15209157"/>
                <a:gd name="connsiteX2" fmla="*/ 0 w 24936450"/>
                <a:gd name="connsiteY2" fmla="*/ 14275707 h 15209157"/>
                <a:gd name="connsiteX3" fmla="*/ 1219200 w 24936450"/>
                <a:gd name="connsiteY3" fmla="*/ 15209157 h 15209157"/>
                <a:gd name="connsiteX4" fmla="*/ 23850600 w 24936450"/>
                <a:gd name="connsiteY4" fmla="*/ 15209157 h 15209157"/>
                <a:gd name="connsiteX5" fmla="*/ 24936450 w 24936450"/>
                <a:gd name="connsiteY5" fmla="*/ 14028057 h 15209157"/>
                <a:gd name="connsiteX6" fmla="*/ 24936450 w 24936450"/>
                <a:gd name="connsiteY6" fmla="*/ 1683657 h 15209157"/>
                <a:gd name="connsiteX7" fmla="*/ 23602950 w 24936450"/>
                <a:gd name="connsiteY7" fmla="*/ 674007 h 15209157"/>
                <a:gd name="connsiteX8" fmla="*/ 16001092 w 24936450"/>
                <a:gd name="connsiteY8" fmla="*/ 653143 h 15209157"/>
                <a:gd name="connsiteX9" fmla="*/ 15318921 w 24936450"/>
                <a:gd name="connsiteY9" fmla="*/ 14515 h 15209157"/>
                <a:gd name="connsiteX10" fmla="*/ 9861550 w 24936450"/>
                <a:gd name="connsiteY10" fmla="*/ 0 h 15209157"/>
                <a:gd name="connsiteX11" fmla="*/ 7553779 w 24936450"/>
                <a:gd name="connsiteY11" fmla="*/ 682170 h 15209157"/>
                <a:gd name="connsiteX12" fmla="*/ 1219200 w 24936450"/>
                <a:gd name="connsiteY12" fmla="*/ 705757 h 15209157"/>
                <a:gd name="connsiteX0" fmla="*/ 1219200 w 24936450"/>
                <a:gd name="connsiteY0" fmla="*/ 705757 h 15209157"/>
                <a:gd name="connsiteX1" fmla="*/ 0 w 24936450"/>
                <a:gd name="connsiteY1" fmla="*/ 1836057 h 15209157"/>
                <a:gd name="connsiteX2" fmla="*/ 0 w 24936450"/>
                <a:gd name="connsiteY2" fmla="*/ 14275707 h 15209157"/>
                <a:gd name="connsiteX3" fmla="*/ 1219200 w 24936450"/>
                <a:gd name="connsiteY3" fmla="*/ 15209157 h 15209157"/>
                <a:gd name="connsiteX4" fmla="*/ 23850600 w 24936450"/>
                <a:gd name="connsiteY4" fmla="*/ 15209157 h 15209157"/>
                <a:gd name="connsiteX5" fmla="*/ 24936450 w 24936450"/>
                <a:gd name="connsiteY5" fmla="*/ 14028057 h 15209157"/>
                <a:gd name="connsiteX6" fmla="*/ 24936450 w 24936450"/>
                <a:gd name="connsiteY6" fmla="*/ 1683657 h 15209157"/>
                <a:gd name="connsiteX7" fmla="*/ 23602950 w 24936450"/>
                <a:gd name="connsiteY7" fmla="*/ 674007 h 15209157"/>
                <a:gd name="connsiteX8" fmla="*/ 17525092 w 24936450"/>
                <a:gd name="connsiteY8" fmla="*/ 653143 h 15209157"/>
                <a:gd name="connsiteX9" fmla="*/ 15318921 w 24936450"/>
                <a:gd name="connsiteY9" fmla="*/ 14515 h 15209157"/>
                <a:gd name="connsiteX10" fmla="*/ 9861550 w 24936450"/>
                <a:gd name="connsiteY10" fmla="*/ 0 h 15209157"/>
                <a:gd name="connsiteX11" fmla="*/ 7553779 w 24936450"/>
                <a:gd name="connsiteY11" fmla="*/ 682170 h 15209157"/>
                <a:gd name="connsiteX12" fmla="*/ 1219200 w 24936450"/>
                <a:gd name="connsiteY12" fmla="*/ 705757 h 15209157"/>
                <a:gd name="connsiteX0" fmla="*/ 1219200 w 24936450"/>
                <a:gd name="connsiteY0" fmla="*/ 691243 h 15194643"/>
                <a:gd name="connsiteX1" fmla="*/ 0 w 24936450"/>
                <a:gd name="connsiteY1" fmla="*/ 1821543 h 15194643"/>
                <a:gd name="connsiteX2" fmla="*/ 0 w 24936450"/>
                <a:gd name="connsiteY2" fmla="*/ 14261193 h 15194643"/>
                <a:gd name="connsiteX3" fmla="*/ 1219200 w 24936450"/>
                <a:gd name="connsiteY3" fmla="*/ 15194643 h 15194643"/>
                <a:gd name="connsiteX4" fmla="*/ 23850600 w 24936450"/>
                <a:gd name="connsiteY4" fmla="*/ 15194643 h 15194643"/>
                <a:gd name="connsiteX5" fmla="*/ 24936450 w 24936450"/>
                <a:gd name="connsiteY5" fmla="*/ 14013543 h 15194643"/>
                <a:gd name="connsiteX6" fmla="*/ 24936450 w 24936450"/>
                <a:gd name="connsiteY6" fmla="*/ 1669143 h 15194643"/>
                <a:gd name="connsiteX7" fmla="*/ 23602950 w 24936450"/>
                <a:gd name="connsiteY7" fmla="*/ 659493 h 15194643"/>
                <a:gd name="connsiteX8" fmla="*/ 17525092 w 24936450"/>
                <a:gd name="connsiteY8" fmla="*/ 638629 h 15194643"/>
                <a:gd name="connsiteX9" fmla="*/ 15318921 w 24936450"/>
                <a:gd name="connsiteY9" fmla="*/ 1 h 15194643"/>
                <a:gd name="connsiteX10" fmla="*/ 8613322 w 24936450"/>
                <a:gd name="connsiteY10" fmla="*/ 0 h 15194643"/>
                <a:gd name="connsiteX11" fmla="*/ 7553779 w 24936450"/>
                <a:gd name="connsiteY11" fmla="*/ 667656 h 15194643"/>
                <a:gd name="connsiteX12" fmla="*/ 1219200 w 24936450"/>
                <a:gd name="connsiteY12" fmla="*/ 691243 h 15194643"/>
                <a:gd name="connsiteX0" fmla="*/ 1219200 w 24936450"/>
                <a:gd name="connsiteY0" fmla="*/ 691243 h 15194643"/>
                <a:gd name="connsiteX1" fmla="*/ 0 w 24936450"/>
                <a:gd name="connsiteY1" fmla="*/ 1821543 h 15194643"/>
                <a:gd name="connsiteX2" fmla="*/ 0 w 24936450"/>
                <a:gd name="connsiteY2" fmla="*/ 14261193 h 15194643"/>
                <a:gd name="connsiteX3" fmla="*/ 1219200 w 24936450"/>
                <a:gd name="connsiteY3" fmla="*/ 15194643 h 15194643"/>
                <a:gd name="connsiteX4" fmla="*/ 23850600 w 24936450"/>
                <a:gd name="connsiteY4" fmla="*/ 15194643 h 15194643"/>
                <a:gd name="connsiteX5" fmla="*/ 24936450 w 24936450"/>
                <a:gd name="connsiteY5" fmla="*/ 14013543 h 15194643"/>
                <a:gd name="connsiteX6" fmla="*/ 24936450 w 24936450"/>
                <a:gd name="connsiteY6" fmla="*/ 1669143 h 15194643"/>
                <a:gd name="connsiteX7" fmla="*/ 23602950 w 24936450"/>
                <a:gd name="connsiteY7" fmla="*/ 659493 h 15194643"/>
                <a:gd name="connsiteX8" fmla="*/ 17525092 w 24936450"/>
                <a:gd name="connsiteY8" fmla="*/ 638629 h 15194643"/>
                <a:gd name="connsiteX9" fmla="*/ 16451035 w 24936450"/>
                <a:gd name="connsiteY9" fmla="*/ 14515 h 15194643"/>
                <a:gd name="connsiteX10" fmla="*/ 8613322 w 24936450"/>
                <a:gd name="connsiteY10" fmla="*/ 0 h 15194643"/>
                <a:gd name="connsiteX11" fmla="*/ 7553779 w 24936450"/>
                <a:gd name="connsiteY11" fmla="*/ 667656 h 15194643"/>
                <a:gd name="connsiteX12" fmla="*/ 1219200 w 24936450"/>
                <a:gd name="connsiteY12" fmla="*/ 691243 h 15194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936450" h="15194643">
                  <a:moveTo>
                    <a:pt x="1219200" y="691243"/>
                  </a:moveTo>
                  <a:lnTo>
                    <a:pt x="0" y="1821543"/>
                  </a:lnTo>
                  <a:lnTo>
                    <a:pt x="0" y="14261193"/>
                  </a:lnTo>
                  <a:lnTo>
                    <a:pt x="1219200" y="15194643"/>
                  </a:lnTo>
                  <a:lnTo>
                    <a:pt x="23850600" y="15194643"/>
                  </a:lnTo>
                  <a:lnTo>
                    <a:pt x="24936450" y="14013543"/>
                  </a:lnTo>
                  <a:lnTo>
                    <a:pt x="24936450" y="1669143"/>
                  </a:lnTo>
                  <a:lnTo>
                    <a:pt x="23602950" y="659493"/>
                  </a:lnTo>
                  <a:lnTo>
                    <a:pt x="17525092" y="638629"/>
                  </a:lnTo>
                  <a:lnTo>
                    <a:pt x="16451035" y="14515"/>
                  </a:lnTo>
                  <a:lnTo>
                    <a:pt x="8613322" y="0"/>
                  </a:lnTo>
                  <a:lnTo>
                    <a:pt x="7553779" y="667656"/>
                  </a:lnTo>
                  <a:lnTo>
                    <a:pt x="1219200" y="691243"/>
                  </a:ln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2" name="Freeform 1"/>
            <p:cNvSpPr/>
            <p:nvPr/>
          </p:nvSpPr>
          <p:spPr>
            <a:xfrm>
              <a:off x="2723744" y="1225686"/>
              <a:ext cx="992221" cy="13618724"/>
            </a:xfrm>
            <a:custGeom>
              <a:avLst/>
              <a:gdLst>
                <a:gd name="connsiteX0" fmla="*/ 739302 w 1031132"/>
                <a:gd name="connsiteY0" fmla="*/ 38911 h 13657635"/>
                <a:gd name="connsiteX1" fmla="*/ 38910 w 1031132"/>
                <a:gd name="connsiteY1" fmla="*/ 700392 h 13657635"/>
                <a:gd name="connsiteX2" fmla="*/ 38910 w 1031132"/>
                <a:gd name="connsiteY2" fmla="*/ 5038928 h 13657635"/>
                <a:gd name="connsiteX3" fmla="*/ 622570 w 1031132"/>
                <a:gd name="connsiteY3" fmla="*/ 5642043 h 13657635"/>
                <a:gd name="connsiteX4" fmla="*/ 622570 w 1031132"/>
                <a:gd name="connsiteY4" fmla="*/ 8696528 h 13657635"/>
                <a:gd name="connsiteX5" fmla="*/ 0 w 1031132"/>
                <a:gd name="connsiteY5" fmla="*/ 9202366 h 13657635"/>
                <a:gd name="connsiteX6" fmla="*/ 0 w 1031132"/>
                <a:gd name="connsiteY6" fmla="*/ 13035064 h 13657635"/>
                <a:gd name="connsiteX7" fmla="*/ 622570 w 1031132"/>
                <a:gd name="connsiteY7" fmla="*/ 13657635 h 13657635"/>
                <a:gd name="connsiteX8" fmla="*/ 992221 w 1031132"/>
                <a:gd name="connsiteY8" fmla="*/ 13657635 h 13657635"/>
                <a:gd name="connsiteX9" fmla="*/ 175098 w 1031132"/>
                <a:gd name="connsiteY9" fmla="*/ 12957243 h 13657635"/>
                <a:gd name="connsiteX10" fmla="*/ 175098 w 1031132"/>
                <a:gd name="connsiteY10" fmla="*/ 9241277 h 13657635"/>
                <a:gd name="connsiteX11" fmla="*/ 875489 w 1031132"/>
                <a:gd name="connsiteY11" fmla="*/ 8696528 h 13657635"/>
                <a:gd name="connsiteX12" fmla="*/ 875489 w 1031132"/>
                <a:gd name="connsiteY12" fmla="*/ 5583677 h 13657635"/>
                <a:gd name="connsiteX13" fmla="*/ 252919 w 1031132"/>
                <a:gd name="connsiteY13" fmla="*/ 5038928 h 13657635"/>
                <a:gd name="connsiteX14" fmla="*/ 252919 w 1031132"/>
                <a:gd name="connsiteY14" fmla="*/ 700392 h 13657635"/>
                <a:gd name="connsiteX15" fmla="*/ 1031132 w 1031132"/>
                <a:gd name="connsiteY15" fmla="*/ 0 h 13657635"/>
                <a:gd name="connsiteX16" fmla="*/ 836578 w 1031132"/>
                <a:gd name="connsiteY16" fmla="*/ 0 h 13657635"/>
                <a:gd name="connsiteX0" fmla="*/ 739302 w 1031132"/>
                <a:gd name="connsiteY0" fmla="*/ 38911 h 13657635"/>
                <a:gd name="connsiteX1" fmla="*/ 38910 w 1031132"/>
                <a:gd name="connsiteY1" fmla="*/ 700392 h 13657635"/>
                <a:gd name="connsiteX2" fmla="*/ 38910 w 1031132"/>
                <a:gd name="connsiteY2" fmla="*/ 5038928 h 13657635"/>
                <a:gd name="connsiteX3" fmla="*/ 622570 w 1031132"/>
                <a:gd name="connsiteY3" fmla="*/ 5642043 h 13657635"/>
                <a:gd name="connsiteX4" fmla="*/ 622570 w 1031132"/>
                <a:gd name="connsiteY4" fmla="*/ 8696528 h 13657635"/>
                <a:gd name="connsiteX5" fmla="*/ 0 w 1031132"/>
                <a:gd name="connsiteY5" fmla="*/ 9202366 h 13657635"/>
                <a:gd name="connsiteX6" fmla="*/ 0 w 1031132"/>
                <a:gd name="connsiteY6" fmla="*/ 13035064 h 13657635"/>
                <a:gd name="connsiteX7" fmla="*/ 622570 w 1031132"/>
                <a:gd name="connsiteY7" fmla="*/ 13657635 h 13657635"/>
                <a:gd name="connsiteX8" fmla="*/ 992221 w 1031132"/>
                <a:gd name="connsiteY8" fmla="*/ 13657635 h 13657635"/>
                <a:gd name="connsiteX9" fmla="*/ 175098 w 1031132"/>
                <a:gd name="connsiteY9" fmla="*/ 12957243 h 13657635"/>
                <a:gd name="connsiteX10" fmla="*/ 175098 w 1031132"/>
                <a:gd name="connsiteY10" fmla="*/ 9241277 h 13657635"/>
                <a:gd name="connsiteX11" fmla="*/ 875489 w 1031132"/>
                <a:gd name="connsiteY11" fmla="*/ 8696528 h 13657635"/>
                <a:gd name="connsiteX12" fmla="*/ 875489 w 1031132"/>
                <a:gd name="connsiteY12" fmla="*/ 5583677 h 13657635"/>
                <a:gd name="connsiteX13" fmla="*/ 252919 w 1031132"/>
                <a:gd name="connsiteY13" fmla="*/ 5038928 h 13657635"/>
                <a:gd name="connsiteX14" fmla="*/ 252919 w 1031132"/>
                <a:gd name="connsiteY14" fmla="*/ 700392 h 13657635"/>
                <a:gd name="connsiteX15" fmla="*/ 1031132 w 1031132"/>
                <a:gd name="connsiteY15" fmla="*/ 0 h 13657635"/>
                <a:gd name="connsiteX16" fmla="*/ 836578 w 1031132"/>
                <a:gd name="connsiteY16" fmla="*/ 0 h 13657635"/>
                <a:gd name="connsiteX17" fmla="*/ 739302 w 1031132"/>
                <a:gd name="connsiteY17" fmla="*/ 38911 h 13657635"/>
                <a:gd name="connsiteX0" fmla="*/ 739302 w 1031132"/>
                <a:gd name="connsiteY0" fmla="*/ 38911 h 13657635"/>
                <a:gd name="connsiteX1" fmla="*/ 38910 w 1031132"/>
                <a:gd name="connsiteY1" fmla="*/ 700392 h 13657635"/>
                <a:gd name="connsiteX2" fmla="*/ 38910 w 1031132"/>
                <a:gd name="connsiteY2" fmla="*/ 5038928 h 13657635"/>
                <a:gd name="connsiteX3" fmla="*/ 622570 w 1031132"/>
                <a:gd name="connsiteY3" fmla="*/ 5642043 h 13657635"/>
                <a:gd name="connsiteX4" fmla="*/ 622570 w 1031132"/>
                <a:gd name="connsiteY4" fmla="*/ 8696528 h 13657635"/>
                <a:gd name="connsiteX5" fmla="*/ 0 w 1031132"/>
                <a:gd name="connsiteY5" fmla="*/ 9202366 h 13657635"/>
                <a:gd name="connsiteX6" fmla="*/ 0 w 1031132"/>
                <a:gd name="connsiteY6" fmla="*/ 13035064 h 13657635"/>
                <a:gd name="connsiteX7" fmla="*/ 622570 w 1031132"/>
                <a:gd name="connsiteY7" fmla="*/ 13657635 h 13657635"/>
                <a:gd name="connsiteX8" fmla="*/ 992221 w 1031132"/>
                <a:gd name="connsiteY8" fmla="*/ 13657635 h 13657635"/>
                <a:gd name="connsiteX9" fmla="*/ 175098 w 1031132"/>
                <a:gd name="connsiteY9" fmla="*/ 12957243 h 13657635"/>
                <a:gd name="connsiteX10" fmla="*/ 175098 w 1031132"/>
                <a:gd name="connsiteY10" fmla="*/ 9241277 h 13657635"/>
                <a:gd name="connsiteX11" fmla="*/ 875489 w 1031132"/>
                <a:gd name="connsiteY11" fmla="*/ 8696528 h 13657635"/>
                <a:gd name="connsiteX12" fmla="*/ 875489 w 1031132"/>
                <a:gd name="connsiteY12" fmla="*/ 5583677 h 13657635"/>
                <a:gd name="connsiteX13" fmla="*/ 252919 w 1031132"/>
                <a:gd name="connsiteY13" fmla="*/ 5038928 h 13657635"/>
                <a:gd name="connsiteX14" fmla="*/ 252919 w 1031132"/>
                <a:gd name="connsiteY14" fmla="*/ 700392 h 13657635"/>
                <a:gd name="connsiteX15" fmla="*/ 1031132 w 1031132"/>
                <a:gd name="connsiteY15" fmla="*/ 0 h 13657635"/>
                <a:gd name="connsiteX16" fmla="*/ 739302 w 1031132"/>
                <a:gd name="connsiteY16" fmla="*/ 38911 h 13657635"/>
                <a:gd name="connsiteX0" fmla="*/ 739302 w 992221"/>
                <a:gd name="connsiteY0" fmla="*/ 0 h 13618724"/>
                <a:gd name="connsiteX1" fmla="*/ 38910 w 992221"/>
                <a:gd name="connsiteY1" fmla="*/ 661481 h 13618724"/>
                <a:gd name="connsiteX2" fmla="*/ 38910 w 992221"/>
                <a:gd name="connsiteY2" fmla="*/ 5000017 h 13618724"/>
                <a:gd name="connsiteX3" fmla="*/ 622570 w 992221"/>
                <a:gd name="connsiteY3" fmla="*/ 5603132 h 13618724"/>
                <a:gd name="connsiteX4" fmla="*/ 622570 w 992221"/>
                <a:gd name="connsiteY4" fmla="*/ 8657617 h 13618724"/>
                <a:gd name="connsiteX5" fmla="*/ 0 w 992221"/>
                <a:gd name="connsiteY5" fmla="*/ 9163455 h 13618724"/>
                <a:gd name="connsiteX6" fmla="*/ 0 w 992221"/>
                <a:gd name="connsiteY6" fmla="*/ 12996153 h 13618724"/>
                <a:gd name="connsiteX7" fmla="*/ 622570 w 992221"/>
                <a:gd name="connsiteY7" fmla="*/ 13618724 h 13618724"/>
                <a:gd name="connsiteX8" fmla="*/ 992221 w 992221"/>
                <a:gd name="connsiteY8" fmla="*/ 13618724 h 13618724"/>
                <a:gd name="connsiteX9" fmla="*/ 175098 w 992221"/>
                <a:gd name="connsiteY9" fmla="*/ 12918332 h 13618724"/>
                <a:gd name="connsiteX10" fmla="*/ 175098 w 992221"/>
                <a:gd name="connsiteY10" fmla="*/ 9202366 h 13618724"/>
                <a:gd name="connsiteX11" fmla="*/ 875489 w 992221"/>
                <a:gd name="connsiteY11" fmla="*/ 8657617 h 13618724"/>
                <a:gd name="connsiteX12" fmla="*/ 875489 w 992221"/>
                <a:gd name="connsiteY12" fmla="*/ 5544766 h 13618724"/>
                <a:gd name="connsiteX13" fmla="*/ 252919 w 992221"/>
                <a:gd name="connsiteY13" fmla="*/ 5000017 h 13618724"/>
                <a:gd name="connsiteX14" fmla="*/ 252919 w 992221"/>
                <a:gd name="connsiteY14" fmla="*/ 661481 h 13618724"/>
                <a:gd name="connsiteX15" fmla="*/ 970807 w 992221"/>
                <a:gd name="connsiteY15" fmla="*/ 5539 h 13618724"/>
                <a:gd name="connsiteX16" fmla="*/ 739302 w 992221"/>
                <a:gd name="connsiteY16" fmla="*/ 0 h 13618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2221" h="13618724">
                  <a:moveTo>
                    <a:pt x="739302" y="0"/>
                  </a:moveTo>
                  <a:lnTo>
                    <a:pt x="38910" y="661481"/>
                  </a:lnTo>
                  <a:lnTo>
                    <a:pt x="38910" y="5000017"/>
                  </a:lnTo>
                  <a:lnTo>
                    <a:pt x="622570" y="5603132"/>
                  </a:lnTo>
                  <a:lnTo>
                    <a:pt x="622570" y="8657617"/>
                  </a:lnTo>
                  <a:lnTo>
                    <a:pt x="0" y="9163455"/>
                  </a:lnTo>
                  <a:lnTo>
                    <a:pt x="0" y="12996153"/>
                  </a:lnTo>
                  <a:lnTo>
                    <a:pt x="622570" y="13618724"/>
                  </a:lnTo>
                  <a:lnTo>
                    <a:pt x="992221" y="13618724"/>
                  </a:lnTo>
                  <a:lnTo>
                    <a:pt x="175098" y="12918332"/>
                  </a:lnTo>
                  <a:lnTo>
                    <a:pt x="175098" y="9202366"/>
                  </a:lnTo>
                  <a:lnTo>
                    <a:pt x="875489" y="8657617"/>
                  </a:lnTo>
                  <a:lnTo>
                    <a:pt x="875489" y="5544766"/>
                  </a:lnTo>
                  <a:lnTo>
                    <a:pt x="252919" y="5000017"/>
                  </a:lnTo>
                  <a:lnTo>
                    <a:pt x="252919" y="661481"/>
                  </a:lnTo>
                  <a:lnTo>
                    <a:pt x="970807" y="5539"/>
                  </a:lnTo>
                  <a:lnTo>
                    <a:pt x="739302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" name="Freeform 3"/>
            <p:cNvSpPr/>
            <p:nvPr/>
          </p:nvSpPr>
          <p:spPr>
            <a:xfrm>
              <a:off x="9601200" y="1190625"/>
              <a:ext cx="10267950" cy="847725"/>
            </a:xfrm>
            <a:custGeom>
              <a:avLst/>
              <a:gdLst>
                <a:gd name="connsiteX0" fmla="*/ 257175 w 7181850"/>
                <a:gd name="connsiteY0" fmla="*/ 28575 h 847725"/>
                <a:gd name="connsiteX1" fmla="*/ 914400 w 7181850"/>
                <a:gd name="connsiteY1" fmla="*/ 714375 h 847725"/>
                <a:gd name="connsiteX2" fmla="*/ 6286500 w 7181850"/>
                <a:gd name="connsiteY2" fmla="*/ 714375 h 847725"/>
                <a:gd name="connsiteX3" fmla="*/ 6934200 w 7181850"/>
                <a:gd name="connsiteY3" fmla="*/ 28575 h 847725"/>
                <a:gd name="connsiteX4" fmla="*/ 7181850 w 7181850"/>
                <a:gd name="connsiteY4" fmla="*/ 28575 h 847725"/>
                <a:gd name="connsiteX5" fmla="*/ 6315075 w 7181850"/>
                <a:gd name="connsiteY5" fmla="*/ 847725 h 847725"/>
                <a:gd name="connsiteX6" fmla="*/ 857250 w 7181850"/>
                <a:gd name="connsiteY6" fmla="*/ 847725 h 847725"/>
                <a:gd name="connsiteX7" fmla="*/ 0 w 7181850"/>
                <a:gd name="connsiteY7" fmla="*/ 0 h 847725"/>
                <a:gd name="connsiteX8" fmla="*/ 257175 w 7181850"/>
                <a:gd name="connsiteY8" fmla="*/ 28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81850" h="847725">
                  <a:moveTo>
                    <a:pt x="257175" y="28575"/>
                  </a:moveTo>
                  <a:lnTo>
                    <a:pt x="914400" y="714375"/>
                  </a:lnTo>
                  <a:lnTo>
                    <a:pt x="6286500" y="714375"/>
                  </a:lnTo>
                  <a:lnTo>
                    <a:pt x="6934200" y="28575"/>
                  </a:lnTo>
                  <a:lnTo>
                    <a:pt x="7181850" y="28575"/>
                  </a:lnTo>
                  <a:lnTo>
                    <a:pt x="6315075" y="847725"/>
                  </a:lnTo>
                  <a:lnTo>
                    <a:pt x="857250" y="847725"/>
                  </a:lnTo>
                  <a:lnTo>
                    <a:pt x="0" y="0"/>
                  </a:lnTo>
                  <a:lnTo>
                    <a:pt x="257175" y="28575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17" name="Freeform 16"/>
            <p:cNvSpPr/>
            <p:nvPr/>
          </p:nvSpPr>
          <p:spPr>
            <a:xfrm flipV="1">
              <a:off x="11125200" y="14058900"/>
              <a:ext cx="7181850" cy="785510"/>
            </a:xfrm>
            <a:custGeom>
              <a:avLst/>
              <a:gdLst>
                <a:gd name="connsiteX0" fmla="*/ 257175 w 7181850"/>
                <a:gd name="connsiteY0" fmla="*/ 28575 h 847725"/>
                <a:gd name="connsiteX1" fmla="*/ 914400 w 7181850"/>
                <a:gd name="connsiteY1" fmla="*/ 714375 h 847725"/>
                <a:gd name="connsiteX2" fmla="*/ 6286500 w 7181850"/>
                <a:gd name="connsiteY2" fmla="*/ 714375 h 847725"/>
                <a:gd name="connsiteX3" fmla="*/ 6934200 w 7181850"/>
                <a:gd name="connsiteY3" fmla="*/ 28575 h 847725"/>
                <a:gd name="connsiteX4" fmla="*/ 7181850 w 7181850"/>
                <a:gd name="connsiteY4" fmla="*/ 28575 h 847725"/>
                <a:gd name="connsiteX5" fmla="*/ 6315075 w 7181850"/>
                <a:gd name="connsiteY5" fmla="*/ 847725 h 847725"/>
                <a:gd name="connsiteX6" fmla="*/ 857250 w 7181850"/>
                <a:gd name="connsiteY6" fmla="*/ 847725 h 847725"/>
                <a:gd name="connsiteX7" fmla="*/ 0 w 7181850"/>
                <a:gd name="connsiteY7" fmla="*/ 0 h 847725"/>
                <a:gd name="connsiteX8" fmla="*/ 257175 w 7181850"/>
                <a:gd name="connsiteY8" fmla="*/ 28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81850" h="847725">
                  <a:moveTo>
                    <a:pt x="257175" y="28575"/>
                  </a:moveTo>
                  <a:lnTo>
                    <a:pt x="914400" y="714375"/>
                  </a:lnTo>
                  <a:lnTo>
                    <a:pt x="6286500" y="714375"/>
                  </a:lnTo>
                  <a:lnTo>
                    <a:pt x="6934200" y="28575"/>
                  </a:lnTo>
                  <a:lnTo>
                    <a:pt x="7181850" y="28575"/>
                  </a:lnTo>
                  <a:lnTo>
                    <a:pt x="6315075" y="847725"/>
                  </a:lnTo>
                  <a:lnTo>
                    <a:pt x="857250" y="847725"/>
                  </a:lnTo>
                  <a:lnTo>
                    <a:pt x="0" y="0"/>
                  </a:lnTo>
                  <a:lnTo>
                    <a:pt x="257175" y="28575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25564290" y="1219200"/>
              <a:ext cx="953310" cy="13618724"/>
            </a:xfrm>
            <a:custGeom>
              <a:avLst/>
              <a:gdLst>
                <a:gd name="connsiteX0" fmla="*/ 739302 w 1031132"/>
                <a:gd name="connsiteY0" fmla="*/ 38911 h 13657635"/>
                <a:gd name="connsiteX1" fmla="*/ 38910 w 1031132"/>
                <a:gd name="connsiteY1" fmla="*/ 700392 h 13657635"/>
                <a:gd name="connsiteX2" fmla="*/ 38910 w 1031132"/>
                <a:gd name="connsiteY2" fmla="*/ 5038928 h 13657635"/>
                <a:gd name="connsiteX3" fmla="*/ 622570 w 1031132"/>
                <a:gd name="connsiteY3" fmla="*/ 5642043 h 13657635"/>
                <a:gd name="connsiteX4" fmla="*/ 622570 w 1031132"/>
                <a:gd name="connsiteY4" fmla="*/ 8696528 h 13657635"/>
                <a:gd name="connsiteX5" fmla="*/ 0 w 1031132"/>
                <a:gd name="connsiteY5" fmla="*/ 9202366 h 13657635"/>
                <a:gd name="connsiteX6" fmla="*/ 0 w 1031132"/>
                <a:gd name="connsiteY6" fmla="*/ 13035064 h 13657635"/>
                <a:gd name="connsiteX7" fmla="*/ 622570 w 1031132"/>
                <a:gd name="connsiteY7" fmla="*/ 13657635 h 13657635"/>
                <a:gd name="connsiteX8" fmla="*/ 992221 w 1031132"/>
                <a:gd name="connsiteY8" fmla="*/ 13657635 h 13657635"/>
                <a:gd name="connsiteX9" fmla="*/ 175098 w 1031132"/>
                <a:gd name="connsiteY9" fmla="*/ 12957243 h 13657635"/>
                <a:gd name="connsiteX10" fmla="*/ 175098 w 1031132"/>
                <a:gd name="connsiteY10" fmla="*/ 9241277 h 13657635"/>
                <a:gd name="connsiteX11" fmla="*/ 875489 w 1031132"/>
                <a:gd name="connsiteY11" fmla="*/ 8696528 h 13657635"/>
                <a:gd name="connsiteX12" fmla="*/ 875489 w 1031132"/>
                <a:gd name="connsiteY12" fmla="*/ 5583677 h 13657635"/>
                <a:gd name="connsiteX13" fmla="*/ 252919 w 1031132"/>
                <a:gd name="connsiteY13" fmla="*/ 5038928 h 13657635"/>
                <a:gd name="connsiteX14" fmla="*/ 252919 w 1031132"/>
                <a:gd name="connsiteY14" fmla="*/ 700392 h 13657635"/>
                <a:gd name="connsiteX15" fmla="*/ 1031132 w 1031132"/>
                <a:gd name="connsiteY15" fmla="*/ 0 h 13657635"/>
                <a:gd name="connsiteX16" fmla="*/ 836578 w 1031132"/>
                <a:gd name="connsiteY16" fmla="*/ 0 h 13657635"/>
                <a:gd name="connsiteX0" fmla="*/ 739302 w 1031132"/>
                <a:gd name="connsiteY0" fmla="*/ 38911 h 13657635"/>
                <a:gd name="connsiteX1" fmla="*/ 38910 w 1031132"/>
                <a:gd name="connsiteY1" fmla="*/ 700392 h 13657635"/>
                <a:gd name="connsiteX2" fmla="*/ 38910 w 1031132"/>
                <a:gd name="connsiteY2" fmla="*/ 5038928 h 13657635"/>
                <a:gd name="connsiteX3" fmla="*/ 622570 w 1031132"/>
                <a:gd name="connsiteY3" fmla="*/ 5642043 h 13657635"/>
                <a:gd name="connsiteX4" fmla="*/ 622570 w 1031132"/>
                <a:gd name="connsiteY4" fmla="*/ 8696528 h 13657635"/>
                <a:gd name="connsiteX5" fmla="*/ 0 w 1031132"/>
                <a:gd name="connsiteY5" fmla="*/ 9202366 h 13657635"/>
                <a:gd name="connsiteX6" fmla="*/ 0 w 1031132"/>
                <a:gd name="connsiteY6" fmla="*/ 13035064 h 13657635"/>
                <a:gd name="connsiteX7" fmla="*/ 622570 w 1031132"/>
                <a:gd name="connsiteY7" fmla="*/ 13657635 h 13657635"/>
                <a:gd name="connsiteX8" fmla="*/ 992221 w 1031132"/>
                <a:gd name="connsiteY8" fmla="*/ 13657635 h 13657635"/>
                <a:gd name="connsiteX9" fmla="*/ 175098 w 1031132"/>
                <a:gd name="connsiteY9" fmla="*/ 12957243 h 13657635"/>
                <a:gd name="connsiteX10" fmla="*/ 175098 w 1031132"/>
                <a:gd name="connsiteY10" fmla="*/ 9241277 h 13657635"/>
                <a:gd name="connsiteX11" fmla="*/ 875489 w 1031132"/>
                <a:gd name="connsiteY11" fmla="*/ 8696528 h 13657635"/>
                <a:gd name="connsiteX12" fmla="*/ 875489 w 1031132"/>
                <a:gd name="connsiteY12" fmla="*/ 5583677 h 13657635"/>
                <a:gd name="connsiteX13" fmla="*/ 252919 w 1031132"/>
                <a:gd name="connsiteY13" fmla="*/ 5038928 h 13657635"/>
                <a:gd name="connsiteX14" fmla="*/ 252919 w 1031132"/>
                <a:gd name="connsiteY14" fmla="*/ 700392 h 13657635"/>
                <a:gd name="connsiteX15" fmla="*/ 1031132 w 1031132"/>
                <a:gd name="connsiteY15" fmla="*/ 0 h 13657635"/>
                <a:gd name="connsiteX16" fmla="*/ 836578 w 1031132"/>
                <a:gd name="connsiteY16" fmla="*/ 0 h 13657635"/>
                <a:gd name="connsiteX17" fmla="*/ 739302 w 1031132"/>
                <a:gd name="connsiteY17" fmla="*/ 38911 h 13657635"/>
                <a:gd name="connsiteX0" fmla="*/ 739302 w 1031132"/>
                <a:gd name="connsiteY0" fmla="*/ 38911 h 13657635"/>
                <a:gd name="connsiteX1" fmla="*/ 38910 w 1031132"/>
                <a:gd name="connsiteY1" fmla="*/ 700392 h 13657635"/>
                <a:gd name="connsiteX2" fmla="*/ 38910 w 1031132"/>
                <a:gd name="connsiteY2" fmla="*/ 5038928 h 13657635"/>
                <a:gd name="connsiteX3" fmla="*/ 622570 w 1031132"/>
                <a:gd name="connsiteY3" fmla="*/ 5642043 h 13657635"/>
                <a:gd name="connsiteX4" fmla="*/ 622570 w 1031132"/>
                <a:gd name="connsiteY4" fmla="*/ 8696528 h 13657635"/>
                <a:gd name="connsiteX5" fmla="*/ 0 w 1031132"/>
                <a:gd name="connsiteY5" fmla="*/ 9202366 h 13657635"/>
                <a:gd name="connsiteX6" fmla="*/ 0 w 1031132"/>
                <a:gd name="connsiteY6" fmla="*/ 13035064 h 13657635"/>
                <a:gd name="connsiteX7" fmla="*/ 622570 w 1031132"/>
                <a:gd name="connsiteY7" fmla="*/ 13657635 h 13657635"/>
                <a:gd name="connsiteX8" fmla="*/ 992221 w 1031132"/>
                <a:gd name="connsiteY8" fmla="*/ 13657635 h 13657635"/>
                <a:gd name="connsiteX9" fmla="*/ 175098 w 1031132"/>
                <a:gd name="connsiteY9" fmla="*/ 12957243 h 13657635"/>
                <a:gd name="connsiteX10" fmla="*/ 175098 w 1031132"/>
                <a:gd name="connsiteY10" fmla="*/ 9241277 h 13657635"/>
                <a:gd name="connsiteX11" fmla="*/ 875489 w 1031132"/>
                <a:gd name="connsiteY11" fmla="*/ 8696528 h 13657635"/>
                <a:gd name="connsiteX12" fmla="*/ 875489 w 1031132"/>
                <a:gd name="connsiteY12" fmla="*/ 5583677 h 13657635"/>
                <a:gd name="connsiteX13" fmla="*/ 252919 w 1031132"/>
                <a:gd name="connsiteY13" fmla="*/ 5038928 h 13657635"/>
                <a:gd name="connsiteX14" fmla="*/ 252919 w 1031132"/>
                <a:gd name="connsiteY14" fmla="*/ 700392 h 13657635"/>
                <a:gd name="connsiteX15" fmla="*/ 1031132 w 1031132"/>
                <a:gd name="connsiteY15" fmla="*/ 0 h 13657635"/>
                <a:gd name="connsiteX16" fmla="*/ 739302 w 1031132"/>
                <a:gd name="connsiteY16" fmla="*/ 38911 h 13657635"/>
                <a:gd name="connsiteX0" fmla="*/ 739302 w 992221"/>
                <a:gd name="connsiteY0" fmla="*/ 0 h 13618724"/>
                <a:gd name="connsiteX1" fmla="*/ 38910 w 992221"/>
                <a:gd name="connsiteY1" fmla="*/ 661481 h 13618724"/>
                <a:gd name="connsiteX2" fmla="*/ 38910 w 992221"/>
                <a:gd name="connsiteY2" fmla="*/ 5000017 h 13618724"/>
                <a:gd name="connsiteX3" fmla="*/ 622570 w 992221"/>
                <a:gd name="connsiteY3" fmla="*/ 5603132 h 13618724"/>
                <a:gd name="connsiteX4" fmla="*/ 622570 w 992221"/>
                <a:gd name="connsiteY4" fmla="*/ 8657617 h 13618724"/>
                <a:gd name="connsiteX5" fmla="*/ 0 w 992221"/>
                <a:gd name="connsiteY5" fmla="*/ 9163455 h 13618724"/>
                <a:gd name="connsiteX6" fmla="*/ 0 w 992221"/>
                <a:gd name="connsiteY6" fmla="*/ 12996153 h 13618724"/>
                <a:gd name="connsiteX7" fmla="*/ 622570 w 992221"/>
                <a:gd name="connsiteY7" fmla="*/ 13618724 h 13618724"/>
                <a:gd name="connsiteX8" fmla="*/ 992221 w 992221"/>
                <a:gd name="connsiteY8" fmla="*/ 13618724 h 13618724"/>
                <a:gd name="connsiteX9" fmla="*/ 175098 w 992221"/>
                <a:gd name="connsiteY9" fmla="*/ 12918332 h 13618724"/>
                <a:gd name="connsiteX10" fmla="*/ 175098 w 992221"/>
                <a:gd name="connsiteY10" fmla="*/ 9202366 h 13618724"/>
                <a:gd name="connsiteX11" fmla="*/ 875489 w 992221"/>
                <a:gd name="connsiteY11" fmla="*/ 8657617 h 13618724"/>
                <a:gd name="connsiteX12" fmla="*/ 875489 w 992221"/>
                <a:gd name="connsiteY12" fmla="*/ 5544766 h 13618724"/>
                <a:gd name="connsiteX13" fmla="*/ 252919 w 992221"/>
                <a:gd name="connsiteY13" fmla="*/ 5000017 h 13618724"/>
                <a:gd name="connsiteX14" fmla="*/ 252919 w 992221"/>
                <a:gd name="connsiteY14" fmla="*/ 661481 h 13618724"/>
                <a:gd name="connsiteX15" fmla="*/ 970807 w 992221"/>
                <a:gd name="connsiteY15" fmla="*/ 5539 h 13618724"/>
                <a:gd name="connsiteX16" fmla="*/ 739302 w 992221"/>
                <a:gd name="connsiteY16" fmla="*/ 0 h 13618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2221" h="13618724">
                  <a:moveTo>
                    <a:pt x="739302" y="0"/>
                  </a:moveTo>
                  <a:lnTo>
                    <a:pt x="38910" y="661481"/>
                  </a:lnTo>
                  <a:lnTo>
                    <a:pt x="38910" y="5000017"/>
                  </a:lnTo>
                  <a:lnTo>
                    <a:pt x="622570" y="5603132"/>
                  </a:lnTo>
                  <a:lnTo>
                    <a:pt x="622570" y="8657617"/>
                  </a:lnTo>
                  <a:lnTo>
                    <a:pt x="0" y="9163455"/>
                  </a:lnTo>
                  <a:lnTo>
                    <a:pt x="0" y="12996153"/>
                  </a:lnTo>
                  <a:lnTo>
                    <a:pt x="622570" y="13618724"/>
                  </a:lnTo>
                  <a:lnTo>
                    <a:pt x="992221" y="13618724"/>
                  </a:lnTo>
                  <a:lnTo>
                    <a:pt x="175098" y="12918332"/>
                  </a:lnTo>
                  <a:lnTo>
                    <a:pt x="175098" y="9202366"/>
                  </a:lnTo>
                  <a:lnTo>
                    <a:pt x="875489" y="8657617"/>
                  </a:lnTo>
                  <a:lnTo>
                    <a:pt x="875489" y="5544766"/>
                  </a:lnTo>
                  <a:lnTo>
                    <a:pt x="252919" y="5000017"/>
                  </a:lnTo>
                  <a:lnTo>
                    <a:pt x="252919" y="661481"/>
                  </a:lnTo>
                  <a:lnTo>
                    <a:pt x="970807" y="5539"/>
                  </a:lnTo>
                  <a:lnTo>
                    <a:pt x="739302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47" name="Freeform 46"/>
          <p:cNvSpPr/>
          <p:nvPr/>
        </p:nvSpPr>
        <p:spPr>
          <a:xfrm>
            <a:off x="9044600" y="3387300"/>
            <a:ext cx="4976200" cy="10023900"/>
          </a:xfrm>
          <a:custGeom>
            <a:avLst/>
            <a:gdLst>
              <a:gd name="connsiteX0" fmla="*/ 1150620 w 2651760"/>
              <a:gd name="connsiteY0" fmla="*/ 0 h 5341620"/>
              <a:gd name="connsiteX1" fmla="*/ 998220 w 2651760"/>
              <a:gd name="connsiteY1" fmla="*/ 22860 h 5341620"/>
              <a:gd name="connsiteX2" fmla="*/ 868680 w 2651760"/>
              <a:gd name="connsiteY2" fmla="*/ 137160 h 5341620"/>
              <a:gd name="connsiteX3" fmla="*/ 845820 w 2651760"/>
              <a:gd name="connsiteY3" fmla="*/ 243840 h 5341620"/>
              <a:gd name="connsiteX4" fmla="*/ 861060 w 2651760"/>
              <a:gd name="connsiteY4" fmla="*/ 365760 h 5341620"/>
              <a:gd name="connsiteX5" fmla="*/ 838200 w 2651760"/>
              <a:gd name="connsiteY5" fmla="*/ 373380 h 5341620"/>
              <a:gd name="connsiteX6" fmla="*/ 906780 w 2651760"/>
              <a:gd name="connsiteY6" fmla="*/ 510540 h 5341620"/>
              <a:gd name="connsiteX7" fmla="*/ 937260 w 2651760"/>
              <a:gd name="connsiteY7" fmla="*/ 617220 h 5341620"/>
              <a:gd name="connsiteX8" fmla="*/ 990600 w 2651760"/>
              <a:gd name="connsiteY8" fmla="*/ 662940 h 5341620"/>
              <a:gd name="connsiteX9" fmla="*/ 1013460 w 2651760"/>
              <a:gd name="connsiteY9" fmla="*/ 762000 h 5341620"/>
              <a:gd name="connsiteX10" fmla="*/ 815340 w 2651760"/>
              <a:gd name="connsiteY10" fmla="*/ 754380 h 5341620"/>
              <a:gd name="connsiteX11" fmla="*/ 632460 w 2651760"/>
              <a:gd name="connsiteY11" fmla="*/ 800100 h 5341620"/>
              <a:gd name="connsiteX12" fmla="*/ 502920 w 2651760"/>
              <a:gd name="connsiteY12" fmla="*/ 952500 h 5341620"/>
              <a:gd name="connsiteX13" fmla="*/ 464820 w 2651760"/>
              <a:gd name="connsiteY13" fmla="*/ 1203960 h 5341620"/>
              <a:gd name="connsiteX14" fmla="*/ 441960 w 2651760"/>
              <a:gd name="connsiteY14" fmla="*/ 1379220 h 5341620"/>
              <a:gd name="connsiteX15" fmla="*/ 373380 w 2651760"/>
              <a:gd name="connsiteY15" fmla="*/ 1623060 h 5341620"/>
              <a:gd name="connsiteX16" fmla="*/ 266700 w 2651760"/>
              <a:gd name="connsiteY16" fmla="*/ 1935480 h 5341620"/>
              <a:gd name="connsiteX17" fmla="*/ 251460 w 2651760"/>
              <a:gd name="connsiteY17" fmla="*/ 2423160 h 5341620"/>
              <a:gd name="connsiteX18" fmla="*/ 274320 w 2651760"/>
              <a:gd name="connsiteY18" fmla="*/ 2712720 h 5341620"/>
              <a:gd name="connsiteX19" fmla="*/ 502920 w 2651760"/>
              <a:gd name="connsiteY19" fmla="*/ 2758440 h 5341620"/>
              <a:gd name="connsiteX20" fmla="*/ 510540 w 2651760"/>
              <a:gd name="connsiteY20" fmla="*/ 2575560 h 5341620"/>
              <a:gd name="connsiteX21" fmla="*/ 563880 w 2651760"/>
              <a:gd name="connsiteY21" fmla="*/ 2506980 h 5341620"/>
              <a:gd name="connsiteX22" fmla="*/ 426720 w 2651760"/>
              <a:gd name="connsiteY22" fmla="*/ 2385060 h 5341620"/>
              <a:gd name="connsiteX23" fmla="*/ 548640 w 2651760"/>
              <a:gd name="connsiteY23" fmla="*/ 2118360 h 5341620"/>
              <a:gd name="connsiteX24" fmla="*/ 556260 w 2651760"/>
              <a:gd name="connsiteY24" fmla="*/ 1889760 h 5341620"/>
              <a:gd name="connsiteX25" fmla="*/ 678180 w 2651760"/>
              <a:gd name="connsiteY25" fmla="*/ 1524000 h 5341620"/>
              <a:gd name="connsiteX26" fmla="*/ 769620 w 2651760"/>
              <a:gd name="connsiteY26" fmla="*/ 1866900 h 5341620"/>
              <a:gd name="connsiteX27" fmla="*/ 731520 w 2651760"/>
              <a:gd name="connsiteY27" fmla="*/ 2202180 h 5341620"/>
              <a:gd name="connsiteX28" fmla="*/ 670560 w 2651760"/>
              <a:gd name="connsiteY28" fmla="*/ 2514600 h 5341620"/>
              <a:gd name="connsiteX29" fmla="*/ 541020 w 2651760"/>
              <a:gd name="connsiteY29" fmla="*/ 2948940 h 5341620"/>
              <a:gd name="connsiteX30" fmla="*/ 510540 w 2651760"/>
              <a:gd name="connsiteY30" fmla="*/ 3558540 h 5341620"/>
              <a:gd name="connsiteX31" fmla="*/ 502920 w 2651760"/>
              <a:gd name="connsiteY31" fmla="*/ 3726180 h 5341620"/>
              <a:gd name="connsiteX32" fmla="*/ 381000 w 2651760"/>
              <a:gd name="connsiteY32" fmla="*/ 4343400 h 5341620"/>
              <a:gd name="connsiteX33" fmla="*/ 342900 w 2651760"/>
              <a:gd name="connsiteY33" fmla="*/ 4724400 h 5341620"/>
              <a:gd name="connsiteX34" fmla="*/ 251460 w 2651760"/>
              <a:gd name="connsiteY34" fmla="*/ 4792980 h 5341620"/>
              <a:gd name="connsiteX35" fmla="*/ 0 w 2651760"/>
              <a:gd name="connsiteY35" fmla="*/ 4869180 h 5341620"/>
              <a:gd name="connsiteX36" fmla="*/ 38100 w 2651760"/>
              <a:gd name="connsiteY36" fmla="*/ 4983480 h 5341620"/>
              <a:gd name="connsiteX37" fmla="*/ 228600 w 2651760"/>
              <a:gd name="connsiteY37" fmla="*/ 5006340 h 5341620"/>
              <a:gd name="connsiteX38" fmla="*/ 495300 w 2651760"/>
              <a:gd name="connsiteY38" fmla="*/ 4960620 h 5341620"/>
              <a:gd name="connsiteX39" fmla="*/ 586740 w 2651760"/>
              <a:gd name="connsiteY39" fmla="*/ 4968240 h 5341620"/>
              <a:gd name="connsiteX40" fmla="*/ 701040 w 2651760"/>
              <a:gd name="connsiteY40" fmla="*/ 4945380 h 5341620"/>
              <a:gd name="connsiteX41" fmla="*/ 685800 w 2651760"/>
              <a:gd name="connsiteY41" fmla="*/ 4724400 h 5341620"/>
              <a:gd name="connsiteX42" fmla="*/ 678180 w 2651760"/>
              <a:gd name="connsiteY42" fmla="*/ 4632960 h 5341620"/>
              <a:gd name="connsiteX43" fmla="*/ 815340 w 2651760"/>
              <a:gd name="connsiteY43" fmla="*/ 4175760 h 5341620"/>
              <a:gd name="connsiteX44" fmla="*/ 845820 w 2651760"/>
              <a:gd name="connsiteY44" fmla="*/ 3764280 h 5341620"/>
              <a:gd name="connsiteX45" fmla="*/ 960120 w 2651760"/>
              <a:gd name="connsiteY45" fmla="*/ 3429000 h 5341620"/>
              <a:gd name="connsiteX46" fmla="*/ 1082040 w 2651760"/>
              <a:gd name="connsiteY46" fmla="*/ 3055620 h 5341620"/>
              <a:gd name="connsiteX47" fmla="*/ 1196340 w 2651760"/>
              <a:gd name="connsiteY47" fmla="*/ 2758440 h 5341620"/>
              <a:gd name="connsiteX48" fmla="*/ 1493520 w 2651760"/>
              <a:gd name="connsiteY48" fmla="*/ 3299460 h 5341620"/>
              <a:gd name="connsiteX49" fmla="*/ 1722120 w 2651760"/>
              <a:gd name="connsiteY49" fmla="*/ 3619500 h 5341620"/>
              <a:gd name="connsiteX50" fmla="*/ 1813560 w 2651760"/>
              <a:gd name="connsiteY50" fmla="*/ 3863340 h 5341620"/>
              <a:gd name="connsiteX51" fmla="*/ 1920240 w 2651760"/>
              <a:gd name="connsiteY51" fmla="*/ 4389120 h 5341620"/>
              <a:gd name="connsiteX52" fmla="*/ 2171700 w 2651760"/>
              <a:gd name="connsiteY52" fmla="*/ 4892040 h 5341620"/>
              <a:gd name="connsiteX53" fmla="*/ 2194560 w 2651760"/>
              <a:gd name="connsiteY53" fmla="*/ 5090160 h 5341620"/>
              <a:gd name="connsiteX54" fmla="*/ 2171700 w 2651760"/>
              <a:gd name="connsiteY54" fmla="*/ 5189220 h 5341620"/>
              <a:gd name="connsiteX55" fmla="*/ 2247900 w 2651760"/>
              <a:gd name="connsiteY55" fmla="*/ 5265420 h 5341620"/>
              <a:gd name="connsiteX56" fmla="*/ 2324100 w 2651760"/>
              <a:gd name="connsiteY56" fmla="*/ 5341620 h 5341620"/>
              <a:gd name="connsiteX57" fmla="*/ 2560320 w 2651760"/>
              <a:gd name="connsiteY57" fmla="*/ 5334000 h 5341620"/>
              <a:gd name="connsiteX58" fmla="*/ 2651760 w 2651760"/>
              <a:gd name="connsiteY58" fmla="*/ 5295900 h 5341620"/>
              <a:gd name="connsiteX59" fmla="*/ 2644140 w 2651760"/>
              <a:gd name="connsiteY59" fmla="*/ 5166360 h 5341620"/>
              <a:gd name="connsiteX60" fmla="*/ 2545080 w 2651760"/>
              <a:gd name="connsiteY60" fmla="*/ 5059680 h 5341620"/>
              <a:gd name="connsiteX61" fmla="*/ 2415540 w 2651760"/>
              <a:gd name="connsiteY61" fmla="*/ 4785360 h 5341620"/>
              <a:gd name="connsiteX62" fmla="*/ 2331720 w 2651760"/>
              <a:gd name="connsiteY62" fmla="*/ 4191000 h 5341620"/>
              <a:gd name="connsiteX63" fmla="*/ 2103120 w 2651760"/>
              <a:gd name="connsiteY63" fmla="*/ 3741420 h 5341620"/>
              <a:gd name="connsiteX64" fmla="*/ 2080260 w 2651760"/>
              <a:gd name="connsiteY64" fmla="*/ 3314700 h 5341620"/>
              <a:gd name="connsiteX65" fmla="*/ 1943100 w 2651760"/>
              <a:gd name="connsiteY65" fmla="*/ 2865120 h 5341620"/>
              <a:gd name="connsiteX66" fmla="*/ 1691640 w 2651760"/>
              <a:gd name="connsiteY66" fmla="*/ 2392680 h 5341620"/>
              <a:gd name="connsiteX67" fmla="*/ 1584960 w 2651760"/>
              <a:gd name="connsiteY67" fmla="*/ 1882140 h 5341620"/>
              <a:gd name="connsiteX68" fmla="*/ 1645920 w 2651760"/>
              <a:gd name="connsiteY68" fmla="*/ 1653540 h 5341620"/>
              <a:gd name="connsiteX69" fmla="*/ 1706880 w 2651760"/>
              <a:gd name="connsiteY69" fmla="*/ 1394460 h 5341620"/>
              <a:gd name="connsiteX70" fmla="*/ 1828800 w 2651760"/>
              <a:gd name="connsiteY70" fmla="*/ 1592580 h 5341620"/>
              <a:gd name="connsiteX71" fmla="*/ 1897380 w 2651760"/>
              <a:gd name="connsiteY71" fmla="*/ 1684020 h 5341620"/>
              <a:gd name="connsiteX72" fmla="*/ 1927860 w 2651760"/>
              <a:gd name="connsiteY72" fmla="*/ 1920240 h 5341620"/>
              <a:gd name="connsiteX73" fmla="*/ 2034540 w 2651760"/>
              <a:gd name="connsiteY73" fmla="*/ 2339340 h 5341620"/>
              <a:gd name="connsiteX74" fmla="*/ 1958340 w 2651760"/>
              <a:gd name="connsiteY74" fmla="*/ 2354580 h 5341620"/>
              <a:gd name="connsiteX75" fmla="*/ 1874520 w 2651760"/>
              <a:gd name="connsiteY75" fmla="*/ 2484120 h 5341620"/>
              <a:gd name="connsiteX76" fmla="*/ 1920240 w 2651760"/>
              <a:gd name="connsiteY76" fmla="*/ 2567940 h 5341620"/>
              <a:gd name="connsiteX77" fmla="*/ 1920240 w 2651760"/>
              <a:gd name="connsiteY77" fmla="*/ 2651760 h 5341620"/>
              <a:gd name="connsiteX78" fmla="*/ 2087880 w 2651760"/>
              <a:gd name="connsiteY78" fmla="*/ 2682240 h 5341620"/>
              <a:gd name="connsiteX79" fmla="*/ 2209800 w 2651760"/>
              <a:gd name="connsiteY79" fmla="*/ 2636520 h 5341620"/>
              <a:gd name="connsiteX80" fmla="*/ 2217420 w 2651760"/>
              <a:gd name="connsiteY80" fmla="*/ 2270760 h 5341620"/>
              <a:gd name="connsiteX81" fmla="*/ 2255520 w 2651760"/>
              <a:gd name="connsiteY81" fmla="*/ 1874520 h 5341620"/>
              <a:gd name="connsiteX82" fmla="*/ 2125980 w 2651760"/>
              <a:gd name="connsiteY82" fmla="*/ 1508760 h 5341620"/>
              <a:gd name="connsiteX83" fmla="*/ 1965960 w 2651760"/>
              <a:gd name="connsiteY83" fmla="*/ 1158240 h 5341620"/>
              <a:gd name="connsiteX84" fmla="*/ 1882140 w 2651760"/>
              <a:gd name="connsiteY84" fmla="*/ 876300 h 5341620"/>
              <a:gd name="connsiteX85" fmla="*/ 1630680 w 2651760"/>
              <a:gd name="connsiteY85" fmla="*/ 716280 h 5341620"/>
              <a:gd name="connsiteX86" fmla="*/ 1432560 w 2651760"/>
              <a:gd name="connsiteY86" fmla="*/ 739140 h 5341620"/>
              <a:gd name="connsiteX87" fmla="*/ 1325880 w 2651760"/>
              <a:gd name="connsiteY87" fmla="*/ 609600 h 5341620"/>
              <a:gd name="connsiteX88" fmla="*/ 1379220 w 2651760"/>
              <a:gd name="connsiteY88" fmla="*/ 472440 h 5341620"/>
              <a:gd name="connsiteX89" fmla="*/ 1409700 w 2651760"/>
              <a:gd name="connsiteY89" fmla="*/ 426720 h 5341620"/>
              <a:gd name="connsiteX90" fmla="*/ 1371600 w 2651760"/>
              <a:gd name="connsiteY90" fmla="*/ 342900 h 5341620"/>
              <a:gd name="connsiteX91" fmla="*/ 1348740 w 2651760"/>
              <a:gd name="connsiteY91" fmla="*/ 320040 h 5341620"/>
              <a:gd name="connsiteX92" fmla="*/ 1341120 w 2651760"/>
              <a:gd name="connsiteY92" fmla="*/ 220980 h 5341620"/>
              <a:gd name="connsiteX93" fmla="*/ 1303020 w 2651760"/>
              <a:gd name="connsiteY93" fmla="*/ 76200 h 5341620"/>
              <a:gd name="connsiteX94" fmla="*/ 1150620 w 2651760"/>
              <a:gd name="connsiteY94" fmla="*/ 0 h 5341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651760" h="5341620">
                <a:moveTo>
                  <a:pt x="1150620" y="0"/>
                </a:moveTo>
                <a:lnTo>
                  <a:pt x="998220" y="22860"/>
                </a:lnTo>
                <a:lnTo>
                  <a:pt x="868680" y="137160"/>
                </a:lnTo>
                <a:lnTo>
                  <a:pt x="845820" y="243840"/>
                </a:lnTo>
                <a:lnTo>
                  <a:pt x="861060" y="365760"/>
                </a:lnTo>
                <a:lnTo>
                  <a:pt x="838200" y="373380"/>
                </a:lnTo>
                <a:lnTo>
                  <a:pt x="906780" y="510540"/>
                </a:lnTo>
                <a:lnTo>
                  <a:pt x="937260" y="617220"/>
                </a:lnTo>
                <a:lnTo>
                  <a:pt x="990600" y="662940"/>
                </a:lnTo>
                <a:lnTo>
                  <a:pt x="1013460" y="762000"/>
                </a:lnTo>
                <a:lnTo>
                  <a:pt x="815340" y="754380"/>
                </a:lnTo>
                <a:lnTo>
                  <a:pt x="632460" y="800100"/>
                </a:lnTo>
                <a:lnTo>
                  <a:pt x="502920" y="952500"/>
                </a:lnTo>
                <a:lnTo>
                  <a:pt x="464820" y="1203960"/>
                </a:lnTo>
                <a:lnTo>
                  <a:pt x="441960" y="1379220"/>
                </a:lnTo>
                <a:lnTo>
                  <a:pt x="373380" y="1623060"/>
                </a:lnTo>
                <a:lnTo>
                  <a:pt x="266700" y="1935480"/>
                </a:lnTo>
                <a:lnTo>
                  <a:pt x="251460" y="2423160"/>
                </a:lnTo>
                <a:lnTo>
                  <a:pt x="274320" y="2712720"/>
                </a:lnTo>
                <a:lnTo>
                  <a:pt x="502920" y="2758440"/>
                </a:lnTo>
                <a:lnTo>
                  <a:pt x="510540" y="2575560"/>
                </a:lnTo>
                <a:lnTo>
                  <a:pt x="563880" y="2506980"/>
                </a:lnTo>
                <a:lnTo>
                  <a:pt x="426720" y="2385060"/>
                </a:lnTo>
                <a:lnTo>
                  <a:pt x="548640" y="2118360"/>
                </a:lnTo>
                <a:lnTo>
                  <a:pt x="556260" y="1889760"/>
                </a:lnTo>
                <a:lnTo>
                  <a:pt x="678180" y="1524000"/>
                </a:lnTo>
                <a:lnTo>
                  <a:pt x="769620" y="1866900"/>
                </a:lnTo>
                <a:lnTo>
                  <a:pt x="731520" y="2202180"/>
                </a:lnTo>
                <a:lnTo>
                  <a:pt x="670560" y="2514600"/>
                </a:lnTo>
                <a:lnTo>
                  <a:pt x="541020" y="2948940"/>
                </a:lnTo>
                <a:lnTo>
                  <a:pt x="510540" y="3558540"/>
                </a:lnTo>
                <a:lnTo>
                  <a:pt x="502920" y="3726180"/>
                </a:lnTo>
                <a:lnTo>
                  <a:pt x="381000" y="4343400"/>
                </a:lnTo>
                <a:lnTo>
                  <a:pt x="342900" y="4724400"/>
                </a:lnTo>
                <a:lnTo>
                  <a:pt x="251460" y="4792980"/>
                </a:lnTo>
                <a:lnTo>
                  <a:pt x="0" y="4869180"/>
                </a:lnTo>
                <a:lnTo>
                  <a:pt x="38100" y="4983480"/>
                </a:lnTo>
                <a:lnTo>
                  <a:pt x="228600" y="5006340"/>
                </a:lnTo>
                <a:lnTo>
                  <a:pt x="495300" y="4960620"/>
                </a:lnTo>
                <a:lnTo>
                  <a:pt x="586740" y="4968240"/>
                </a:lnTo>
                <a:lnTo>
                  <a:pt x="701040" y="4945380"/>
                </a:lnTo>
                <a:lnTo>
                  <a:pt x="685800" y="4724400"/>
                </a:lnTo>
                <a:lnTo>
                  <a:pt x="678180" y="4632960"/>
                </a:lnTo>
                <a:lnTo>
                  <a:pt x="815340" y="4175760"/>
                </a:lnTo>
                <a:lnTo>
                  <a:pt x="845820" y="3764280"/>
                </a:lnTo>
                <a:lnTo>
                  <a:pt x="960120" y="3429000"/>
                </a:lnTo>
                <a:lnTo>
                  <a:pt x="1082040" y="3055620"/>
                </a:lnTo>
                <a:lnTo>
                  <a:pt x="1196340" y="2758440"/>
                </a:lnTo>
                <a:lnTo>
                  <a:pt x="1493520" y="3299460"/>
                </a:lnTo>
                <a:lnTo>
                  <a:pt x="1722120" y="3619500"/>
                </a:lnTo>
                <a:lnTo>
                  <a:pt x="1813560" y="3863340"/>
                </a:lnTo>
                <a:lnTo>
                  <a:pt x="1920240" y="4389120"/>
                </a:lnTo>
                <a:lnTo>
                  <a:pt x="2171700" y="4892040"/>
                </a:lnTo>
                <a:lnTo>
                  <a:pt x="2194560" y="5090160"/>
                </a:lnTo>
                <a:lnTo>
                  <a:pt x="2171700" y="5189220"/>
                </a:lnTo>
                <a:lnTo>
                  <a:pt x="2247900" y="5265420"/>
                </a:lnTo>
                <a:lnTo>
                  <a:pt x="2324100" y="5341620"/>
                </a:lnTo>
                <a:lnTo>
                  <a:pt x="2560320" y="5334000"/>
                </a:lnTo>
                <a:lnTo>
                  <a:pt x="2651760" y="5295900"/>
                </a:lnTo>
                <a:lnTo>
                  <a:pt x="2644140" y="5166360"/>
                </a:lnTo>
                <a:lnTo>
                  <a:pt x="2545080" y="5059680"/>
                </a:lnTo>
                <a:lnTo>
                  <a:pt x="2415540" y="4785360"/>
                </a:lnTo>
                <a:lnTo>
                  <a:pt x="2331720" y="4191000"/>
                </a:lnTo>
                <a:lnTo>
                  <a:pt x="2103120" y="3741420"/>
                </a:lnTo>
                <a:lnTo>
                  <a:pt x="2080260" y="3314700"/>
                </a:lnTo>
                <a:lnTo>
                  <a:pt x="1943100" y="2865120"/>
                </a:lnTo>
                <a:lnTo>
                  <a:pt x="1691640" y="2392680"/>
                </a:lnTo>
                <a:lnTo>
                  <a:pt x="1584960" y="1882140"/>
                </a:lnTo>
                <a:lnTo>
                  <a:pt x="1645920" y="1653540"/>
                </a:lnTo>
                <a:lnTo>
                  <a:pt x="1706880" y="1394460"/>
                </a:lnTo>
                <a:lnTo>
                  <a:pt x="1828800" y="1592580"/>
                </a:lnTo>
                <a:lnTo>
                  <a:pt x="1897380" y="1684020"/>
                </a:lnTo>
                <a:lnTo>
                  <a:pt x="1927860" y="1920240"/>
                </a:lnTo>
                <a:lnTo>
                  <a:pt x="2034540" y="2339340"/>
                </a:lnTo>
                <a:lnTo>
                  <a:pt x="1958340" y="2354580"/>
                </a:lnTo>
                <a:lnTo>
                  <a:pt x="1874520" y="2484120"/>
                </a:lnTo>
                <a:lnTo>
                  <a:pt x="1920240" y="2567940"/>
                </a:lnTo>
                <a:lnTo>
                  <a:pt x="1920240" y="2651760"/>
                </a:lnTo>
                <a:lnTo>
                  <a:pt x="2087880" y="2682240"/>
                </a:lnTo>
                <a:lnTo>
                  <a:pt x="2209800" y="2636520"/>
                </a:lnTo>
                <a:lnTo>
                  <a:pt x="2217420" y="2270760"/>
                </a:lnTo>
                <a:lnTo>
                  <a:pt x="2255520" y="1874520"/>
                </a:lnTo>
                <a:lnTo>
                  <a:pt x="2125980" y="1508760"/>
                </a:lnTo>
                <a:lnTo>
                  <a:pt x="1965960" y="1158240"/>
                </a:lnTo>
                <a:lnTo>
                  <a:pt x="1882140" y="876300"/>
                </a:lnTo>
                <a:lnTo>
                  <a:pt x="1630680" y="716280"/>
                </a:lnTo>
                <a:lnTo>
                  <a:pt x="1432560" y="739140"/>
                </a:lnTo>
                <a:lnTo>
                  <a:pt x="1325880" y="609600"/>
                </a:lnTo>
                <a:lnTo>
                  <a:pt x="1379220" y="472440"/>
                </a:lnTo>
                <a:lnTo>
                  <a:pt x="1409700" y="426720"/>
                </a:lnTo>
                <a:lnTo>
                  <a:pt x="1371600" y="342900"/>
                </a:lnTo>
                <a:lnTo>
                  <a:pt x="1348740" y="320040"/>
                </a:lnTo>
                <a:lnTo>
                  <a:pt x="1341120" y="220980"/>
                </a:lnTo>
                <a:lnTo>
                  <a:pt x="1303020" y="76200"/>
                </a:lnTo>
                <a:lnTo>
                  <a:pt x="1150620" y="0"/>
                </a:lnTo>
                <a:close/>
              </a:path>
            </a:pathLst>
          </a:custGeom>
          <a:noFill/>
          <a:ln w="38100"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8" name="Group 47"/>
          <p:cNvGrpSpPr/>
          <p:nvPr/>
        </p:nvGrpSpPr>
        <p:grpSpPr>
          <a:xfrm>
            <a:off x="16506304" y="4419601"/>
            <a:ext cx="6218835" cy="7772400"/>
            <a:chOff x="15849600" y="4419600"/>
            <a:chExt cx="7243860" cy="9053493"/>
          </a:xfrm>
        </p:grpSpPr>
        <p:sp>
          <p:nvSpPr>
            <p:cNvPr id="21" name="Rectangle 20"/>
            <p:cNvSpPr/>
            <p:nvPr/>
          </p:nvSpPr>
          <p:spPr>
            <a:xfrm>
              <a:off x="15849600" y="4419600"/>
              <a:ext cx="1752600" cy="1752600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680020" y="4420411"/>
              <a:ext cx="1752600" cy="1752600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510440" y="4421222"/>
              <a:ext cx="1752600" cy="1752600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340860" y="4422033"/>
              <a:ext cx="1752600" cy="1752600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849600" y="6244215"/>
              <a:ext cx="1752600" cy="1752600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680020" y="6245026"/>
              <a:ext cx="1752600" cy="1752600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510440" y="6245837"/>
              <a:ext cx="1752600" cy="1752600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40860" y="6246648"/>
              <a:ext cx="1752600" cy="1752600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849600" y="8068830"/>
              <a:ext cx="1752600" cy="1752600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680020" y="8069641"/>
              <a:ext cx="1752600" cy="1752600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510440" y="8070452"/>
              <a:ext cx="1752600" cy="1752600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340860" y="8071263"/>
              <a:ext cx="1752600" cy="1752600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849600" y="9893445"/>
              <a:ext cx="1752600" cy="1752600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7680020" y="9894256"/>
              <a:ext cx="1752600" cy="1752600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10440" y="9895067"/>
              <a:ext cx="1752600" cy="1752600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340860" y="9895878"/>
              <a:ext cx="1752600" cy="1752600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849600" y="11718060"/>
              <a:ext cx="1752600" cy="1752600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680020" y="11718871"/>
              <a:ext cx="1752600" cy="1752600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510440" y="11719682"/>
              <a:ext cx="1752600" cy="1752600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340860" y="11720493"/>
              <a:ext cx="1752600" cy="1752600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076640" y="4419600"/>
            <a:ext cx="1504603" cy="4637457"/>
            <a:chOff x="16002000" y="4572001"/>
            <a:chExt cx="1504603" cy="4637457"/>
          </a:xfrm>
        </p:grpSpPr>
        <p:sp>
          <p:nvSpPr>
            <p:cNvPr id="49" name="Rectangle 48"/>
            <p:cNvSpPr/>
            <p:nvPr/>
          </p:nvSpPr>
          <p:spPr>
            <a:xfrm>
              <a:off x="16002000" y="4572001"/>
              <a:ext cx="1504603" cy="1504603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6002000" y="6138428"/>
              <a:ext cx="1504603" cy="1504603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6002000" y="7704855"/>
              <a:ext cx="1504603" cy="1504603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377359" y="4421690"/>
            <a:ext cx="1504603" cy="4637457"/>
            <a:chOff x="16002000" y="4572001"/>
            <a:chExt cx="1504603" cy="4637457"/>
          </a:xfrm>
        </p:grpSpPr>
        <p:sp>
          <p:nvSpPr>
            <p:cNvPr id="54" name="Rectangle 53"/>
            <p:cNvSpPr/>
            <p:nvPr/>
          </p:nvSpPr>
          <p:spPr>
            <a:xfrm>
              <a:off x="16002000" y="4572001"/>
              <a:ext cx="1504603" cy="1504603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002000" y="6138428"/>
              <a:ext cx="1504603" cy="1504603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6002000" y="7704855"/>
              <a:ext cx="1504603" cy="1504603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77000" y="4421690"/>
            <a:ext cx="1504603" cy="3071030"/>
            <a:chOff x="16002000" y="4572001"/>
            <a:chExt cx="1504603" cy="3071030"/>
          </a:xfrm>
        </p:grpSpPr>
        <p:sp>
          <p:nvSpPr>
            <p:cNvPr id="58" name="Rectangle 57"/>
            <p:cNvSpPr/>
            <p:nvPr/>
          </p:nvSpPr>
          <p:spPr>
            <a:xfrm>
              <a:off x="16002000" y="4572001"/>
              <a:ext cx="1504603" cy="1504603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6002000" y="6138428"/>
              <a:ext cx="1504603" cy="1504603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</p:grpSp>
      <p:grpSp>
        <p:nvGrpSpPr>
          <p:cNvPr id="65" name="Group 64"/>
          <p:cNvGrpSpPr/>
          <p:nvPr/>
        </p:nvGrpSpPr>
        <p:grpSpPr>
          <a:xfrm rot="5400000">
            <a:off x="10727000" y="8413956"/>
            <a:ext cx="1504603" cy="6203885"/>
            <a:chOff x="16220901" y="4572001"/>
            <a:chExt cx="1504603" cy="6203885"/>
          </a:xfrm>
        </p:grpSpPr>
        <p:sp>
          <p:nvSpPr>
            <p:cNvPr id="61" name="Rectangle 60"/>
            <p:cNvSpPr/>
            <p:nvPr/>
          </p:nvSpPr>
          <p:spPr>
            <a:xfrm>
              <a:off x="16220901" y="4572001"/>
              <a:ext cx="1504603" cy="1504603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6220901" y="6138428"/>
              <a:ext cx="1504603" cy="1504603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220901" y="7704855"/>
              <a:ext cx="1504603" cy="1504603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220901" y="9271283"/>
              <a:ext cx="1504603" cy="1504603"/>
            </a:xfrm>
            <a:prstGeom prst="rect">
              <a:avLst/>
            </a:prstGeom>
            <a:solidFill>
              <a:srgbClr val="93CDDD">
                <a:alpha val="20000"/>
              </a:srgb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38371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/>
          <p:cNvSpPr/>
          <p:nvPr/>
        </p:nvSpPr>
        <p:spPr>
          <a:xfrm>
            <a:off x="3314700" y="995464"/>
            <a:ext cx="12763500" cy="1828800"/>
          </a:xfrm>
          <a:prstGeom prst="hexagon">
            <a:avLst>
              <a:gd name="adj" fmla="val 47341"/>
              <a:gd name="vf" fmla="val 115470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3314700" y="1874196"/>
            <a:ext cx="22631400" cy="1234440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Hexagon 5"/>
          <p:cNvSpPr/>
          <p:nvPr/>
        </p:nvSpPr>
        <p:spPr>
          <a:xfrm rot="16200000">
            <a:off x="-1082202" y="9807102"/>
            <a:ext cx="8793804" cy="1828800"/>
          </a:xfrm>
          <a:prstGeom prst="hexagon">
            <a:avLst>
              <a:gd name="adj" fmla="val 47341"/>
              <a:gd name="vf" fmla="val 115470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Hexagon 7"/>
          <p:cNvSpPr/>
          <p:nvPr/>
        </p:nvSpPr>
        <p:spPr>
          <a:xfrm rot="16200000">
            <a:off x="22995376" y="3907276"/>
            <a:ext cx="5901447" cy="1828800"/>
          </a:xfrm>
          <a:prstGeom prst="hexagon">
            <a:avLst>
              <a:gd name="adj" fmla="val 47341"/>
              <a:gd name="vf" fmla="val 115470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Hexagon 8"/>
          <p:cNvSpPr/>
          <p:nvPr/>
        </p:nvSpPr>
        <p:spPr>
          <a:xfrm rot="16200000">
            <a:off x="23126700" y="11277600"/>
            <a:ext cx="5638800" cy="1828800"/>
          </a:xfrm>
          <a:prstGeom prst="hexagon">
            <a:avLst>
              <a:gd name="adj" fmla="val 47341"/>
              <a:gd name="vf" fmla="val 115470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2" name="Group 11"/>
          <p:cNvGrpSpPr/>
          <p:nvPr/>
        </p:nvGrpSpPr>
        <p:grpSpPr>
          <a:xfrm>
            <a:off x="2412460" y="13182600"/>
            <a:ext cx="24333740" cy="1947153"/>
            <a:chOff x="2260060" y="13182600"/>
            <a:chExt cx="24333740" cy="1947153"/>
          </a:xfrm>
        </p:grpSpPr>
        <p:sp>
          <p:nvSpPr>
            <p:cNvPr id="10" name="Hexagon 9"/>
            <p:cNvSpPr/>
            <p:nvPr/>
          </p:nvSpPr>
          <p:spPr>
            <a:xfrm>
              <a:off x="2260060" y="13300953"/>
              <a:ext cx="9779540" cy="1828800"/>
            </a:xfrm>
            <a:prstGeom prst="hexagon">
              <a:avLst>
                <a:gd name="adj" fmla="val 47341"/>
                <a:gd name="vf" fmla="val 11547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" name="Hexagon 10"/>
            <p:cNvSpPr/>
            <p:nvPr/>
          </p:nvSpPr>
          <p:spPr>
            <a:xfrm>
              <a:off x="16878300" y="13182600"/>
              <a:ext cx="9715500" cy="1828800"/>
            </a:xfrm>
            <a:prstGeom prst="hexagon">
              <a:avLst>
                <a:gd name="adj" fmla="val 47341"/>
                <a:gd name="vf" fmla="val 11547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12621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3334966" y="1526381"/>
            <a:ext cx="22649234" cy="13114608"/>
          </a:xfrm>
          <a:custGeom>
            <a:avLst/>
            <a:gdLst>
              <a:gd name="connsiteX0" fmla="*/ 1848255 w 24494246"/>
              <a:gd name="connsiteY0" fmla="*/ 0 h 14182928"/>
              <a:gd name="connsiteX1" fmla="*/ 0 w 24494246"/>
              <a:gd name="connsiteY1" fmla="*/ 1712068 h 14182928"/>
              <a:gd name="connsiteX2" fmla="*/ 0 w 24494246"/>
              <a:gd name="connsiteY2" fmla="*/ 8735439 h 14182928"/>
              <a:gd name="connsiteX3" fmla="*/ 914400 w 24494246"/>
              <a:gd name="connsiteY3" fmla="*/ 9630383 h 14182928"/>
              <a:gd name="connsiteX4" fmla="*/ 914400 w 24494246"/>
              <a:gd name="connsiteY4" fmla="*/ 13151796 h 14182928"/>
              <a:gd name="connsiteX5" fmla="*/ 1848255 w 24494246"/>
              <a:gd name="connsiteY5" fmla="*/ 14182928 h 14182928"/>
              <a:gd name="connsiteX6" fmla="*/ 9610927 w 24494246"/>
              <a:gd name="connsiteY6" fmla="*/ 14182928 h 14182928"/>
              <a:gd name="connsiteX7" fmla="*/ 10486417 w 24494246"/>
              <a:gd name="connsiteY7" fmla="*/ 13210162 h 14182928"/>
              <a:gd name="connsiteX8" fmla="*/ 14766587 w 24494246"/>
              <a:gd name="connsiteY8" fmla="*/ 13210162 h 14182928"/>
              <a:gd name="connsiteX9" fmla="*/ 15505889 w 24494246"/>
              <a:gd name="connsiteY9" fmla="*/ 14066196 h 14182928"/>
              <a:gd name="connsiteX10" fmla="*/ 23560391 w 24494246"/>
              <a:gd name="connsiteY10" fmla="*/ 14066196 h 14182928"/>
              <a:gd name="connsiteX11" fmla="*/ 24435880 w 24494246"/>
              <a:gd name="connsiteY11" fmla="*/ 13112885 h 14182928"/>
              <a:gd name="connsiteX12" fmla="*/ 24435880 w 24494246"/>
              <a:gd name="connsiteY12" fmla="*/ 9241277 h 14182928"/>
              <a:gd name="connsiteX13" fmla="*/ 23540936 w 24494246"/>
              <a:gd name="connsiteY13" fmla="*/ 8424153 h 14182928"/>
              <a:gd name="connsiteX14" fmla="*/ 23540936 w 24494246"/>
              <a:gd name="connsiteY14" fmla="*/ 6789907 h 14182928"/>
              <a:gd name="connsiteX15" fmla="*/ 24494246 w 24494246"/>
              <a:gd name="connsiteY15" fmla="*/ 6011694 h 14182928"/>
              <a:gd name="connsiteX16" fmla="*/ 24494246 w 24494246"/>
              <a:gd name="connsiteY16" fmla="*/ 1984443 h 14182928"/>
              <a:gd name="connsiteX17" fmla="*/ 23579846 w 24494246"/>
              <a:gd name="connsiteY17" fmla="*/ 894945 h 14182928"/>
              <a:gd name="connsiteX18" fmla="*/ 13618723 w 24494246"/>
              <a:gd name="connsiteY18" fmla="*/ 894945 h 14182928"/>
              <a:gd name="connsiteX19" fmla="*/ 12840510 w 24494246"/>
              <a:gd name="connsiteY19" fmla="*/ 0 h 14182928"/>
              <a:gd name="connsiteX20" fmla="*/ 1809344 w 24494246"/>
              <a:gd name="connsiteY20" fmla="*/ 38911 h 14182928"/>
              <a:gd name="connsiteX0" fmla="*/ 1848255 w 24494246"/>
              <a:gd name="connsiteY0" fmla="*/ 0 h 14182928"/>
              <a:gd name="connsiteX1" fmla="*/ 0 w 24494246"/>
              <a:gd name="connsiteY1" fmla="*/ 1712068 h 14182928"/>
              <a:gd name="connsiteX2" fmla="*/ 0 w 24494246"/>
              <a:gd name="connsiteY2" fmla="*/ 8735439 h 14182928"/>
              <a:gd name="connsiteX3" fmla="*/ 914400 w 24494246"/>
              <a:gd name="connsiteY3" fmla="*/ 9630383 h 14182928"/>
              <a:gd name="connsiteX4" fmla="*/ 914400 w 24494246"/>
              <a:gd name="connsiteY4" fmla="*/ 13151796 h 14182928"/>
              <a:gd name="connsiteX5" fmla="*/ 1848255 w 24494246"/>
              <a:gd name="connsiteY5" fmla="*/ 14182928 h 14182928"/>
              <a:gd name="connsiteX6" fmla="*/ 9610927 w 24494246"/>
              <a:gd name="connsiteY6" fmla="*/ 14182928 h 14182928"/>
              <a:gd name="connsiteX7" fmla="*/ 10486417 w 24494246"/>
              <a:gd name="connsiteY7" fmla="*/ 13210162 h 14182928"/>
              <a:gd name="connsiteX8" fmla="*/ 14766587 w 24494246"/>
              <a:gd name="connsiteY8" fmla="*/ 13210162 h 14182928"/>
              <a:gd name="connsiteX9" fmla="*/ 15505889 w 24494246"/>
              <a:gd name="connsiteY9" fmla="*/ 14066196 h 14182928"/>
              <a:gd name="connsiteX10" fmla="*/ 23560391 w 24494246"/>
              <a:gd name="connsiteY10" fmla="*/ 14066196 h 14182928"/>
              <a:gd name="connsiteX11" fmla="*/ 24435880 w 24494246"/>
              <a:gd name="connsiteY11" fmla="*/ 13112885 h 14182928"/>
              <a:gd name="connsiteX12" fmla="*/ 24435880 w 24494246"/>
              <a:gd name="connsiteY12" fmla="*/ 9241277 h 14182928"/>
              <a:gd name="connsiteX13" fmla="*/ 23540936 w 24494246"/>
              <a:gd name="connsiteY13" fmla="*/ 8424153 h 14182928"/>
              <a:gd name="connsiteX14" fmla="*/ 23540936 w 24494246"/>
              <a:gd name="connsiteY14" fmla="*/ 6789907 h 14182928"/>
              <a:gd name="connsiteX15" fmla="*/ 24494246 w 24494246"/>
              <a:gd name="connsiteY15" fmla="*/ 6011694 h 14182928"/>
              <a:gd name="connsiteX16" fmla="*/ 24494246 w 24494246"/>
              <a:gd name="connsiteY16" fmla="*/ 1984443 h 14182928"/>
              <a:gd name="connsiteX17" fmla="*/ 23579846 w 24494246"/>
              <a:gd name="connsiteY17" fmla="*/ 894945 h 14182928"/>
              <a:gd name="connsiteX18" fmla="*/ 13618723 w 24494246"/>
              <a:gd name="connsiteY18" fmla="*/ 894945 h 14182928"/>
              <a:gd name="connsiteX19" fmla="*/ 12840510 w 24494246"/>
              <a:gd name="connsiteY19" fmla="*/ 0 h 14182928"/>
              <a:gd name="connsiteX20" fmla="*/ 1809344 w 24494246"/>
              <a:gd name="connsiteY20" fmla="*/ 38911 h 14182928"/>
              <a:gd name="connsiteX21" fmla="*/ 1848255 w 24494246"/>
              <a:gd name="connsiteY21" fmla="*/ 0 h 14182928"/>
              <a:gd name="connsiteX0" fmla="*/ 1809344 w 24494246"/>
              <a:gd name="connsiteY0" fmla="*/ 38911 h 14182928"/>
              <a:gd name="connsiteX1" fmla="*/ 0 w 24494246"/>
              <a:gd name="connsiteY1" fmla="*/ 1712068 h 14182928"/>
              <a:gd name="connsiteX2" fmla="*/ 0 w 24494246"/>
              <a:gd name="connsiteY2" fmla="*/ 8735439 h 14182928"/>
              <a:gd name="connsiteX3" fmla="*/ 914400 w 24494246"/>
              <a:gd name="connsiteY3" fmla="*/ 9630383 h 14182928"/>
              <a:gd name="connsiteX4" fmla="*/ 914400 w 24494246"/>
              <a:gd name="connsiteY4" fmla="*/ 13151796 h 14182928"/>
              <a:gd name="connsiteX5" fmla="*/ 1848255 w 24494246"/>
              <a:gd name="connsiteY5" fmla="*/ 14182928 h 14182928"/>
              <a:gd name="connsiteX6" fmla="*/ 9610927 w 24494246"/>
              <a:gd name="connsiteY6" fmla="*/ 14182928 h 14182928"/>
              <a:gd name="connsiteX7" fmla="*/ 10486417 w 24494246"/>
              <a:gd name="connsiteY7" fmla="*/ 13210162 h 14182928"/>
              <a:gd name="connsiteX8" fmla="*/ 14766587 w 24494246"/>
              <a:gd name="connsiteY8" fmla="*/ 13210162 h 14182928"/>
              <a:gd name="connsiteX9" fmla="*/ 15505889 w 24494246"/>
              <a:gd name="connsiteY9" fmla="*/ 14066196 h 14182928"/>
              <a:gd name="connsiteX10" fmla="*/ 23560391 w 24494246"/>
              <a:gd name="connsiteY10" fmla="*/ 14066196 h 14182928"/>
              <a:gd name="connsiteX11" fmla="*/ 24435880 w 24494246"/>
              <a:gd name="connsiteY11" fmla="*/ 13112885 h 14182928"/>
              <a:gd name="connsiteX12" fmla="*/ 24435880 w 24494246"/>
              <a:gd name="connsiteY12" fmla="*/ 9241277 h 14182928"/>
              <a:gd name="connsiteX13" fmla="*/ 23540936 w 24494246"/>
              <a:gd name="connsiteY13" fmla="*/ 8424153 h 14182928"/>
              <a:gd name="connsiteX14" fmla="*/ 23540936 w 24494246"/>
              <a:gd name="connsiteY14" fmla="*/ 6789907 h 14182928"/>
              <a:gd name="connsiteX15" fmla="*/ 24494246 w 24494246"/>
              <a:gd name="connsiteY15" fmla="*/ 6011694 h 14182928"/>
              <a:gd name="connsiteX16" fmla="*/ 24494246 w 24494246"/>
              <a:gd name="connsiteY16" fmla="*/ 1984443 h 14182928"/>
              <a:gd name="connsiteX17" fmla="*/ 23579846 w 24494246"/>
              <a:gd name="connsiteY17" fmla="*/ 894945 h 14182928"/>
              <a:gd name="connsiteX18" fmla="*/ 13618723 w 24494246"/>
              <a:gd name="connsiteY18" fmla="*/ 894945 h 14182928"/>
              <a:gd name="connsiteX19" fmla="*/ 12840510 w 24494246"/>
              <a:gd name="connsiteY19" fmla="*/ 0 h 14182928"/>
              <a:gd name="connsiteX20" fmla="*/ 1809344 w 24494246"/>
              <a:gd name="connsiteY20" fmla="*/ 38911 h 1418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494246" h="14182928">
                <a:moveTo>
                  <a:pt x="1809344" y="38911"/>
                </a:moveTo>
                <a:lnTo>
                  <a:pt x="0" y="1712068"/>
                </a:lnTo>
                <a:lnTo>
                  <a:pt x="0" y="8735439"/>
                </a:lnTo>
                <a:lnTo>
                  <a:pt x="914400" y="9630383"/>
                </a:lnTo>
                <a:lnTo>
                  <a:pt x="914400" y="13151796"/>
                </a:lnTo>
                <a:lnTo>
                  <a:pt x="1848255" y="14182928"/>
                </a:lnTo>
                <a:lnTo>
                  <a:pt x="9610927" y="14182928"/>
                </a:lnTo>
                <a:lnTo>
                  <a:pt x="10486417" y="13210162"/>
                </a:lnTo>
                <a:lnTo>
                  <a:pt x="14766587" y="13210162"/>
                </a:lnTo>
                <a:lnTo>
                  <a:pt x="15505889" y="14066196"/>
                </a:lnTo>
                <a:lnTo>
                  <a:pt x="23560391" y="14066196"/>
                </a:lnTo>
                <a:lnTo>
                  <a:pt x="24435880" y="13112885"/>
                </a:lnTo>
                <a:lnTo>
                  <a:pt x="24435880" y="9241277"/>
                </a:lnTo>
                <a:lnTo>
                  <a:pt x="23540936" y="8424153"/>
                </a:lnTo>
                <a:lnTo>
                  <a:pt x="23540936" y="6789907"/>
                </a:lnTo>
                <a:lnTo>
                  <a:pt x="24494246" y="6011694"/>
                </a:lnTo>
                <a:lnTo>
                  <a:pt x="24494246" y="1984443"/>
                </a:lnTo>
                <a:lnTo>
                  <a:pt x="23579846" y="894945"/>
                </a:lnTo>
                <a:lnTo>
                  <a:pt x="13618723" y="894945"/>
                </a:lnTo>
                <a:lnTo>
                  <a:pt x="12840510" y="0"/>
                </a:lnTo>
                <a:lnTo>
                  <a:pt x="1809344" y="3891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57150">
            <a:noFill/>
          </a:ln>
          <a:scene3d>
            <a:camera prst="orthographicFront"/>
            <a:lightRig rig="harsh" dir="t">
              <a:rot lat="0" lon="0" rev="4800000"/>
            </a:lightRig>
          </a:scene3d>
          <a:sp3d prstMaterial="meta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205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89643" y="3018971"/>
            <a:ext cx="8960757" cy="10792177"/>
            <a:chOff x="13289643" y="3018971"/>
            <a:chExt cx="8960757" cy="10792177"/>
          </a:xfrm>
        </p:grpSpPr>
        <p:sp>
          <p:nvSpPr>
            <p:cNvPr id="153" name="Freeform 152"/>
            <p:cNvSpPr/>
            <p:nvPr/>
          </p:nvSpPr>
          <p:spPr>
            <a:xfrm flipH="1">
              <a:off x="13289643" y="3162062"/>
              <a:ext cx="8315505" cy="10649086"/>
            </a:xfrm>
            <a:custGeom>
              <a:avLst/>
              <a:gdLst>
                <a:gd name="connsiteX0" fmla="*/ 647700 w 7639050"/>
                <a:gd name="connsiteY0" fmla="*/ 0 h 10725150"/>
                <a:gd name="connsiteX1" fmla="*/ 57150 w 7639050"/>
                <a:gd name="connsiteY1" fmla="*/ 552450 h 10725150"/>
                <a:gd name="connsiteX2" fmla="*/ 0 w 7639050"/>
                <a:gd name="connsiteY2" fmla="*/ 4476750 h 10725150"/>
                <a:gd name="connsiteX3" fmla="*/ 742950 w 7639050"/>
                <a:gd name="connsiteY3" fmla="*/ 4857750 h 10725150"/>
                <a:gd name="connsiteX4" fmla="*/ 685800 w 7639050"/>
                <a:gd name="connsiteY4" fmla="*/ 6324600 h 10725150"/>
                <a:gd name="connsiteX5" fmla="*/ 76200 w 7639050"/>
                <a:gd name="connsiteY5" fmla="*/ 6819900 h 10725150"/>
                <a:gd name="connsiteX6" fmla="*/ 57150 w 7639050"/>
                <a:gd name="connsiteY6" fmla="*/ 10229850 h 10725150"/>
                <a:gd name="connsiteX7" fmla="*/ 666750 w 7639050"/>
                <a:gd name="connsiteY7" fmla="*/ 10668000 h 10725150"/>
                <a:gd name="connsiteX8" fmla="*/ 6648450 w 7639050"/>
                <a:gd name="connsiteY8" fmla="*/ 10725150 h 10725150"/>
                <a:gd name="connsiteX9" fmla="*/ 7029450 w 7639050"/>
                <a:gd name="connsiteY9" fmla="*/ 10229850 h 10725150"/>
                <a:gd name="connsiteX10" fmla="*/ 7010400 w 7639050"/>
                <a:gd name="connsiteY10" fmla="*/ 5295900 h 10725150"/>
                <a:gd name="connsiteX11" fmla="*/ 7600950 w 7639050"/>
                <a:gd name="connsiteY11" fmla="*/ 4781550 h 10725150"/>
                <a:gd name="connsiteX12" fmla="*/ 7639050 w 7639050"/>
                <a:gd name="connsiteY12" fmla="*/ 533400 h 10725150"/>
                <a:gd name="connsiteX13" fmla="*/ 6934200 w 7639050"/>
                <a:gd name="connsiteY13" fmla="*/ 0 h 10725150"/>
                <a:gd name="connsiteX14" fmla="*/ 647700 w 7639050"/>
                <a:gd name="connsiteY14" fmla="*/ 0 h 10725150"/>
                <a:gd name="connsiteX0" fmla="*/ 647700 w 7639050"/>
                <a:gd name="connsiteY0" fmla="*/ 38032 h 10763182"/>
                <a:gd name="connsiteX1" fmla="*/ 57150 w 7639050"/>
                <a:gd name="connsiteY1" fmla="*/ 590482 h 10763182"/>
                <a:gd name="connsiteX2" fmla="*/ 0 w 7639050"/>
                <a:gd name="connsiteY2" fmla="*/ 4514782 h 10763182"/>
                <a:gd name="connsiteX3" fmla="*/ 742950 w 7639050"/>
                <a:gd name="connsiteY3" fmla="*/ 4895782 h 10763182"/>
                <a:gd name="connsiteX4" fmla="*/ 685800 w 7639050"/>
                <a:gd name="connsiteY4" fmla="*/ 6362632 h 10763182"/>
                <a:gd name="connsiteX5" fmla="*/ 76200 w 7639050"/>
                <a:gd name="connsiteY5" fmla="*/ 6857932 h 10763182"/>
                <a:gd name="connsiteX6" fmla="*/ 57150 w 7639050"/>
                <a:gd name="connsiteY6" fmla="*/ 10267882 h 10763182"/>
                <a:gd name="connsiteX7" fmla="*/ 666750 w 7639050"/>
                <a:gd name="connsiteY7" fmla="*/ 10706032 h 10763182"/>
                <a:gd name="connsiteX8" fmla="*/ 6648450 w 7639050"/>
                <a:gd name="connsiteY8" fmla="*/ 10763182 h 10763182"/>
                <a:gd name="connsiteX9" fmla="*/ 7029450 w 7639050"/>
                <a:gd name="connsiteY9" fmla="*/ 10267882 h 10763182"/>
                <a:gd name="connsiteX10" fmla="*/ 7010400 w 7639050"/>
                <a:gd name="connsiteY10" fmla="*/ 5333932 h 10763182"/>
                <a:gd name="connsiteX11" fmla="*/ 7600950 w 7639050"/>
                <a:gd name="connsiteY11" fmla="*/ 4819582 h 10763182"/>
                <a:gd name="connsiteX12" fmla="*/ 7639050 w 7639050"/>
                <a:gd name="connsiteY12" fmla="*/ 571432 h 10763182"/>
                <a:gd name="connsiteX13" fmla="*/ 7207630 w 7639050"/>
                <a:gd name="connsiteY13" fmla="*/ 0 h 10763182"/>
                <a:gd name="connsiteX14" fmla="*/ 647700 w 7639050"/>
                <a:gd name="connsiteY14" fmla="*/ 38032 h 10763182"/>
                <a:gd name="connsiteX0" fmla="*/ 802247 w 7639050"/>
                <a:gd name="connsiteY0" fmla="*/ 139449 h 10763182"/>
                <a:gd name="connsiteX1" fmla="*/ 57150 w 7639050"/>
                <a:gd name="connsiteY1" fmla="*/ 590482 h 10763182"/>
                <a:gd name="connsiteX2" fmla="*/ 0 w 7639050"/>
                <a:gd name="connsiteY2" fmla="*/ 4514782 h 10763182"/>
                <a:gd name="connsiteX3" fmla="*/ 742950 w 7639050"/>
                <a:gd name="connsiteY3" fmla="*/ 4895782 h 10763182"/>
                <a:gd name="connsiteX4" fmla="*/ 685800 w 7639050"/>
                <a:gd name="connsiteY4" fmla="*/ 6362632 h 10763182"/>
                <a:gd name="connsiteX5" fmla="*/ 76200 w 7639050"/>
                <a:gd name="connsiteY5" fmla="*/ 6857932 h 10763182"/>
                <a:gd name="connsiteX6" fmla="*/ 57150 w 7639050"/>
                <a:gd name="connsiteY6" fmla="*/ 10267882 h 10763182"/>
                <a:gd name="connsiteX7" fmla="*/ 666750 w 7639050"/>
                <a:gd name="connsiteY7" fmla="*/ 10706032 h 10763182"/>
                <a:gd name="connsiteX8" fmla="*/ 6648450 w 7639050"/>
                <a:gd name="connsiteY8" fmla="*/ 10763182 h 10763182"/>
                <a:gd name="connsiteX9" fmla="*/ 7029450 w 7639050"/>
                <a:gd name="connsiteY9" fmla="*/ 10267882 h 10763182"/>
                <a:gd name="connsiteX10" fmla="*/ 7010400 w 7639050"/>
                <a:gd name="connsiteY10" fmla="*/ 5333932 h 10763182"/>
                <a:gd name="connsiteX11" fmla="*/ 7600950 w 7639050"/>
                <a:gd name="connsiteY11" fmla="*/ 4819582 h 10763182"/>
                <a:gd name="connsiteX12" fmla="*/ 7639050 w 7639050"/>
                <a:gd name="connsiteY12" fmla="*/ 571432 h 10763182"/>
                <a:gd name="connsiteX13" fmla="*/ 7207630 w 7639050"/>
                <a:gd name="connsiteY13" fmla="*/ 0 h 10763182"/>
                <a:gd name="connsiteX14" fmla="*/ 802247 w 7639050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37956 w 7677006"/>
                <a:gd name="connsiteY2" fmla="*/ 4514782 h 10763182"/>
                <a:gd name="connsiteX3" fmla="*/ 780906 w 7677006"/>
                <a:gd name="connsiteY3" fmla="*/ 4895782 h 10763182"/>
                <a:gd name="connsiteX4" fmla="*/ 723756 w 7677006"/>
                <a:gd name="connsiteY4" fmla="*/ 6362632 h 10763182"/>
                <a:gd name="connsiteX5" fmla="*/ 114156 w 7677006"/>
                <a:gd name="connsiteY5" fmla="*/ 6857932 h 10763182"/>
                <a:gd name="connsiteX6" fmla="*/ 95106 w 7677006"/>
                <a:gd name="connsiteY6" fmla="*/ 10267882 h 10763182"/>
                <a:gd name="connsiteX7" fmla="*/ 704706 w 7677006"/>
                <a:gd name="connsiteY7" fmla="*/ 10706032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23756 w 7677006"/>
                <a:gd name="connsiteY4" fmla="*/ 6362632 h 10763182"/>
                <a:gd name="connsiteX5" fmla="*/ 114156 w 7677006"/>
                <a:gd name="connsiteY5" fmla="*/ 6857932 h 10763182"/>
                <a:gd name="connsiteX6" fmla="*/ 95106 w 7677006"/>
                <a:gd name="connsiteY6" fmla="*/ 10267882 h 10763182"/>
                <a:gd name="connsiteX7" fmla="*/ 704706 w 7677006"/>
                <a:gd name="connsiteY7" fmla="*/ 10706032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47532 w 7677006"/>
                <a:gd name="connsiteY4" fmla="*/ 6527436 h 10763182"/>
                <a:gd name="connsiteX5" fmla="*/ 114156 w 7677006"/>
                <a:gd name="connsiteY5" fmla="*/ 6857932 h 10763182"/>
                <a:gd name="connsiteX6" fmla="*/ 95106 w 7677006"/>
                <a:gd name="connsiteY6" fmla="*/ 10267882 h 10763182"/>
                <a:gd name="connsiteX7" fmla="*/ 704706 w 7677006"/>
                <a:gd name="connsiteY7" fmla="*/ 10706032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47532 w 7677006"/>
                <a:gd name="connsiteY4" fmla="*/ 6527436 h 10763182"/>
                <a:gd name="connsiteX5" fmla="*/ 42827 w 7677006"/>
                <a:gd name="connsiteY5" fmla="*/ 7035413 h 10763182"/>
                <a:gd name="connsiteX6" fmla="*/ 95106 w 7677006"/>
                <a:gd name="connsiteY6" fmla="*/ 10267882 h 10763182"/>
                <a:gd name="connsiteX7" fmla="*/ 704706 w 7677006"/>
                <a:gd name="connsiteY7" fmla="*/ 10706032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47532 w 7677006"/>
                <a:gd name="connsiteY4" fmla="*/ 6527436 h 10763182"/>
                <a:gd name="connsiteX5" fmla="*/ 42827 w 7677006"/>
                <a:gd name="connsiteY5" fmla="*/ 7035413 h 10763182"/>
                <a:gd name="connsiteX6" fmla="*/ 95106 w 7677006"/>
                <a:gd name="connsiteY6" fmla="*/ 10267882 h 10763182"/>
                <a:gd name="connsiteX7" fmla="*/ 930583 w 7677006"/>
                <a:gd name="connsiteY7" fmla="*/ 10629970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47532 w 7677006"/>
                <a:gd name="connsiteY4" fmla="*/ 6527436 h 10763182"/>
                <a:gd name="connsiteX5" fmla="*/ 42827 w 7677006"/>
                <a:gd name="connsiteY5" fmla="*/ 7035413 h 10763182"/>
                <a:gd name="connsiteX6" fmla="*/ 95106 w 7677006"/>
                <a:gd name="connsiteY6" fmla="*/ 10267882 h 10763182"/>
                <a:gd name="connsiteX7" fmla="*/ 930583 w 7677006"/>
                <a:gd name="connsiteY7" fmla="*/ 10629970 h 10763182"/>
                <a:gd name="connsiteX8" fmla="*/ 6686406 w 7677006"/>
                <a:gd name="connsiteY8" fmla="*/ 10763182 h 10763182"/>
                <a:gd name="connsiteX9" fmla="*/ 7055517 w 7677006"/>
                <a:gd name="connsiteY9" fmla="*/ 10153788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629970"/>
                <a:gd name="connsiteX1" fmla="*/ 0 w 7677006"/>
                <a:gd name="connsiteY1" fmla="*/ 653868 h 10629970"/>
                <a:gd name="connsiteX2" fmla="*/ 109286 w 7677006"/>
                <a:gd name="connsiteY2" fmla="*/ 4451397 h 10629970"/>
                <a:gd name="connsiteX3" fmla="*/ 780906 w 7677006"/>
                <a:gd name="connsiteY3" fmla="*/ 4895782 h 10629970"/>
                <a:gd name="connsiteX4" fmla="*/ 747532 w 7677006"/>
                <a:gd name="connsiteY4" fmla="*/ 6527436 h 10629970"/>
                <a:gd name="connsiteX5" fmla="*/ 42827 w 7677006"/>
                <a:gd name="connsiteY5" fmla="*/ 7035413 h 10629970"/>
                <a:gd name="connsiteX6" fmla="*/ 95106 w 7677006"/>
                <a:gd name="connsiteY6" fmla="*/ 10267882 h 10629970"/>
                <a:gd name="connsiteX7" fmla="*/ 930583 w 7677006"/>
                <a:gd name="connsiteY7" fmla="*/ 10629970 h 10629970"/>
                <a:gd name="connsiteX8" fmla="*/ 6674518 w 7677006"/>
                <a:gd name="connsiteY8" fmla="*/ 10585701 h 10629970"/>
                <a:gd name="connsiteX9" fmla="*/ 7055517 w 7677006"/>
                <a:gd name="connsiteY9" fmla="*/ 10153788 h 10629970"/>
                <a:gd name="connsiteX10" fmla="*/ 7048356 w 7677006"/>
                <a:gd name="connsiteY10" fmla="*/ 5333932 h 10629970"/>
                <a:gd name="connsiteX11" fmla="*/ 7638906 w 7677006"/>
                <a:gd name="connsiteY11" fmla="*/ 4819582 h 10629970"/>
                <a:gd name="connsiteX12" fmla="*/ 7677006 w 7677006"/>
                <a:gd name="connsiteY12" fmla="*/ 571432 h 10629970"/>
                <a:gd name="connsiteX13" fmla="*/ 7245586 w 7677006"/>
                <a:gd name="connsiteY13" fmla="*/ 0 h 10629970"/>
                <a:gd name="connsiteX14" fmla="*/ 840203 w 7677006"/>
                <a:gd name="connsiteY14" fmla="*/ 139449 h 10629970"/>
                <a:gd name="connsiteX0" fmla="*/ 840203 w 7784000"/>
                <a:gd name="connsiteY0" fmla="*/ 139449 h 10629970"/>
                <a:gd name="connsiteX1" fmla="*/ 0 w 7784000"/>
                <a:gd name="connsiteY1" fmla="*/ 653868 h 10629970"/>
                <a:gd name="connsiteX2" fmla="*/ 109286 w 7784000"/>
                <a:gd name="connsiteY2" fmla="*/ 4451397 h 10629970"/>
                <a:gd name="connsiteX3" fmla="*/ 780906 w 7784000"/>
                <a:gd name="connsiteY3" fmla="*/ 4895782 h 10629970"/>
                <a:gd name="connsiteX4" fmla="*/ 747532 w 7784000"/>
                <a:gd name="connsiteY4" fmla="*/ 6527436 h 10629970"/>
                <a:gd name="connsiteX5" fmla="*/ 42827 w 7784000"/>
                <a:gd name="connsiteY5" fmla="*/ 7035413 h 10629970"/>
                <a:gd name="connsiteX6" fmla="*/ 95106 w 7784000"/>
                <a:gd name="connsiteY6" fmla="*/ 10267882 h 10629970"/>
                <a:gd name="connsiteX7" fmla="*/ 930583 w 7784000"/>
                <a:gd name="connsiteY7" fmla="*/ 10629970 h 10629970"/>
                <a:gd name="connsiteX8" fmla="*/ 6674518 w 7784000"/>
                <a:gd name="connsiteY8" fmla="*/ 10585701 h 10629970"/>
                <a:gd name="connsiteX9" fmla="*/ 7055517 w 7784000"/>
                <a:gd name="connsiteY9" fmla="*/ 10153788 h 10629970"/>
                <a:gd name="connsiteX10" fmla="*/ 7048356 w 7784000"/>
                <a:gd name="connsiteY10" fmla="*/ 5333932 h 10629970"/>
                <a:gd name="connsiteX11" fmla="*/ 7638906 w 7784000"/>
                <a:gd name="connsiteY11" fmla="*/ 4819582 h 10629970"/>
                <a:gd name="connsiteX12" fmla="*/ 7784000 w 7784000"/>
                <a:gd name="connsiteY12" fmla="*/ 558755 h 10629970"/>
                <a:gd name="connsiteX13" fmla="*/ 7245586 w 7784000"/>
                <a:gd name="connsiteY13" fmla="*/ 0 h 10629970"/>
                <a:gd name="connsiteX14" fmla="*/ 840203 w 7784000"/>
                <a:gd name="connsiteY14" fmla="*/ 139449 h 10629970"/>
                <a:gd name="connsiteX0" fmla="*/ 840203 w 7784000"/>
                <a:gd name="connsiteY0" fmla="*/ 139449 h 10629970"/>
                <a:gd name="connsiteX1" fmla="*/ 0 w 7784000"/>
                <a:gd name="connsiteY1" fmla="*/ 653868 h 10629970"/>
                <a:gd name="connsiteX2" fmla="*/ 109286 w 7784000"/>
                <a:gd name="connsiteY2" fmla="*/ 4451397 h 10629970"/>
                <a:gd name="connsiteX3" fmla="*/ 780906 w 7784000"/>
                <a:gd name="connsiteY3" fmla="*/ 4895782 h 10629970"/>
                <a:gd name="connsiteX4" fmla="*/ 747532 w 7784000"/>
                <a:gd name="connsiteY4" fmla="*/ 6527436 h 10629970"/>
                <a:gd name="connsiteX5" fmla="*/ 42827 w 7784000"/>
                <a:gd name="connsiteY5" fmla="*/ 7035413 h 10629970"/>
                <a:gd name="connsiteX6" fmla="*/ 95106 w 7784000"/>
                <a:gd name="connsiteY6" fmla="*/ 10267882 h 10629970"/>
                <a:gd name="connsiteX7" fmla="*/ 930583 w 7784000"/>
                <a:gd name="connsiteY7" fmla="*/ 10629970 h 10629970"/>
                <a:gd name="connsiteX8" fmla="*/ 6674518 w 7784000"/>
                <a:gd name="connsiteY8" fmla="*/ 10585701 h 10629970"/>
                <a:gd name="connsiteX9" fmla="*/ 7055517 w 7784000"/>
                <a:gd name="connsiteY9" fmla="*/ 10153788 h 10629970"/>
                <a:gd name="connsiteX10" fmla="*/ 7048356 w 7784000"/>
                <a:gd name="connsiteY10" fmla="*/ 5333932 h 10629970"/>
                <a:gd name="connsiteX11" fmla="*/ 7496247 w 7784000"/>
                <a:gd name="connsiteY11" fmla="*/ 4895645 h 10629970"/>
                <a:gd name="connsiteX12" fmla="*/ 7784000 w 7784000"/>
                <a:gd name="connsiteY12" fmla="*/ 558755 h 10629970"/>
                <a:gd name="connsiteX13" fmla="*/ 7245586 w 7784000"/>
                <a:gd name="connsiteY13" fmla="*/ 0 h 10629970"/>
                <a:gd name="connsiteX14" fmla="*/ 840203 w 7784000"/>
                <a:gd name="connsiteY14" fmla="*/ 139449 h 10629970"/>
                <a:gd name="connsiteX0" fmla="*/ 840203 w 7784000"/>
                <a:gd name="connsiteY0" fmla="*/ 139449 h 10629970"/>
                <a:gd name="connsiteX1" fmla="*/ 0 w 7784000"/>
                <a:gd name="connsiteY1" fmla="*/ 653868 h 10629970"/>
                <a:gd name="connsiteX2" fmla="*/ 109286 w 7784000"/>
                <a:gd name="connsiteY2" fmla="*/ 4451397 h 10629970"/>
                <a:gd name="connsiteX3" fmla="*/ 780906 w 7784000"/>
                <a:gd name="connsiteY3" fmla="*/ 4895782 h 10629970"/>
                <a:gd name="connsiteX4" fmla="*/ 747532 w 7784000"/>
                <a:gd name="connsiteY4" fmla="*/ 6527436 h 10629970"/>
                <a:gd name="connsiteX5" fmla="*/ 42827 w 7784000"/>
                <a:gd name="connsiteY5" fmla="*/ 7035413 h 10629970"/>
                <a:gd name="connsiteX6" fmla="*/ 95106 w 7784000"/>
                <a:gd name="connsiteY6" fmla="*/ 10267882 h 10629970"/>
                <a:gd name="connsiteX7" fmla="*/ 930583 w 7784000"/>
                <a:gd name="connsiteY7" fmla="*/ 10629970 h 10629970"/>
                <a:gd name="connsiteX8" fmla="*/ 6674518 w 7784000"/>
                <a:gd name="connsiteY8" fmla="*/ 10585701 h 10629970"/>
                <a:gd name="connsiteX9" fmla="*/ 7055517 w 7784000"/>
                <a:gd name="connsiteY9" fmla="*/ 10153788 h 10629970"/>
                <a:gd name="connsiteX10" fmla="*/ 7048356 w 7784000"/>
                <a:gd name="connsiteY10" fmla="*/ 5435350 h 10629970"/>
                <a:gd name="connsiteX11" fmla="*/ 7496247 w 7784000"/>
                <a:gd name="connsiteY11" fmla="*/ 4895645 h 10629970"/>
                <a:gd name="connsiteX12" fmla="*/ 7784000 w 7784000"/>
                <a:gd name="connsiteY12" fmla="*/ 558755 h 10629970"/>
                <a:gd name="connsiteX13" fmla="*/ 7245586 w 7784000"/>
                <a:gd name="connsiteY13" fmla="*/ 0 h 10629970"/>
                <a:gd name="connsiteX14" fmla="*/ 840203 w 7784000"/>
                <a:gd name="connsiteY14" fmla="*/ 139449 h 10629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84000" h="10629970">
                  <a:moveTo>
                    <a:pt x="840203" y="139449"/>
                  </a:moveTo>
                  <a:lnTo>
                    <a:pt x="0" y="653868"/>
                  </a:lnTo>
                  <a:lnTo>
                    <a:pt x="109286" y="4451397"/>
                  </a:lnTo>
                  <a:lnTo>
                    <a:pt x="780906" y="4895782"/>
                  </a:lnTo>
                  <a:lnTo>
                    <a:pt x="747532" y="6527436"/>
                  </a:lnTo>
                  <a:lnTo>
                    <a:pt x="42827" y="7035413"/>
                  </a:lnTo>
                  <a:lnTo>
                    <a:pt x="95106" y="10267882"/>
                  </a:lnTo>
                  <a:lnTo>
                    <a:pt x="930583" y="10629970"/>
                  </a:lnTo>
                  <a:lnTo>
                    <a:pt x="6674518" y="10585701"/>
                  </a:lnTo>
                  <a:lnTo>
                    <a:pt x="7055517" y="10153788"/>
                  </a:lnTo>
                  <a:lnTo>
                    <a:pt x="7048356" y="5435350"/>
                  </a:lnTo>
                  <a:lnTo>
                    <a:pt x="7496247" y="4895645"/>
                  </a:lnTo>
                  <a:lnTo>
                    <a:pt x="7784000" y="558755"/>
                  </a:lnTo>
                  <a:lnTo>
                    <a:pt x="7245586" y="0"/>
                  </a:lnTo>
                  <a:lnTo>
                    <a:pt x="840203" y="139449"/>
                  </a:lnTo>
                  <a:close/>
                </a:path>
              </a:pathLst>
            </a:custGeom>
            <a:solidFill>
              <a:srgbClr val="FF691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050" name="Picture 2" descr="C:\Users\LOANER\Desktop\BASENEWRIGH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2" t="3698" r="5172" b="3934"/>
            <a:stretch/>
          </p:blipFill>
          <p:spPr bwMode="auto">
            <a:xfrm>
              <a:off x="13411200" y="3018971"/>
              <a:ext cx="7924800" cy="10697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Hexagon 154"/>
            <p:cNvSpPr/>
            <p:nvPr/>
          </p:nvSpPr>
          <p:spPr>
            <a:xfrm>
              <a:off x="20345400" y="3992506"/>
              <a:ext cx="1905000" cy="1544694"/>
            </a:xfrm>
            <a:prstGeom prst="hexagon">
              <a:avLst/>
            </a:prstGeom>
            <a:solidFill>
              <a:srgbClr val="FF691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6" name="Hexagon 155"/>
            <p:cNvSpPr/>
            <p:nvPr/>
          </p:nvSpPr>
          <p:spPr>
            <a:xfrm>
              <a:off x="20535458" y="4129314"/>
              <a:ext cx="1607892" cy="1386114"/>
            </a:xfrm>
            <a:prstGeom prst="hexagon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81600" y="3591287"/>
            <a:ext cx="8615761" cy="10342428"/>
            <a:chOff x="5181600" y="3591287"/>
            <a:chExt cx="8615761" cy="10342428"/>
          </a:xfrm>
        </p:grpSpPr>
        <p:sp>
          <p:nvSpPr>
            <p:cNvPr id="152" name="Freeform 151"/>
            <p:cNvSpPr/>
            <p:nvPr/>
          </p:nvSpPr>
          <p:spPr>
            <a:xfrm flipH="1">
              <a:off x="5897961" y="3591287"/>
              <a:ext cx="7899400" cy="10342428"/>
            </a:xfrm>
            <a:custGeom>
              <a:avLst/>
              <a:gdLst>
                <a:gd name="connsiteX0" fmla="*/ 609600 w 8077200"/>
                <a:gd name="connsiteY0" fmla="*/ 76200 h 10248900"/>
                <a:gd name="connsiteX1" fmla="*/ 7448550 w 8077200"/>
                <a:gd name="connsiteY1" fmla="*/ 76200 h 10248900"/>
                <a:gd name="connsiteX2" fmla="*/ 8077200 w 8077200"/>
                <a:gd name="connsiteY2" fmla="*/ 419100 h 10248900"/>
                <a:gd name="connsiteX3" fmla="*/ 8077200 w 8077200"/>
                <a:gd name="connsiteY3" fmla="*/ 3886200 h 10248900"/>
                <a:gd name="connsiteX4" fmla="*/ 7372350 w 8077200"/>
                <a:gd name="connsiteY4" fmla="*/ 4267200 h 10248900"/>
                <a:gd name="connsiteX5" fmla="*/ 7372350 w 8077200"/>
                <a:gd name="connsiteY5" fmla="*/ 5867400 h 10248900"/>
                <a:gd name="connsiteX6" fmla="*/ 8058150 w 8077200"/>
                <a:gd name="connsiteY6" fmla="*/ 6134100 h 10248900"/>
                <a:gd name="connsiteX7" fmla="*/ 8058150 w 8077200"/>
                <a:gd name="connsiteY7" fmla="*/ 9886950 h 10248900"/>
                <a:gd name="connsiteX8" fmla="*/ 7677150 w 8077200"/>
                <a:gd name="connsiteY8" fmla="*/ 10248900 h 10248900"/>
                <a:gd name="connsiteX9" fmla="*/ 457200 w 8077200"/>
                <a:gd name="connsiteY9" fmla="*/ 10248900 h 10248900"/>
                <a:gd name="connsiteX10" fmla="*/ 0 w 8077200"/>
                <a:gd name="connsiteY10" fmla="*/ 9677400 h 10248900"/>
                <a:gd name="connsiteX11" fmla="*/ 0 w 8077200"/>
                <a:gd name="connsiteY11" fmla="*/ 4914900 h 10248900"/>
                <a:gd name="connsiteX12" fmla="*/ 628650 w 8077200"/>
                <a:gd name="connsiteY12" fmla="*/ 4343400 h 10248900"/>
                <a:gd name="connsiteX13" fmla="*/ 590550 w 8077200"/>
                <a:gd name="connsiteY13" fmla="*/ 0 h 10248900"/>
                <a:gd name="connsiteX14" fmla="*/ 609600 w 8077200"/>
                <a:gd name="connsiteY14" fmla="*/ 76200 h 10248900"/>
                <a:gd name="connsiteX0" fmla="*/ 590550 w 8077200"/>
                <a:gd name="connsiteY0" fmla="*/ 0 h 10248900"/>
                <a:gd name="connsiteX1" fmla="*/ 7448550 w 8077200"/>
                <a:gd name="connsiteY1" fmla="*/ 76200 h 10248900"/>
                <a:gd name="connsiteX2" fmla="*/ 8077200 w 8077200"/>
                <a:gd name="connsiteY2" fmla="*/ 419100 h 10248900"/>
                <a:gd name="connsiteX3" fmla="*/ 8077200 w 8077200"/>
                <a:gd name="connsiteY3" fmla="*/ 3886200 h 10248900"/>
                <a:gd name="connsiteX4" fmla="*/ 7372350 w 8077200"/>
                <a:gd name="connsiteY4" fmla="*/ 4267200 h 10248900"/>
                <a:gd name="connsiteX5" fmla="*/ 7372350 w 8077200"/>
                <a:gd name="connsiteY5" fmla="*/ 5867400 h 10248900"/>
                <a:gd name="connsiteX6" fmla="*/ 8058150 w 8077200"/>
                <a:gd name="connsiteY6" fmla="*/ 6134100 h 10248900"/>
                <a:gd name="connsiteX7" fmla="*/ 8058150 w 8077200"/>
                <a:gd name="connsiteY7" fmla="*/ 9886950 h 10248900"/>
                <a:gd name="connsiteX8" fmla="*/ 7677150 w 8077200"/>
                <a:gd name="connsiteY8" fmla="*/ 10248900 h 10248900"/>
                <a:gd name="connsiteX9" fmla="*/ 457200 w 8077200"/>
                <a:gd name="connsiteY9" fmla="*/ 10248900 h 10248900"/>
                <a:gd name="connsiteX10" fmla="*/ 0 w 8077200"/>
                <a:gd name="connsiteY10" fmla="*/ 9677400 h 10248900"/>
                <a:gd name="connsiteX11" fmla="*/ 0 w 8077200"/>
                <a:gd name="connsiteY11" fmla="*/ 4914900 h 10248900"/>
                <a:gd name="connsiteX12" fmla="*/ 628650 w 8077200"/>
                <a:gd name="connsiteY12" fmla="*/ 4343400 h 10248900"/>
                <a:gd name="connsiteX13" fmla="*/ 590550 w 8077200"/>
                <a:gd name="connsiteY13" fmla="*/ 0 h 10248900"/>
                <a:gd name="connsiteX0" fmla="*/ 550956 w 8077200"/>
                <a:gd name="connsiteY0" fmla="*/ 186123 h 10172700"/>
                <a:gd name="connsiteX1" fmla="*/ 7448550 w 8077200"/>
                <a:gd name="connsiteY1" fmla="*/ 0 h 10172700"/>
                <a:gd name="connsiteX2" fmla="*/ 8077200 w 8077200"/>
                <a:gd name="connsiteY2" fmla="*/ 342900 h 10172700"/>
                <a:gd name="connsiteX3" fmla="*/ 8077200 w 8077200"/>
                <a:gd name="connsiteY3" fmla="*/ 3810000 h 10172700"/>
                <a:gd name="connsiteX4" fmla="*/ 7372350 w 8077200"/>
                <a:gd name="connsiteY4" fmla="*/ 4191000 h 10172700"/>
                <a:gd name="connsiteX5" fmla="*/ 7372350 w 8077200"/>
                <a:gd name="connsiteY5" fmla="*/ 5791200 h 10172700"/>
                <a:gd name="connsiteX6" fmla="*/ 8058150 w 8077200"/>
                <a:gd name="connsiteY6" fmla="*/ 6057900 h 10172700"/>
                <a:gd name="connsiteX7" fmla="*/ 8058150 w 8077200"/>
                <a:gd name="connsiteY7" fmla="*/ 9810750 h 10172700"/>
                <a:gd name="connsiteX8" fmla="*/ 7677150 w 8077200"/>
                <a:gd name="connsiteY8" fmla="*/ 10172700 h 10172700"/>
                <a:gd name="connsiteX9" fmla="*/ 457200 w 8077200"/>
                <a:gd name="connsiteY9" fmla="*/ 10172700 h 10172700"/>
                <a:gd name="connsiteX10" fmla="*/ 0 w 8077200"/>
                <a:gd name="connsiteY10" fmla="*/ 9601200 h 10172700"/>
                <a:gd name="connsiteX11" fmla="*/ 0 w 8077200"/>
                <a:gd name="connsiteY11" fmla="*/ 4838700 h 10172700"/>
                <a:gd name="connsiteX12" fmla="*/ 628650 w 8077200"/>
                <a:gd name="connsiteY12" fmla="*/ 4267200 h 10172700"/>
                <a:gd name="connsiteX13" fmla="*/ 550956 w 8077200"/>
                <a:gd name="connsiteY13" fmla="*/ 186123 h 10172700"/>
                <a:gd name="connsiteX0" fmla="*/ 577352 w 8103596"/>
                <a:gd name="connsiteY0" fmla="*/ 186123 h 10172700"/>
                <a:gd name="connsiteX1" fmla="*/ 7474946 w 8103596"/>
                <a:gd name="connsiteY1" fmla="*/ 0 h 10172700"/>
                <a:gd name="connsiteX2" fmla="*/ 8103596 w 8103596"/>
                <a:gd name="connsiteY2" fmla="*/ 342900 h 10172700"/>
                <a:gd name="connsiteX3" fmla="*/ 8103596 w 8103596"/>
                <a:gd name="connsiteY3" fmla="*/ 3810000 h 10172700"/>
                <a:gd name="connsiteX4" fmla="*/ 7398746 w 8103596"/>
                <a:gd name="connsiteY4" fmla="*/ 4191000 h 10172700"/>
                <a:gd name="connsiteX5" fmla="*/ 7398746 w 8103596"/>
                <a:gd name="connsiteY5" fmla="*/ 5791200 h 10172700"/>
                <a:gd name="connsiteX6" fmla="*/ 8084546 w 8103596"/>
                <a:gd name="connsiteY6" fmla="*/ 6057900 h 10172700"/>
                <a:gd name="connsiteX7" fmla="*/ 8084546 w 8103596"/>
                <a:gd name="connsiteY7" fmla="*/ 9810750 h 10172700"/>
                <a:gd name="connsiteX8" fmla="*/ 7703546 w 8103596"/>
                <a:gd name="connsiteY8" fmla="*/ 10172700 h 10172700"/>
                <a:gd name="connsiteX9" fmla="*/ 483596 w 8103596"/>
                <a:gd name="connsiteY9" fmla="*/ 10172700 h 10172700"/>
                <a:gd name="connsiteX10" fmla="*/ 0 w 8103596"/>
                <a:gd name="connsiteY10" fmla="*/ 9288911 h 10172700"/>
                <a:gd name="connsiteX11" fmla="*/ 26396 w 8103596"/>
                <a:gd name="connsiteY11" fmla="*/ 4838700 h 10172700"/>
                <a:gd name="connsiteX12" fmla="*/ 655046 w 8103596"/>
                <a:gd name="connsiteY12" fmla="*/ 4267200 h 10172700"/>
                <a:gd name="connsiteX13" fmla="*/ 577352 w 8103596"/>
                <a:gd name="connsiteY13" fmla="*/ 186123 h 10172700"/>
                <a:gd name="connsiteX0" fmla="*/ 577352 w 8103596"/>
                <a:gd name="connsiteY0" fmla="*/ 186123 h 10172700"/>
                <a:gd name="connsiteX1" fmla="*/ 7474946 w 8103596"/>
                <a:gd name="connsiteY1" fmla="*/ 0 h 10172700"/>
                <a:gd name="connsiteX2" fmla="*/ 8103596 w 8103596"/>
                <a:gd name="connsiteY2" fmla="*/ 342900 h 10172700"/>
                <a:gd name="connsiteX3" fmla="*/ 8103596 w 8103596"/>
                <a:gd name="connsiteY3" fmla="*/ 3810000 h 10172700"/>
                <a:gd name="connsiteX4" fmla="*/ 7398746 w 8103596"/>
                <a:gd name="connsiteY4" fmla="*/ 4191000 h 10172700"/>
                <a:gd name="connsiteX5" fmla="*/ 7398746 w 8103596"/>
                <a:gd name="connsiteY5" fmla="*/ 5791200 h 10172700"/>
                <a:gd name="connsiteX6" fmla="*/ 8084546 w 8103596"/>
                <a:gd name="connsiteY6" fmla="*/ 6057900 h 10172700"/>
                <a:gd name="connsiteX7" fmla="*/ 8084546 w 8103596"/>
                <a:gd name="connsiteY7" fmla="*/ 9810750 h 10172700"/>
                <a:gd name="connsiteX8" fmla="*/ 7703546 w 8103596"/>
                <a:gd name="connsiteY8" fmla="*/ 10172700 h 10172700"/>
                <a:gd name="connsiteX9" fmla="*/ 641972 w 8103596"/>
                <a:gd name="connsiteY9" fmla="*/ 9960343 h 10172700"/>
                <a:gd name="connsiteX10" fmla="*/ 0 w 8103596"/>
                <a:gd name="connsiteY10" fmla="*/ 9288911 h 10172700"/>
                <a:gd name="connsiteX11" fmla="*/ 26396 w 8103596"/>
                <a:gd name="connsiteY11" fmla="*/ 4838700 h 10172700"/>
                <a:gd name="connsiteX12" fmla="*/ 655046 w 8103596"/>
                <a:gd name="connsiteY12" fmla="*/ 4267200 h 10172700"/>
                <a:gd name="connsiteX13" fmla="*/ 577352 w 8103596"/>
                <a:gd name="connsiteY13" fmla="*/ 186123 h 10172700"/>
                <a:gd name="connsiteX0" fmla="*/ 577352 w 8103596"/>
                <a:gd name="connsiteY0" fmla="*/ 186123 h 10172700"/>
                <a:gd name="connsiteX1" fmla="*/ 7474946 w 8103596"/>
                <a:gd name="connsiteY1" fmla="*/ 0 h 10172700"/>
                <a:gd name="connsiteX2" fmla="*/ 8103596 w 8103596"/>
                <a:gd name="connsiteY2" fmla="*/ 342900 h 10172700"/>
                <a:gd name="connsiteX3" fmla="*/ 8103596 w 8103596"/>
                <a:gd name="connsiteY3" fmla="*/ 3810000 h 10172700"/>
                <a:gd name="connsiteX4" fmla="*/ 7398746 w 8103596"/>
                <a:gd name="connsiteY4" fmla="*/ 4191000 h 10172700"/>
                <a:gd name="connsiteX5" fmla="*/ 7398746 w 8103596"/>
                <a:gd name="connsiteY5" fmla="*/ 5791200 h 10172700"/>
                <a:gd name="connsiteX6" fmla="*/ 8018556 w 8103596"/>
                <a:gd name="connsiteY6" fmla="*/ 5920493 h 10172700"/>
                <a:gd name="connsiteX7" fmla="*/ 8084546 w 8103596"/>
                <a:gd name="connsiteY7" fmla="*/ 9810750 h 10172700"/>
                <a:gd name="connsiteX8" fmla="*/ 7703546 w 8103596"/>
                <a:gd name="connsiteY8" fmla="*/ 10172700 h 10172700"/>
                <a:gd name="connsiteX9" fmla="*/ 641972 w 8103596"/>
                <a:gd name="connsiteY9" fmla="*/ 9960343 h 10172700"/>
                <a:gd name="connsiteX10" fmla="*/ 0 w 8103596"/>
                <a:gd name="connsiteY10" fmla="*/ 9288911 h 10172700"/>
                <a:gd name="connsiteX11" fmla="*/ 26396 w 8103596"/>
                <a:gd name="connsiteY11" fmla="*/ 4838700 h 10172700"/>
                <a:gd name="connsiteX12" fmla="*/ 655046 w 8103596"/>
                <a:gd name="connsiteY12" fmla="*/ 4267200 h 10172700"/>
                <a:gd name="connsiteX13" fmla="*/ 577352 w 8103596"/>
                <a:gd name="connsiteY13" fmla="*/ 186123 h 10172700"/>
                <a:gd name="connsiteX0" fmla="*/ 577352 w 8103596"/>
                <a:gd name="connsiteY0" fmla="*/ 186123 h 10172700"/>
                <a:gd name="connsiteX1" fmla="*/ 7474946 w 8103596"/>
                <a:gd name="connsiteY1" fmla="*/ 0 h 10172700"/>
                <a:gd name="connsiteX2" fmla="*/ 8103596 w 8103596"/>
                <a:gd name="connsiteY2" fmla="*/ 342900 h 10172700"/>
                <a:gd name="connsiteX3" fmla="*/ 8103596 w 8103596"/>
                <a:gd name="connsiteY3" fmla="*/ 3810000 h 10172700"/>
                <a:gd name="connsiteX4" fmla="*/ 7398746 w 8103596"/>
                <a:gd name="connsiteY4" fmla="*/ 4191000 h 10172700"/>
                <a:gd name="connsiteX5" fmla="*/ 7372351 w 8103596"/>
                <a:gd name="connsiteY5" fmla="*/ 5678776 h 10172700"/>
                <a:gd name="connsiteX6" fmla="*/ 8018556 w 8103596"/>
                <a:gd name="connsiteY6" fmla="*/ 5920493 h 10172700"/>
                <a:gd name="connsiteX7" fmla="*/ 8084546 w 8103596"/>
                <a:gd name="connsiteY7" fmla="*/ 9810750 h 10172700"/>
                <a:gd name="connsiteX8" fmla="*/ 7703546 w 8103596"/>
                <a:gd name="connsiteY8" fmla="*/ 10172700 h 10172700"/>
                <a:gd name="connsiteX9" fmla="*/ 641972 w 8103596"/>
                <a:gd name="connsiteY9" fmla="*/ 9960343 h 10172700"/>
                <a:gd name="connsiteX10" fmla="*/ 0 w 8103596"/>
                <a:gd name="connsiteY10" fmla="*/ 9288911 h 10172700"/>
                <a:gd name="connsiteX11" fmla="*/ 26396 w 8103596"/>
                <a:gd name="connsiteY11" fmla="*/ 4838700 h 10172700"/>
                <a:gd name="connsiteX12" fmla="*/ 655046 w 8103596"/>
                <a:gd name="connsiteY12" fmla="*/ 4267200 h 10172700"/>
                <a:gd name="connsiteX13" fmla="*/ 577352 w 8103596"/>
                <a:gd name="connsiteY13" fmla="*/ 186123 h 10172700"/>
                <a:gd name="connsiteX0" fmla="*/ 577352 w 8209180"/>
                <a:gd name="connsiteY0" fmla="*/ 186123 h 10172700"/>
                <a:gd name="connsiteX1" fmla="*/ 7474946 w 8209180"/>
                <a:gd name="connsiteY1" fmla="*/ 0 h 10172700"/>
                <a:gd name="connsiteX2" fmla="*/ 8209180 w 8209180"/>
                <a:gd name="connsiteY2" fmla="*/ 342900 h 10172700"/>
                <a:gd name="connsiteX3" fmla="*/ 8103596 w 8209180"/>
                <a:gd name="connsiteY3" fmla="*/ 3810000 h 10172700"/>
                <a:gd name="connsiteX4" fmla="*/ 7398746 w 8209180"/>
                <a:gd name="connsiteY4" fmla="*/ 4191000 h 10172700"/>
                <a:gd name="connsiteX5" fmla="*/ 7372351 w 8209180"/>
                <a:gd name="connsiteY5" fmla="*/ 5678776 h 10172700"/>
                <a:gd name="connsiteX6" fmla="*/ 8018556 w 8209180"/>
                <a:gd name="connsiteY6" fmla="*/ 5920493 h 10172700"/>
                <a:gd name="connsiteX7" fmla="*/ 8084546 w 8209180"/>
                <a:gd name="connsiteY7" fmla="*/ 9810750 h 10172700"/>
                <a:gd name="connsiteX8" fmla="*/ 7703546 w 8209180"/>
                <a:gd name="connsiteY8" fmla="*/ 10172700 h 10172700"/>
                <a:gd name="connsiteX9" fmla="*/ 641972 w 8209180"/>
                <a:gd name="connsiteY9" fmla="*/ 9960343 h 10172700"/>
                <a:gd name="connsiteX10" fmla="*/ 0 w 8209180"/>
                <a:gd name="connsiteY10" fmla="*/ 9288911 h 10172700"/>
                <a:gd name="connsiteX11" fmla="*/ 26396 w 8209180"/>
                <a:gd name="connsiteY11" fmla="*/ 4838700 h 10172700"/>
                <a:gd name="connsiteX12" fmla="*/ 655046 w 8209180"/>
                <a:gd name="connsiteY12" fmla="*/ 4267200 h 10172700"/>
                <a:gd name="connsiteX13" fmla="*/ 577352 w 8209180"/>
                <a:gd name="connsiteY13" fmla="*/ 186123 h 1017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09180" h="10172700">
                  <a:moveTo>
                    <a:pt x="577352" y="186123"/>
                  </a:moveTo>
                  <a:lnTo>
                    <a:pt x="7474946" y="0"/>
                  </a:lnTo>
                  <a:lnTo>
                    <a:pt x="8209180" y="342900"/>
                  </a:lnTo>
                  <a:lnTo>
                    <a:pt x="8103596" y="3810000"/>
                  </a:lnTo>
                  <a:lnTo>
                    <a:pt x="7398746" y="4191000"/>
                  </a:lnTo>
                  <a:lnTo>
                    <a:pt x="7372351" y="5678776"/>
                  </a:lnTo>
                  <a:lnTo>
                    <a:pt x="8018556" y="5920493"/>
                  </a:lnTo>
                  <a:lnTo>
                    <a:pt x="8084546" y="9810750"/>
                  </a:lnTo>
                  <a:lnTo>
                    <a:pt x="7703546" y="10172700"/>
                  </a:lnTo>
                  <a:lnTo>
                    <a:pt x="641972" y="9960343"/>
                  </a:lnTo>
                  <a:lnTo>
                    <a:pt x="0" y="9288911"/>
                  </a:lnTo>
                  <a:lnTo>
                    <a:pt x="26396" y="4838700"/>
                  </a:lnTo>
                  <a:lnTo>
                    <a:pt x="655046" y="4267200"/>
                  </a:lnTo>
                  <a:lnTo>
                    <a:pt x="577352" y="186123"/>
                  </a:lnTo>
                  <a:close/>
                </a:path>
              </a:pathLst>
            </a:custGeom>
            <a:solidFill>
              <a:srgbClr val="FF691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051" name="Picture 3" descr="C:\Users\LOANER\Desktop\BASENEWLEF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657600"/>
              <a:ext cx="7497762" cy="10167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Hexagon 21"/>
            <p:cNvSpPr/>
            <p:nvPr/>
          </p:nvSpPr>
          <p:spPr>
            <a:xfrm>
              <a:off x="5181600" y="4094106"/>
              <a:ext cx="1905000" cy="1544694"/>
            </a:xfrm>
            <a:prstGeom prst="hexagon">
              <a:avLst/>
            </a:prstGeom>
            <a:solidFill>
              <a:srgbClr val="FF691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4" name="Hexagon 153"/>
            <p:cNvSpPr/>
            <p:nvPr/>
          </p:nvSpPr>
          <p:spPr>
            <a:xfrm>
              <a:off x="5257800" y="4114800"/>
              <a:ext cx="1607892" cy="1386114"/>
            </a:xfrm>
            <a:prstGeom prst="hexagon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4" name="Parallelogram 3"/>
          <p:cNvSpPr/>
          <p:nvPr/>
        </p:nvSpPr>
        <p:spPr>
          <a:xfrm>
            <a:off x="0" y="7391400"/>
            <a:ext cx="2971800" cy="533400"/>
          </a:xfrm>
          <a:prstGeom prst="parallelogram">
            <a:avLst>
              <a:gd name="adj" fmla="val 325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Wildcard Condensed Italic" pitchFamily="50" charset="0"/>
              </a:rPr>
              <a:t>EQUIPPED</a:t>
            </a:r>
            <a:endParaRPr lang="en-PH" sz="2800" dirty="0">
              <a:solidFill>
                <a:sysClr val="windowText" lastClr="000000"/>
              </a:solidFill>
              <a:latin typeface="Wildcard Condensed Italic" pitchFamily="50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4706601" y="5242560"/>
            <a:ext cx="5097780" cy="6339840"/>
            <a:chOff x="16195544" y="6428321"/>
            <a:chExt cx="7043547" cy="8759686"/>
          </a:xfrm>
        </p:grpSpPr>
        <p:sp>
          <p:nvSpPr>
            <p:cNvPr id="24" name="Rectangle 23"/>
            <p:cNvSpPr/>
            <p:nvPr/>
          </p:nvSpPr>
          <p:spPr>
            <a:xfrm>
              <a:off x="16195544" y="6428321"/>
              <a:ext cx="7043547" cy="8759686"/>
            </a:xfrm>
            <a:prstGeom prst="rect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6300823" y="6555371"/>
              <a:ext cx="6825877" cy="8549749"/>
              <a:chOff x="18434423" y="1783789"/>
              <a:chExt cx="6825877" cy="854974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8434423" y="1783789"/>
                <a:ext cx="1676399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0146214" y="1783789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865057" y="1783789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3583899" y="1783789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8434423" y="3503579"/>
                <a:ext cx="1676400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0146214" y="3503579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1865057" y="3503579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3583899" y="3503579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8434423" y="5223367"/>
                <a:ext cx="1676400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0146214" y="5223367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1865057" y="5223367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3583899" y="5223367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8434423" y="6943157"/>
                <a:ext cx="1676400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0146214" y="6943157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1865057" y="6943157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3583899" y="6943157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8434423" y="8657138"/>
                <a:ext cx="1676400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0146214" y="8657138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1865056" y="8657138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583900" y="8657138"/>
                <a:ext cx="1676400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</p:grpSp>
      <p:sp>
        <p:nvSpPr>
          <p:cNvPr id="49" name="Parallelogram 48"/>
          <p:cNvSpPr/>
          <p:nvPr/>
        </p:nvSpPr>
        <p:spPr>
          <a:xfrm>
            <a:off x="16611600" y="124968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ARMOR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50" name="Parallelogram 49"/>
          <p:cNvSpPr/>
          <p:nvPr/>
        </p:nvSpPr>
        <p:spPr>
          <a:xfrm>
            <a:off x="18833132" y="124968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AUGS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51" name="Parallelogram 50"/>
          <p:cNvSpPr/>
          <p:nvPr/>
        </p:nvSpPr>
        <p:spPr>
          <a:xfrm>
            <a:off x="14170331" y="12344400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Wildcard Condensed Italic" pitchFamily="50" charset="0"/>
              </a:rPr>
              <a:t>GEAR</a:t>
            </a:r>
            <a:endParaRPr lang="en-PH" sz="2400" dirty="0">
              <a:latin typeface="Wildcard Condensed Italic" pitchFamily="50" charset="0"/>
            </a:endParaRPr>
          </a:p>
        </p:txBody>
      </p:sp>
      <p:sp>
        <p:nvSpPr>
          <p:cNvPr id="52" name="Parallelogram 51"/>
          <p:cNvSpPr/>
          <p:nvPr/>
        </p:nvSpPr>
        <p:spPr>
          <a:xfrm>
            <a:off x="16180326" y="35052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SKILLS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53" name="Parallelogram 52"/>
          <p:cNvSpPr/>
          <p:nvPr/>
        </p:nvSpPr>
        <p:spPr>
          <a:xfrm>
            <a:off x="18401858" y="35052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JOBS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54" name="Parallelogram 53"/>
          <p:cNvSpPr/>
          <p:nvPr/>
        </p:nvSpPr>
        <p:spPr>
          <a:xfrm>
            <a:off x="13639800" y="3352800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Wildcard Condensed Italic" pitchFamily="50" charset="0"/>
              </a:rPr>
              <a:t>INV</a:t>
            </a:r>
            <a:endParaRPr lang="en-PH" sz="32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5527000" y="12621269"/>
            <a:ext cx="1497939" cy="965795"/>
            <a:chOff x="22821900" y="12307590"/>
            <a:chExt cx="1497939" cy="965795"/>
          </a:xfrm>
        </p:grpSpPr>
        <p:sp>
          <p:nvSpPr>
            <p:cNvPr id="58" name="Isosceles Triangle 57"/>
            <p:cNvSpPr/>
            <p:nvPr/>
          </p:nvSpPr>
          <p:spPr>
            <a:xfrm>
              <a:off x="23012400" y="12344400"/>
              <a:ext cx="1143000" cy="928985"/>
            </a:xfrm>
            <a:prstGeom prst="triangl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22986339" y="12307590"/>
              <a:ext cx="1143000" cy="928985"/>
            </a:xfrm>
            <a:prstGeom prst="triangle">
              <a:avLst/>
            </a:prstGeom>
            <a:solidFill>
              <a:srgbClr val="FF370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847961" y="12813268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Wildcard Condensed Italic" pitchFamily="50" charset="0"/>
                </a:rPr>
                <a:t>REMOVE</a:t>
              </a:r>
              <a:endParaRPr lang="en-PH" sz="1800" dirty="0">
                <a:latin typeface="Wildcard Condensed Italic" pitchFamily="50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821900" y="12776458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Wildcard Condensed Italic" pitchFamily="50" charset="0"/>
                </a:rPr>
                <a:t>REMOVE</a:t>
              </a:r>
              <a:endParaRPr lang="en-PH" sz="18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46" y="13808309"/>
            <a:ext cx="1026508" cy="62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Parallelogram 81"/>
          <p:cNvSpPr/>
          <p:nvPr/>
        </p:nvSpPr>
        <p:spPr>
          <a:xfrm>
            <a:off x="6239035" y="2209800"/>
            <a:ext cx="4114800" cy="3048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Parallelogram 84"/>
          <p:cNvSpPr/>
          <p:nvPr/>
        </p:nvSpPr>
        <p:spPr>
          <a:xfrm>
            <a:off x="13998868" y="18288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INV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87" name="Parallelogram 86"/>
          <p:cNvSpPr/>
          <p:nvPr/>
        </p:nvSpPr>
        <p:spPr>
          <a:xfrm>
            <a:off x="16252066" y="1676400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Wildcard Condensed Italic" pitchFamily="50" charset="0"/>
              </a:rPr>
              <a:t>SKILLS</a:t>
            </a:r>
            <a:endParaRPr lang="en-PH" sz="32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sp>
        <p:nvSpPr>
          <p:cNvPr id="88" name="Parallelogram 87"/>
          <p:cNvSpPr/>
          <p:nvPr/>
        </p:nvSpPr>
        <p:spPr>
          <a:xfrm>
            <a:off x="18860708" y="1676400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Wildcard Condensed Italic" pitchFamily="50" charset="0"/>
              </a:rPr>
              <a:t>JOBS</a:t>
            </a:r>
            <a:endParaRPr lang="en-PH" sz="32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sp>
        <p:nvSpPr>
          <p:cNvPr id="89" name="Parallelogram 88"/>
          <p:cNvSpPr/>
          <p:nvPr/>
        </p:nvSpPr>
        <p:spPr>
          <a:xfrm>
            <a:off x="14140227" y="14203165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GEAR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94" name="Parallelogram 93"/>
          <p:cNvSpPr/>
          <p:nvPr/>
        </p:nvSpPr>
        <p:spPr>
          <a:xfrm>
            <a:off x="16475334" y="14100987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Wildcard Condensed Italic" pitchFamily="50" charset="0"/>
              </a:rPr>
              <a:t>ARMOR</a:t>
            </a:r>
            <a:endParaRPr lang="en-PH" sz="2400" dirty="0">
              <a:latin typeface="Wildcard Condensed Italic" pitchFamily="50" charset="0"/>
            </a:endParaRPr>
          </a:p>
        </p:txBody>
      </p:sp>
      <p:sp>
        <p:nvSpPr>
          <p:cNvPr id="95" name="Parallelogram 94"/>
          <p:cNvSpPr/>
          <p:nvPr/>
        </p:nvSpPr>
        <p:spPr>
          <a:xfrm>
            <a:off x="19104824" y="14050765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Wildcard Condensed Italic" pitchFamily="50" charset="0"/>
              </a:rPr>
              <a:t>AUGS</a:t>
            </a:r>
            <a:endParaRPr lang="en-PH" sz="2400" dirty="0">
              <a:latin typeface="Wildcard Condensed Italic" pitchFamily="50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00400" y="3181350"/>
            <a:ext cx="1185564" cy="1185564"/>
            <a:chOff x="3028831" y="2266831"/>
            <a:chExt cx="1371600" cy="1371600"/>
          </a:xfrm>
        </p:grpSpPr>
        <p:sp>
          <p:nvSpPr>
            <p:cNvPr id="7" name="Rectangle 6"/>
            <p:cNvSpPr/>
            <p:nvPr/>
          </p:nvSpPr>
          <p:spPr>
            <a:xfrm rot="18900000">
              <a:off x="3028831" y="2800112"/>
              <a:ext cx="1371600" cy="305038"/>
            </a:xfrm>
            <a:prstGeom prst="rect">
              <a:avLst/>
            </a:prstGeom>
            <a:solidFill>
              <a:srgbClr val="E6C5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7" name="Rectangle 96"/>
            <p:cNvSpPr/>
            <p:nvPr/>
          </p:nvSpPr>
          <p:spPr>
            <a:xfrm rot="2700000">
              <a:off x="3028830" y="2800112"/>
              <a:ext cx="1371600" cy="305038"/>
            </a:xfrm>
            <a:prstGeom prst="rect">
              <a:avLst/>
            </a:prstGeom>
            <a:solidFill>
              <a:srgbClr val="E6C5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86236" y="3200400"/>
            <a:ext cx="1185564" cy="1185564"/>
            <a:chOff x="3028831" y="2266831"/>
            <a:chExt cx="1371600" cy="1371600"/>
          </a:xfrm>
          <a:solidFill>
            <a:schemeClr val="accent6">
              <a:lumMod val="50000"/>
            </a:schemeClr>
          </a:solidFill>
        </p:grpSpPr>
        <p:sp>
          <p:nvSpPr>
            <p:cNvPr id="101" name="Rectangle 100"/>
            <p:cNvSpPr/>
            <p:nvPr/>
          </p:nvSpPr>
          <p:spPr>
            <a:xfrm rot="18900000">
              <a:off x="3028831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3" name="Rectangle 102"/>
            <p:cNvSpPr/>
            <p:nvPr/>
          </p:nvSpPr>
          <p:spPr>
            <a:xfrm rot="2700000">
              <a:off x="3028830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53136" y="9509309"/>
            <a:ext cx="704850" cy="596889"/>
            <a:chOff x="22860000" y="8382012"/>
            <a:chExt cx="704850" cy="596889"/>
          </a:xfrm>
        </p:grpSpPr>
        <p:sp>
          <p:nvSpPr>
            <p:cNvPr id="17" name="Hexagon 16"/>
            <p:cNvSpPr/>
            <p:nvPr/>
          </p:nvSpPr>
          <p:spPr>
            <a:xfrm>
              <a:off x="22904450" y="8389883"/>
              <a:ext cx="660400" cy="589018"/>
            </a:xfrm>
            <a:prstGeom prst="hexagon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3200" dirty="0">
                <a:latin typeface="Arial Black" pitchFamily="34" charset="0"/>
              </a:endParaRPr>
            </a:p>
          </p:txBody>
        </p:sp>
        <p:sp>
          <p:nvSpPr>
            <p:cNvPr id="105" name="Hexagon 104"/>
            <p:cNvSpPr/>
            <p:nvPr/>
          </p:nvSpPr>
          <p:spPr>
            <a:xfrm>
              <a:off x="22860000" y="8382012"/>
              <a:ext cx="609600" cy="525517"/>
            </a:xfrm>
            <a:prstGeom prst="hexagon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Arial Black" pitchFamily="34" charset="0"/>
                </a:rPr>
                <a:t>X</a:t>
              </a:r>
              <a:endParaRPr lang="en-PH" sz="3200" dirty="0">
                <a:latin typeface="Arial Black" pitchFamily="34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857886" y="10235107"/>
            <a:ext cx="704850" cy="596889"/>
            <a:chOff x="22860000" y="8382012"/>
            <a:chExt cx="704850" cy="596889"/>
          </a:xfrm>
        </p:grpSpPr>
        <p:sp>
          <p:nvSpPr>
            <p:cNvPr id="109" name="Hexagon 108"/>
            <p:cNvSpPr/>
            <p:nvPr/>
          </p:nvSpPr>
          <p:spPr>
            <a:xfrm>
              <a:off x="22904450" y="8389883"/>
              <a:ext cx="660400" cy="589018"/>
            </a:xfrm>
            <a:prstGeom prst="hexagon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3200" dirty="0">
                <a:latin typeface="Arial Black" pitchFamily="34" charset="0"/>
              </a:endParaRPr>
            </a:p>
          </p:txBody>
        </p:sp>
        <p:sp>
          <p:nvSpPr>
            <p:cNvPr id="111" name="Hexagon 110"/>
            <p:cNvSpPr/>
            <p:nvPr/>
          </p:nvSpPr>
          <p:spPr>
            <a:xfrm>
              <a:off x="22860000" y="8382012"/>
              <a:ext cx="609600" cy="525517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Arial Black" pitchFamily="34" charset="0"/>
                </a:rPr>
                <a:t>X</a:t>
              </a:r>
              <a:endParaRPr lang="en-PH" sz="3200" dirty="0">
                <a:latin typeface="Arial Black" pitchFamily="34" charset="0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298771" y="5715000"/>
            <a:ext cx="5097780" cy="6339840"/>
            <a:chOff x="16195544" y="6428321"/>
            <a:chExt cx="7043547" cy="8759686"/>
          </a:xfrm>
        </p:grpSpPr>
        <p:sp>
          <p:nvSpPr>
            <p:cNvPr id="120" name="Rectangle 119"/>
            <p:cNvSpPr/>
            <p:nvPr/>
          </p:nvSpPr>
          <p:spPr>
            <a:xfrm>
              <a:off x="16195544" y="6428321"/>
              <a:ext cx="7043547" cy="8759686"/>
            </a:xfrm>
            <a:prstGeom prst="rect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16300823" y="6555371"/>
              <a:ext cx="6825877" cy="8549749"/>
              <a:chOff x="18434423" y="1783789"/>
              <a:chExt cx="6825877" cy="8549749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8434423" y="1783789"/>
                <a:ext cx="1676399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0146214" y="1783789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1865057" y="1783789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3583899" y="1783789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8434423" y="3503579"/>
                <a:ext cx="1676400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20146214" y="3503579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21865057" y="3503579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3583899" y="3503579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8434423" y="5223367"/>
                <a:ext cx="1676400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0146214" y="5223367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1865057" y="5223367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23583899" y="5223367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8434423" y="6943157"/>
                <a:ext cx="1676400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20146214" y="6943157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21865057" y="6943157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3583899" y="6943157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8434423" y="8657138"/>
                <a:ext cx="1676400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0146214" y="8657138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21865056" y="8657138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3583900" y="8657138"/>
                <a:ext cx="1676400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</p:grpSp>
      <p:sp>
        <p:nvSpPr>
          <p:cNvPr id="144" name="Parallelogram 143"/>
          <p:cNvSpPr/>
          <p:nvPr/>
        </p:nvSpPr>
        <p:spPr>
          <a:xfrm>
            <a:off x="7846983" y="12418412"/>
            <a:ext cx="1838667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>
                <a:latin typeface="Wildcard Condensed Italic" pitchFamily="50" charset="0"/>
              </a:rPr>
              <a:t>ARMOR</a:t>
            </a:r>
            <a:endParaRPr lang="en-PH" sz="1800" dirty="0">
              <a:latin typeface="Wildcard Condensed Italic" pitchFamily="50" charset="0"/>
            </a:endParaRPr>
          </a:p>
        </p:txBody>
      </p:sp>
      <p:sp>
        <p:nvSpPr>
          <p:cNvPr id="145" name="Parallelogram 144"/>
          <p:cNvSpPr/>
          <p:nvPr/>
        </p:nvSpPr>
        <p:spPr>
          <a:xfrm>
            <a:off x="9685650" y="12418412"/>
            <a:ext cx="1838667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>
                <a:latin typeface="Wildcard Condensed Italic" pitchFamily="50" charset="0"/>
              </a:rPr>
              <a:t>AUGS</a:t>
            </a:r>
          </a:p>
        </p:txBody>
      </p:sp>
      <p:sp>
        <p:nvSpPr>
          <p:cNvPr id="146" name="Parallelogram 145"/>
          <p:cNvSpPr/>
          <p:nvPr/>
        </p:nvSpPr>
        <p:spPr>
          <a:xfrm>
            <a:off x="5990380" y="12344400"/>
            <a:ext cx="1843903" cy="605224"/>
          </a:xfrm>
          <a:prstGeom prst="parallelogram">
            <a:avLst>
              <a:gd name="adj" fmla="val 40873"/>
            </a:avLst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WEAPS</a:t>
            </a:r>
          </a:p>
        </p:txBody>
      </p:sp>
      <p:sp>
        <p:nvSpPr>
          <p:cNvPr id="147" name="Parallelogram 146"/>
          <p:cNvSpPr/>
          <p:nvPr/>
        </p:nvSpPr>
        <p:spPr>
          <a:xfrm>
            <a:off x="7684414" y="4634199"/>
            <a:ext cx="4583786" cy="7620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PH" sz="32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sp>
        <p:nvSpPr>
          <p:cNvPr id="148" name="Parallelogram 147"/>
          <p:cNvSpPr/>
          <p:nvPr/>
        </p:nvSpPr>
        <p:spPr>
          <a:xfrm>
            <a:off x="7598347" y="4495800"/>
            <a:ext cx="4583786" cy="762000"/>
          </a:xfrm>
          <a:prstGeom prst="parallelogram">
            <a:avLst>
              <a:gd name="adj" fmla="val 40873"/>
            </a:avLst>
          </a:prstGeom>
          <a:solidFill>
            <a:srgbClr val="FF691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PH" sz="3200" dirty="0">
              <a:solidFill>
                <a:schemeClr val="bg1"/>
              </a:solidFill>
              <a:latin typeface="Wildcard Condensed Italic" pitchFamily="50" charset="0"/>
            </a:endParaRPr>
          </a:p>
        </p:txBody>
      </p:sp>
      <p:sp>
        <p:nvSpPr>
          <p:cNvPr id="96" name="Parallelogram 95"/>
          <p:cNvSpPr/>
          <p:nvPr/>
        </p:nvSpPr>
        <p:spPr>
          <a:xfrm>
            <a:off x="11648733" y="12418412"/>
            <a:ext cx="1838667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>
                <a:latin typeface="Wildcard Condensed Italic" pitchFamily="50" charset="0"/>
              </a:rPr>
              <a:t>CONS</a:t>
            </a:r>
            <a:endParaRPr lang="en-PH" sz="1800" dirty="0">
              <a:latin typeface="Wildcard Condensed Italic" pitchFamily="50" charset="0"/>
            </a:endParaRPr>
          </a:p>
        </p:txBody>
      </p:sp>
      <p:sp>
        <p:nvSpPr>
          <p:cNvPr id="99" name="Parallelogram 98"/>
          <p:cNvSpPr/>
          <p:nvPr/>
        </p:nvSpPr>
        <p:spPr>
          <a:xfrm>
            <a:off x="8380383" y="13106400"/>
            <a:ext cx="2287617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>
                <a:latin typeface="Wildcard Condensed Italic" pitchFamily="50" charset="0"/>
              </a:rPr>
              <a:t>BUY BACK</a:t>
            </a:r>
            <a:endParaRPr lang="en-PH" sz="1800" dirty="0">
              <a:latin typeface="Wildcard Condensed Italic" pitchFamily="50" charset="0"/>
            </a:endParaRPr>
          </a:p>
        </p:txBody>
      </p:sp>
      <p:sp>
        <p:nvSpPr>
          <p:cNvPr id="104" name="Parallelogram 103"/>
          <p:cNvSpPr/>
          <p:nvPr/>
        </p:nvSpPr>
        <p:spPr>
          <a:xfrm>
            <a:off x="3075634" y="12061015"/>
            <a:ext cx="1843903" cy="605224"/>
          </a:xfrm>
          <a:prstGeom prst="parallelogram">
            <a:avLst>
              <a:gd name="adj" fmla="val 40873"/>
            </a:avLst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ARMOR</a:t>
            </a:r>
          </a:p>
        </p:txBody>
      </p:sp>
      <p:sp>
        <p:nvSpPr>
          <p:cNvPr id="112" name="Parallelogram 111"/>
          <p:cNvSpPr/>
          <p:nvPr/>
        </p:nvSpPr>
        <p:spPr>
          <a:xfrm>
            <a:off x="3075634" y="12797578"/>
            <a:ext cx="1843903" cy="605224"/>
          </a:xfrm>
          <a:prstGeom prst="parallelogram">
            <a:avLst>
              <a:gd name="adj" fmla="val 40873"/>
            </a:avLst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AUGS</a:t>
            </a:r>
          </a:p>
        </p:txBody>
      </p:sp>
      <p:sp>
        <p:nvSpPr>
          <p:cNvPr id="113" name="Parallelogram 112"/>
          <p:cNvSpPr/>
          <p:nvPr/>
        </p:nvSpPr>
        <p:spPr>
          <a:xfrm>
            <a:off x="3075634" y="13534141"/>
            <a:ext cx="1843903" cy="605224"/>
          </a:xfrm>
          <a:prstGeom prst="parallelogram">
            <a:avLst>
              <a:gd name="adj" fmla="val 40873"/>
            </a:avLst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CONS</a:t>
            </a:r>
          </a:p>
        </p:txBody>
      </p:sp>
      <p:sp>
        <p:nvSpPr>
          <p:cNvPr id="114" name="Parallelogram 113"/>
          <p:cNvSpPr/>
          <p:nvPr/>
        </p:nvSpPr>
        <p:spPr>
          <a:xfrm>
            <a:off x="2379017" y="14336151"/>
            <a:ext cx="2421583" cy="605224"/>
          </a:xfrm>
          <a:prstGeom prst="parallelogram">
            <a:avLst>
              <a:gd name="adj" fmla="val 40873"/>
            </a:avLst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BUY BACK</a:t>
            </a:r>
          </a:p>
        </p:txBody>
      </p:sp>
      <p:sp>
        <p:nvSpPr>
          <p:cNvPr id="115" name="Parallelogram 114"/>
          <p:cNvSpPr/>
          <p:nvPr/>
        </p:nvSpPr>
        <p:spPr>
          <a:xfrm>
            <a:off x="5759680" y="14155949"/>
            <a:ext cx="1838667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 smtClean="0">
                <a:latin typeface="Wildcard Condensed Italic" pitchFamily="50" charset="0"/>
              </a:rPr>
              <a:t>WEAPS</a:t>
            </a:r>
            <a:endParaRPr lang="en-PH" sz="1800" dirty="0">
              <a:latin typeface="Wildcard Condensed Italic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1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89643" y="3018971"/>
            <a:ext cx="8960757" cy="10792177"/>
            <a:chOff x="13289643" y="3018971"/>
            <a:chExt cx="8960757" cy="10792177"/>
          </a:xfrm>
        </p:grpSpPr>
        <p:sp>
          <p:nvSpPr>
            <p:cNvPr id="153" name="Freeform 152"/>
            <p:cNvSpPr/>
            <p:nvPr/>
          </p:nvSpPr>
          <p:spPr>
            <a:xfrm flipH="1">
              <a:off x="13289643" y="3162062"/>
              <a:ext cx="8315505" cy="10649086"/>
            </a:xfrm>
            <a:custGeom>
              <a:avLst/>
              <a:gdLst>
                <a:gd name="connsiteX0" fmla="*/ 647700 w 7639050"/>
                <a:gd name="connsiteY0" fmla="*/ 0 h 10725150"/>
                <a:gd name="connsiteX1" fmla="*/ 57150 w 7639050"/>
                <a:gd name="connsiteY1" fmla="*/ 552450 h 10725150"/>
                <a:gd name="connsiteX2" fmla="*/ 0 w 7639050"/>
                <a:gd name="connsiteY2" fmla="*/ 4476750 h 10725150"/>
                <a:gd name="connsiteX3" fmla="*/ 742950 w 7639050"/>
                <a:gd name="connsiteY3" fmla="*/ 4857750 h 10725150"/>
                <a:gd name="connsiteX4" fmla="*/ 685800 w 7639050"/>
                <a:gd name="connsiteY4" fmla="*/ 6324600 h 10725150"/>
                <a:gd name="connsiteX5" fmla="*/ 76200 w 7639050"/>
                <a:gd name="connsiteY5" fmla="*/ 6819900 h 10725150"/>
                <a:gd name="connsiteX6" fmla="*/ 57150 w 7639050"/>
                <a:gd name="connsiteY6" fmla="*/ 10229850 h 10725150"/>
                <a:gd name="connsiteX7" fmla="*/ 666750 w 7639050"/>
                <a:gd name="connsiteY7" fmla="*/ 10668000 h 10725150"/>
                <a:gd name="connsiteX8" fmla="*/ 6648450 w 7639050"/>
                <a:gd name="connsiteY8" fmla="*/ 10725150 h 10725150"/>
                <a:gd name="connsiteX9" fmla="*/ 7029450 w 7639050"/>
                <a:gd name="connsiteY9" fmla="*/ 10229850 h 10725150"/>
                <a:gd name="connsiteX10" fmla="*/ 7010400 w 7639050"/>
                <a:gd name="connsiteY10" fmla="*/ 5295900 h 10725150"/>
                <a:gd name="connsiteX11" fmla="*/ 7600950 w 7639050"/>
                <a:gd name="connsiteY11" fmla="*/ 4781550 h 10725150"/>
                <a:gd name="connsiteX12" fmla="*/ 7639050 w 7639050"/>
                <a:gd name="connsiteY12" fmla="*/ 533400 h 10725150"/>
                <a:gd name="connsiteX13" fmla="*/ 6934200 w 7639050"/>
                <a:gd name="connsiteY13" fmla="*/ 0 h 10725150"/>
                <a:gd name="connsiteX14" fmla="*/ 647700 w 7639050"/>
                <a:gd name="connsiteY14" fmla="*/ 0 h 10725150"/>
                <a:gd name="connsiteX0" fmla="*/ 647700 w 7639050"/>
                <a:gd name="connsiteY0" fmla="*/ 38032 h 10763182"/>
                <a:gd name="connsiteX1" fmla="*/ 57150 w 7639050"/>
                <a:gd name="connsiteY1" fmla="*/ 590482 h 10763182"/>
                <a:gd name="connsiteX2" fmla="*/ 0 w 7639050"/>
                <a:gd name="connsiteY2" fmla="*/ 4514782 h 10763182"/>
                <a:gd name="connsiteX3" fmla="*/ 742950 w 7639050"/>
                <a:gd name="connsiteY3" fmla="*/ 4895782 h 10763182"/>
                <a:gd name="connsiteX4" fmla="*/ 685800 w 7639050"/>
                <a:gd name="connsiteY4" fmla="*/ 6362632 h 10763182"/>
                <a:gd name="connsiteX5" fmla="*/ 76200 w 7639050"/>
                <a:gd name="connsiteY5" fmla="*/ 6857932 h 10763182"/>
                <a:gd name="connsiteX6" fmla="*/ 57150 w 7639050"/>
                <a:gd name="connsiteY6" fmla="*/ 10267882 h 10763182"/>
                <a:gd name="connsiteX7" fmla="*/ 666750 w 7639050"/>
                <a:gd name="connsiteY7" fmla="*/ 10706032 h 10763182"/>
                <a:gd name="connsiteX8" fmla="*/ 6648450 w 7639050"/>
                <a:gd name="connsiteY8" fmla="*/ 10763182 h 10763182"/>
                <a:gd name="connsiteX9" fmla="*/ 7029450 w 7639050"/>
                <a:gd name="connsiteY9" fmla="*/ 10267882 h 10763182"/>
                <a:gd name="connsiteX10" fmla="*/ 7010400 w 7639050"/>
                <a:gd name="connsiteY10" fmla="*/ 5333932 h 10763182"/>
                <a:gd name="connsiteX11" fmla="*/ 7600950 w 7639050"/>
                <a:gd name="connsiteY11" fmla="*/ 4819582 h 10763182"/>
                <a:gd name="connsiteX12" fmla="*/ 7639050 w 7639050"/>
                <a:gd name="connsiteY12" fmla="*/ 571432 h 10763182"/>
                <a:gd name="connsiteX13" fmla="*/ 7207630 w 7639050"/>
                <a:gd name="connsiteY13" fmla="*/ 0 h 10763182"/>
                <a:gd name="connsiteX14" fmla="*/ 647700 w 7639050"/>
                <a:gd name="connsiteY14" fmla="*/ 38032 h 10763182"/>
                <a:gd name="connsiteX0" fmla="*/ 802247 w 7639050"/>
                <a:gd name="connsiteY0" fmla="*/ 139449 h 10763182"/>
                <a:gd name="connsiteX1" fmla="*/ 57150 w 7639050"/>
                <a:gd name="connsiteY1" fmla="*/ 590482 h 10763182"/>
                <a:gd name="connsiteX2" fmla="*/ 0 w 7639050"/>
                <a:gd name="connsiteY2" fmla="*/ 4514782 h 10763182"/>
                <a:gd name="connsiteX3" fmla="*/ 742950 w 7639050"/>
                <a:gd name="connsiteY3" fmla="*/ 4895782 h 10763182"/>
                <a:gd name="connsiteX4" fmla="*/ 685800 w 7639050"/>
                <a:gd name="connsiteY4" fmla="*/ 6362632 h 10763182"/>
                <a:gd name="connsiteX5" fmla="*/ 76200 w 7639050"/>
                <a:gd name="connsiteY5" fmla="*/ 6857932 h 10763182"/>
                <a:gd name="connsiteX6" fmla="*/ 57150 w 7639050"/>
                <a:gd name="connsiteY6" fmla="*/ 10267882 h 10763182"/>
                <a:gd name="connsiteX7" fmla="*/ 666750 w 7639050"/>
                <a:gd name="connsiteY7" fmla="*/ 10706032 h 10763182"/>
                <a:gd name="connsiteX8" fmla="*/ 6648450 w 7639050"/>
                <a:gd name="connsiteY8" fmla="*/ 10763182 h 10763182"/>
                <a:gd name="connsiteX9" fmla="*/ 7029450 w 7639050"/>
                <a:gd name="connsiteY9" fmla="*/ 10267882 h 10763182"/>
                <a:gd name="connsiteX10" fmla="*/ 7010400 w 7639050"/>
                <a:gd name="connsiteY10" fmla="*/ 5333932 h 10763182"/>
                <a:gd name="connsiteX11" fmla="*/ 7600950 w 7639050"/>
                <a:gd name="connsiteY11" fmla="*/ 4819582 h 10763182"/>
                <a:gd name="connsiteX12" fmla="*/ 7639050 w 7639050"/>
                <a:gd name="connsiteY12" fmla="*/ 571432 h 10763182"/>
                <a:gd name="connsiteX13" fmla="*/ 7207630 w 7639050"/>
                <a:gd name="connsiteY13" fmla="*/ 0 h 10763182"/>
                <a:gd name="connsiteX14" fmla="*/ 802247 w 7639050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37956 w 7677006"/>
                <a:gd name="connsiteY2" fmla="*/ 4514782 h 10763182"/>
                <a:gd name="connsiteX3" fmla="*/ 780906 w 7677006"/>
                <a:gd name="connsiteY3" fmla="*/ 4895782 h 10763182"/>
                <a:gd name="connsiteX4" fmla="*/ 723756 w 7677006"/>
                <a:gd name="connsiteY4" fmla="*/ 6362632 h 10763182"/>
                <a:gd name="connsiteX5" fmla="*/ 114156 w 7677006"/>
                <a:gd name="connsiteY5" fmla="*/ 6857932 h 10763182"/>
                <a:gd name="connsiteX6" fmla="*/ 95106 w 7677006"/>
                <a:gd name="connsiteY6" fmla="*/ 10267882 h 10763182"/>
                <a:gd name="connsiteX7" fmla="*/ 704706 w 7677006"/>
                <a:gd name="connsiteY7" fmla="*/ 10706032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23756 w 7677006"/>
                <a:gd name="connsiteY4" fmla="*/ 6362632 h 10763182"/>
                <a:gd name="connsiteX5" fmla="*/ 114156 w 7677006"/>
                <a:gd name="connsiteY5" fmla="*/ 6857932 h 10763182"/>
                <a:gd name="connsiteX6" fmla="*/ 95106 w 7677006"/>
                <a:gd name="connsiteY6" fmla="*/ 10267882 h 10763182"/>
                <a:gd name="connsiteX7" fmla="*/ 704706 w 7677006"/>
                <a:gd name="connsiteY7" fmla="*/ 10706032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47532 w 7677006"/>
                <a:gd name="connsiteY4" fmla="*/ 6527436 h 10763182"/>
                <a:gd name="connsiteX5" fmla="*/ 114156 w 7677006"/>
                <a:gd name="connsiteY5" fmla="*/ 6857932 h 10763182"/>
                <a:gd name="connsiteX6" fmla="*/ 95106 w 7677006"/>
                <a:gd name="connsiteY6" fmla="*/ 10267882 h 10763182"/>
                <a:gd name="connsiteX7" fmla="*/ 704706 w 7677006"/>
                <a:gd name="connsiteY7" fmla="*/ 10706032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47532 w 7677006"/>
                <a:gd name="connsiteY4" fmla="*/ 6527436 h 10763182"/>
                <a:gd name="connsiteX5" fmla="*/ 42827 w 7677006"/>
                <a:gd name="connsiteY5" fmla="*/ 7035413 h 10763182"/>
                <a:gd name="connsiteX6" fmla="*/ 95106 w 7677006"/>
                <a:gd name="connsiteY6" fmla="*/ 10267882 h 10763182"/>
                <a:gd name="connsiteX7" fmla="*/ 704706 w 7677006"/>
                <a:gd name="connsiteY7" fmla="*/ 10706032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47532 w 7677006"/>
                <a:gd name="connsiteY4" fmla="*/ 6527436 h 10763182"/>
                <a:gd name="connsiteX5" fmla="*/ 42827 w 7677006"/>
                <a:gd name="connsiteY5" fmla="*/ 7035413 h 10763182"/>
                <a:gd name="connsiteX6" fmla="*/ 95106 w 7677006"/>
                <a:gd name="connsiteY6" fmla="*/ 10267882 h 10763182"/>
                <a:gd name="connsiteX7" fmla="*/ 930583 w 7677006"/>
                <a:gd name="connsiteY7" fmla="*/ 10629970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47532 w 7677006"/>
                <a:gd name="connsiteY4" fmla="*/ 6527436 h 10763182"/>
                <a:gd name="connsiteX5" fmla="*/ 42827 w 7677006"/>
                <a:gd name="connsiteY5" fmla="*/ 7035413 h 10763182"/>
                <a:gd name="connsiteX6" fmla="*/ 95106 w 7677006"/>
                <a:gd name="connsiteY6" fmla="*/ 10267882 h 10763182"/>
                <a:gd name="connsiteX7" fmla="*/ 930583 w 7677006"/>
                <a:gd name="connsiteY7" fmla="*/ 10629970 h 10763182"/>
                <a:gd name="connsiteX8" fmla="*/ 6686406 w 7677006"/>
                <a:gd name="connsiteY8" fmla="*/ 10763182 h 10763182"/>
                <a:gd name="connsiteX9" fmla="*/ 7055517 w 7677006"/>
                <a:gd name="connsiteY9" fmla="*/ 10153788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629970"/>
                <a:gd name="connsiteX1" fmla="*/ 0 w 7677006"/>
                <a:gd name="connsiteY1" fmla="*/ 653868 h 10629970"/>
                <a:gd name="connsiteX2" fmla="*/ 109286 w 7677006"/>
                <a:gd name="connsiteY2" fmla="*/ 4451397 h 10629970"/>
                <a:gd name="connsiteX3" fmla="*/ 780906 w 7677006"/>
                <a:gd name="connsiteY3" fmla="*/ 4895782 h 10629970"/>
                <a:gd name="connsiteX4" fmla="*/ 747532 w 7677006"/>
                <a:gd name="connsiteY4" fmla="*/ 6527436 h 10629970"/>
                <a:gd name="connsiteX5" fmla="*/ 42827 w 7677006"/>
                <a:gd name="connsiteY5" fmla="*/ 7035413 h 10629970"/>
                <a:gd name="connsiteX6" fmla="*/ 95106 w 7677006"/>
                <a:gd name="connsiteY6" fmla="*/ 10267882 h 10629970"/>
                <a:gd name="connsiteX7" fmla="*/ 930583 w 7677006"/>
                <a:gd name="connsiteY7" fmla="*/ 10629970 h 10629970"/>
                <a:gd name="connsiteX8" fmla="*/ 6674518 w 7677006"/>
                <a:gd name="connsiteY8" fmla="*/ 10585701 h 10629970"/>
                <a:gd name="connsiteX9" fmla="*/ 7055517 w 7677006"/>
                <a:gd name="connsiteY9" fmla="*/ 10153788 h 10629970"/>
                <a:gd name="connsiteX10" fmla="*/ 7048356 w 7677006"/>
                <a:gd name="connsiteY10" fmla="*/ 5333932 h 10629970"/>
                <a:gd name="connsiteX11" fmla="*/ 7638906 w 7677006"/>
                <a:gd name="connsiteY11" fmla="*/ 4819582 h 10629970"/>
                <a:gd name="connsiteX12" fmla="*/ 7677006 w 7677006"/>
                <a:gd name="connsiteY12" fmla="*/ 571432 h 10629970"/>
                <a:gd name="connsiteX13" fmla="*/ 7245586 w 7677006"/>
                <a:gd name="connsiteY13" fmla="*/ 0 h 10629970"/>
                <a:gd name="connsiteX14" fmla="*/ 840203 w 7677006"/>
                <a:gd name="connsiteY14" fmla="*/ 139449 h 10629970"/>
                <a:gd name="connsiteX0" fmla="*/ 840203 w 7784000"/>
                <a:gd name="connsiteY0" fmla="*/ 139449 h 10629970"/>
                <a:gd name="connsiteX1" fmla="*/ 0 w 7784000"/>
                <a:gd name="connsiteY1" fmla="*/ 653868 h 10629970"/>
                <a:gd name="connsiteX2" fmla="*/ 109286 w 7784000"/>
                <a:gd name="connsiteY2" fmla="*/ 4451397 h 10629970"/>
                <a:gd name="connsiteX3" fmla="*/ 780906 w 7784000"/>
                <a:gd name="connsiteY3" fmla="*/ 4895782 h 10629970"/>
                <a:gd name="connsiteX4" fmla="*/ 747532 w 7784000"/>
                <a:gd name="connsiteY4" fmla="*/ 6527436 h 10629970"/>
                <a:gd name="connsiteX5" fmla="*/ 42827 w 7784000"/>
                <a:gd name="connsiteY5" fmla="*/ 7035413 h 10629970"/>
                <a:gd name="connsiteX6" fmla="*/ 95106 w 7784000"/>
                <a:gd name="connsiteY6" fmla="*/ 10267882 h 10629970"/>
                <a:gd name="connsiteX7" fmla="*/ 930583 w 7784000"/>
                <a:gd name="connsiteY7" fmla="*/ 10629970 h 10629970"/>
                <a:gd name="connsiteX8" fmla="*/ 6674518 w 7784000"/>
                <a:gd name="connsiteY8" fmla="*/ 10585701 h 10629970"/>
                <a:gd name="connsiteX9" fmla="*/ 7055517 w 7784000"/>
                <a:gd name="connsiteY9" fmla="*/ 10153788 h 10629970"/>
                <a:gd name="connsiteX10" fmla="*/ 7048356 w 7784000"/>
                <a:gd name="connsiteY10" fmla="*/ 5333932 h 10629970"/>
                <a:gd name="connsiteX11" fmla="*/ 7638906 w 7784000"/>
                <a:gd name="connsiteY11" fmla="*/ 4819582 h 10629970"/>
                <a:gd name="connsiteX12" fmla="*/ 7784000 w 7784000"/>
                <a:gd name="connsiteY12" fmla="*/ 558755 h 10629970"/>
                <a:gd name="connsiteX13" fmla="*/ 7245586 w 7784000"/>
                <a:gd name="connsiteY13" fmla="*/ 0 h 10629970"/>
                <a:gd name="connsiteX14" fmla="*/ 840203 w 7784000"/>
                <a:gd name="connsiteY14" fmla="*/ 139449 h 10629970"/>
                <a:gd name="connsiteX0" fmla="*/ 840203 w 7784000"/>
                <a:gd name="connsiteY0" fmla="*/ 139449 h 10629970"/>
                <a:gd name="connsiteX1" fmla="*/ 0 w 7784000"/>
                <a:gd name="connsiteY1" fmla="*/ 653868 h 10629970"/>
                <a:gd name="connsiteX2" fmla="*/ 109286 w 7784000"/>
                <a:gd name="connsiteY2" fmla="*/ 4451397 h 10629970"/>
                <a:gd name="connsiteX3" fmla="*/ 780906 w 7784000"/>
                <a:gd name="connsiteY3" fmla="*/ 4895782 h 10629970"/>
                <a:gd name="connsiteX4" fmla="*/ 747532 w 7784000"/>
                <a:gd name="connsiteY4" fmla="*/ 6527436 h 10629970"/>
                <a:gd name="connsiteX5" fmla="*/ 42827 w 7784000"/>
                <a:gd name="connsiteY5" fmla="*/ 7035413 h 10629970"/>
                <a:gd name="connsiteX6" fmla="*/ 95106 w 7784000"/>
                <a:gd name="connsiteY6" fmla="*/ 10267882 h 10629970"/>
                <a:gd name="connsiteX7" fmla="*/ 930583 w 7784000"/>
                <a:gd name="connsiteY7" fmla="*/ 10629970 h 10629970"/>
                <a:gd name="connsiteX8" fmla="*/ 6674518 w 7784000"/>
                <a:gd name="connsiteY8" fmla="*/ 10585701 h 10629970"/>
                <a:gd name="connsiteX9" fmla="*/ 7055517 w 7784000"/>
                <a:gd name="connsiteY9" fmla="*/ 10153788 h 10629970"/>
                <a:gd name="connsiteX10" fmla="*/ 7048356 w 7784000"/>
                <a:gd name="connsiteY10" fmla="*/ 5333932 h 10629970"/>
                <a:gd name="connsiteX11" fmla="*/ 7496247 w 7784000"/>
                <a:gd name="connsiteY11" fmla="*/ 4895645 h 10629970"/>
                <a:gd name="connsiteX12" fmla="*/ 7784000 w 7784000"/>
                <a:gd name="connsiteY12" fmla="*/ 558755 h 10629970"/>
                <a:gd name="connsiteX13" fmla="*/ 7245586 w 7784000"/>
                <a:gd name="connsiteY13" fmla="*/ 0 h 10629970"/>
                <a:gd name="connsiteX14" fmla="*/ 840203 w 7784000"/>
                <a:gd name="connsiteY14" fmla="*/ 139449 h 10629970"/>
                <a:gd name="connsiteX0" fmla="*/ 840203 w 7784000"/>
                <a:gd name="connsiteY0" fmla="*/ 139449 h 10629970"/>
                <a:gd name="connsiteX1" fmla="*/ 0 w 7784000"/>
                <a:gd name="connsiteY1" fmla="*/ 653868 h 10629970"/>
                <a:gd name="connsiteX2" fmla="*/ 109286 w 7784000"/>
                <a:gd name="connsiteY2" fmla="*/ 4451397 h 10629970"/>
                <a:gd name="connsiteX3" fmla="*/ 780906 w 7784000"/>
                <a:gd name="connsiteY3" fmla="*/ 4895782 h 10629970"/>
                <a:gd name="connsiteX4" fmla="*/ 747532 w 7784000"/>
                <a:gd name="connsiteY4" fmla="*/ 6527436 h 10629970"/>
                <a:gd name="connsiteX5" fmla="*/ 42827 w 7784000"/>
                <a:gd name="connsiteY5" fmla="*/ 7035413 h 10629970"/>
                <a:gd name="connsiteX6" fmla="*/ 95106 w 7784000"/>
                <a:gd name="connsiteY6" fmla="*/ 10267882 h 10629970"/>
                <a:gd name="connsiteX7" fmla="*/ 930583 w 7784000"/>
                <a:gd name="connsiteY7" fmla="*/ 10629970 h 10629970"/>
                <a:gd name="connsiteX8" fmla="*/ 6674518 w 7784000"/>
                <a:gd name="connsiteY8" fmla="*/ 10585701 h 10629970"/>
                <a:gd name="connsiteX9" fmla="*/ 7055517 w 7784000"/>
                <a:gd name="connsiteY9" fmla="*/ 10153788 h 10629970"/>
                <a:gd name="connsiteX10" fmla="*/ 7048356 w 7784000"/>
                <a:gd name="connsiteY10" fmla="*/ 5435350 h 10629970"/>
                <a:gd name="connsiteX11" fmla="*/ 7496247 w 7784000"/>
                <a:gd name="connsiteY11" fmla="*/ 4895645 h 10629970"/>
                <a:gd name="connsiteX12" fmla="*/ 7784000 w 7784000"/>
                <a:gd name="connsiteY12" fmla="*/ 558755 h 10629970"/>
                <a:gd name="connsiteX13" fmla="*/ 7245586 w 7784000"/>
                <a:gd name="connsiteY13" fmla="*/ 0 h 10629970"/>
                <a:gd name="connsiteX14" fmla="*/ 840203 w 7784000"/>
                <a:gd name="connsiteY14" fmla="*/ 139449 h 10629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84000" h="10629970">
                  <a:moveTo>
                    <a:pt x="840203" y="139449"/>
                  </a:moveTo>
                  <a:lnTo>
                    <a:pt x="0" y="653868"/>
                  </a:lnTo>
                  <a:lnTo>
                    <a:pt x="109286" y="4451397"/>
                  </a:lnTo>
                  <a:lnTo>
                    <a:pt x="780906" y="4895782"/>
                  </a:lnTo>
                  <a:lnTo>
                    <a:pt x="747532" y="6527436"/>
                  </a:lnTo>
                  <a:lnTo>
                    <a:pt x="42827" y="7035413"/>
                  </a:lnTo>
                  <a:lnTo>
                    <a:pt x="95106" y="10267882"/>
                  </a:lnTo>
                  <a:lnTo>
                    <a:pt x="930583" y="10629970"/>
                  </a:lnTo>
                  <a:lnTo>
                    <a:pt x="6674518" y="10585701"/>
                  </a:lnTo>
                  <a:lnTo>
                    <a:pt x="7055517" y="10153788"/>
                  </a:lnTo>
                  <a:lnTo>
                    <a:pt x="7048356" y="5435350"/>
                  </a:lnTo>
                  <a:lnTo>
                    <a:pt x="7496247" y="4895645"/>
                  </a:lnTo>
                  <a:lnTo>
                    <a:pt x="7784000" y="558755"/>
                  </a:lnTo>
                  <a:lnTo>
                    <a:pt x="7245586" y="0"/>
                  </a:lnTo>
                  <a:lnTo>
                    <a:pt x="840203" y="139449"/>
                  </a:lnTo>
                  <a:close/>
                </a:path>
              </a:pathLst>
            </a:custGeom>
            <a:solidFill>
              <a:srgbClr val="FF691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050" name="Picture 2" descr="C:\Users\LOANER\Desktop\BASENEWRIGH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2" t="3698" r="5172" b="3934"/>
            <a:stretch/>
          </p:blipFill>
          <p:spPr bwMode="auto">
            <a:xfrm>
              <a:off x="13411200" y="3018971"/>
              <a:ext cx="7924800" cy="10697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Hexagon 154"/>
            <p:cNvSpPr/>
            <p:nvPr/>
          </p:nvSpPr>
          <p:spPr>
            <a:xfrm>
              <a:off x="20345400" y="3992506"/>
              <a:ext cx="1905000" cy="1544694"/>
            </a:xfrm>
            <a:prstGeom prst="hexagon">
              <a:avLst/>
            </a:prstGeom>
            <a:solidFill>
              <a:srgbClr val="FF691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6" name="Hexagon 155"/>
            <p:cNvSpPr/>
            <p:nvPr/>
          </p:nvSpPr>
          <p:spPr>
            <a:xfrm>
              <a:off x="20535458" y="4129314"/>
              <a:ext cx="1607892" cy="1386114"/>
            </a:xfrm>
            <a:prstGeom prst="hexagon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81600" y="3591287"/>
            <a:ext cx="8615761" cy="10342428"/>
            <a:chOff x="5181600" y="3591287"/>
            <a:chExt cx="8615761" cy="10342428"/>
          </a:xfrm>
        </p:grpSpPr>
        <p:sp>
          <p:nvSpPr>
            <p:cNvPr id="152" name="Freeform 151"/>
            <p:cNvSpPr/>
            <p:nvPr/>
          </p:nvSpPr>
          <p:spPr>
            <a:xfrm flipH="1">
              <a:off x="5897961" y="3591287"/>
              <a:ext cx="7899400" cy="10342428"/>
            </a:xfrm>
            <a:custGeom>
              <a:avLst/>
              <a:gdLst>
                <a:gd name="connsiteX0" fmla="*/ 609600 w 8077200"/>
                <a:gd name="connsiteY0" fmla="*/ 76200 h 10248900"/>
                <a:gd name="connsiteX1" fmla="*/ 7448550 w 8077200"/>
                <a:gd name="connsiteY1" fmla="*/ 76200 h 10248900"/>
                <a:gd name="connsiteX2" fmla="*/ 8077200 w 8077200"/>
                <a:gd name="connsiteY2" fmla="*/ 419100 h 10248900"/>
                <a:gd name="connsiteX3" fmla="*/ 8077200 w 8077200"/>
                <a:gd name="connsiteY3" fmla="*/ 3886200 h 10248900"/>
                <a:gd name="connsiteX4" fmla="*/ 7372350 w 8077200"/>
                <a:gd name="connsiteY4" fmla="*/ 4267200 h 10248900"/>
                <a:gd name="connsiteX5" fmla="*/ 7372350 w 8077200"/>
                <a:gd name="connsiteY5" fmla="*/ 5867400 h 10248900"/>
                <a:gd name="connsiteX6" fmla="*/ 8058150 w 8077200"/>
                <a:gd name="connsiteY6" fmla="*/ 6134100 h 10248900"/>
                <a:gd name="connsiteX7" fmla="*/ 8058150 w 8077200"/>
                <a:gd name="connsiteY7" fmla="*/ 9886950 h 10248900"/>
                <a:gd name="connsiteX8" fmla="*/ 7677150 w 8077200"/>
                <a:gd name="connsiteY8" fmla="*/ 10248900 h 10248900"/>
                <a:gd name="connsiteX9" fmla="*/ 457200 w 8077200"/>
                <a:gd name="connsiteY9" fmla="*/ 10248900 h 10248900"/>
                <a:gd name="connsiteX10" fmla="*/ 0 w 8077200"/>
                <a:gd name="connsiteY10" fmla="*/ 9677400 h 10248900"/>
                <a:gd name="connsiteX11" fmla="*/ 0 w 8077200"/>
                <a:gd name="connsiteY11" fmla="*/ 4914900 h 10248900"/>
                <a:gd name="connsiteX12" fmla="*/ 628650 w 8077200"/>
                <a:gd name="connsiteY12" fmla="*/ 4343400 h 10248900"/>
                <a:gd name="connsiteX13" fmla="*/ 590550 w 8077200"/>
                <a:gd name="connsiteY13" fmla="*/ 0 h 10248900"/>
                <a:gd name="connsiteX14" fmla="*/ 609600 w 8077200"/>
                <a:gd name="connsiteY14" fmla="*/ 76200 h 10248900"/>
                <a:gd name="connsiteX0" fmla="*/ 590550 w 8077200"/>
                <a:gd name="connsiteY0" fmla="*/ 0 h 10248900"/>
                <a:gd name="connsiteX1" fmla="*/ 7448550 w 8077200"/>
                <a:gd name="connsiteY1" fmla="*/ 76200 h 10248900"/>
                <a:gd name="connsiteX2" fmla="*/ 8077200 w 8077200"/>
                <a:gd name="connsiteY2" fmla="*/ 419100 h 10248900"/>
                <a:gd name="connsiteX3" fmla="*/ 8077200 w 8077200"/>
                <a:gd name="connsiteY3" fmla="*/ 3886200 h 10248900"/>
                <a:gd name="connsiteX4" fmla="*/ 7372350 w 8077200"/>
                <a:gd name="connsiteY4" fmla="*/ 4267200 h 10248900"/>
                <a:gd name="connsiteX5" fmla="*/ 7372350 w 8077200"/>
                <a:gd name="connsiteY5" fmla="*/ 5867400 h 10248900"/>
                <a:gd name="connsiteX6" fmla="*/ 8058150 w 8077200"/>
                <a:gd name="connsiteY6" fmla="*/ 6134100 h 10248900"/>
                <a:gd name="connsiteX7" fmla="*/ 8058150 w 8077200"/>
                <a:gd name="connsiteY7" fmla="*/ 9886950 h 10248900"/>
                <a:gd name="connsiteX8" fmla="*/ 7677150 w 8077200"/>
                <a:gd name="connsiteY8" fmla="*/ 10248900 h 10248900"/>
                <a:gd name="connsiteX9" fmla="*/ 457200 w 8077200"/>
                <a:gd name="connsiteY9" fmla="*/ 10248900 h 10248900"/>
                <a:gd name="connsiteX10" fmla="*/ 0 w 8077200"/>
                <a:gd name="connsiteY10" fmla="*/ 9677400 h 10248900"/>
                <a:gd name="connsiteX11" fmla="*/ 0 w 8077200"/>
                <a:gd name="connsiteY11" fmla="*/ 4914900 h 10248900"/>
                <a:gd name="connsiteX12" fmla="*/ 628650 w 8077200"/>
                <a:gd name="connsiteY12" fmla="*/ 4343400 h 10248900"/>
                <a:gd name="connsiteX13" fmla="*/ 590550 w 8077200"/>
                <a:gd name="connsiteY13" fmla="*/ 0 h 10248900"/>
                <a:gd name="connsiteX0" fmla="*/ 550956 w 8077200"/>
                <a:gd name="connsiteY0" fmla="*/ 186123 h 10172700"/>
                <a:gd name="connsiteX1" fmla="*/ 7448550 w 8077200"/>
                <a:gd name="connsiteY1" fmla="*/ 0 h 10172700"/>
                <a:gd name="connsiteX2" fmla="*/ 8077200 w 8077200"/>
                <a:gd name="connsiteY2" fmla="*/ 342900 h 10172700"/>
                <a:gd name="connsiteX3" fmla="*/ 8077200 w 8077200"/>
                <a:gd name="connsiteY3" fmla="*/ 3810000 h 10172700"/>
                <a:gd name="connsiteX4" fmla="*/ 7372350 w 8077200"/>
                <a:gd name="connsiteY4" fmla="*/ 4191000 h 10172700"/>
                <a:gd name="connsiteX5" fmla="*/ 7372350 w 8077200"/>
                <a:gd name="connsiteY5" fmla="*/ 5791200 h 10172700"/>
                <a:gd name="connsiteX6" fmla="*/ 8058150 w 8077200"/>
                <a:gd name="connsiteY6" fmla="*/ 6057900 h 10172700"/>
                <a:gd name="connsiteX7" fmla="*/ 8058150 w 8077200"/>
                <a:gd name="connsiteY7" fmla="*/ 9810750 h 10172700"/>
                <a:gd name="connsiteX8" fmla="*/ 7677150 w 8077200"/>
                <a:gd name="connsiteY8" fmla="*/ 10172700 h 10172700"/>
                <a:gd name="connsiteX9" fmla="*/ 457200 w 8077200"/>
                <a:gd name="connsiteY9" fmla="*/ 10172700 h 10172700"/>
                <a:gd name="connsiteX10" fmla="*/ 0 w 8077200"/>
                <a:gd name="connsiteY10" fmla="*/ 9601200 h 10172700"/>
                <a:gd name="connsiteX11" fmla="*/ 0 w 8077200"/>
                <a:gd name="connsiteY11" fmla="*/ 4838700 h 10172700"/>
                <a:gd name="connsiteX12" fmla="*/ 628650 w 8077200"/>
                <a:gd name="connsiteY12" fmla="*/ 4267200 h 10172700"/>
                <a:gd name="connsiteX13" fmla="*/ 550956 w 8077200"/>
                <a:gd name="connsiteY13" fmla="*/ 186123 h 10172700"/>
                <a:gd name="connsiteX0" fmla="*/ 577352 w 8103596"/>
                <a:gd name="connsiteY0" fmla="*/ 186123 h 10172700"/>
                <a:gd name="connsiteX1" fmla="*/ 7474946 w 8103596"/>
                <a:gd name="connsiteY1" fmla="*/ 0 h 10172700"/>
                <a:gd name="connsiteX2" fmla="*/ 8103596 w 8103596"/>
                <a:gd name="connsiteY2" fmla="*/ 342900 h 10172700"/>
                <a:gd name="connsiteX3" fmla="*/ 8103596 w 8103596"/>
                <a:gd name="connsiteY3" fmla="*/ 3810000 h 10172700"/>
                <a:gd name="connsiteX4" fmla="*/ 7398746 w 8103596"/>
                <a:gd name="connsiteY4" fmla="*/ 4191000 h 10172700"/>
                <a:gd name="connsiteX5" fmla="*/ 7398746 w 8103596"/>
                <a:gd name="connsiteY5" fmla="*/ 5791200 h 10172700"/>
                <a:gd name="connsiteX6" fmla="*/ 8084546 w 8103596"/>
                <a:gd name="connsiteY6" fmla="*/ 6057900 h 10172700"/>
                <a:gd name="connsiteX7" fmla="*/ 8084546 w 8103596"/>
                <a:gd name="connsiteY7" fmla="*/ 9810750 h 10172700"/>
                <a:gd name="connsiteX8" fmla="*/ 7703546 w 8103596"/>
                <a:gd name="connsiteY8" fmla="*/ 10172700 h 10172700"/>
                <a:gd name="connsiteX9" fmla="*/ 483596 w 8103596"/>
                <a:gd name="connsiteY9" fmla="*/ 10172700 h 10172700"/>
                <a:gd name="connsiteX10" fmla="*/ 0 w 8103596"/>
                <a:gd name="connsiteY10" fmla="*/ 9288911 h 10172700"/>
                <a:gd name="connsiteX11" fmla="*/ 26396 w 8103596"/>
                <a:gd name="connsiteY11" fmla="*/ 4838700 h 10172700"/>
                <a:gd name="connsiteX12" fmla="*/ 655046 w 8103596"/>
                <a:gd name="connsiteY12" fmla="*/ 4267200 h 10172700"/>
                <a:gd name="connsiteX13" fmla="*/ 577352 w 8103596"/>
                <a:gd name="connsiteY13" fmla="*/ 186123 h 10172700"/>
                <a:gd name="connsiteX0" fmla="*/ 577352 w 8103596"/>
                <a:gd name="connsiteY0" fmla="*/ 186123 h 10172700"/>
                <a:gd name="connsiteX1" fmla="*/ 7474946 w 8103596"/>
                <a:gd name="connsiteY1" fmla="*/ 0 h 10172700"/>
                <a:gd name="connsiteX2" fmla="*/ 8103596 w 8103596"/>
                <a:gd name="connsiteY2" fmla="*/ 342900 h 10172700"/>
                <a:gd name="connsiteX3" fmla="*/ 8103596 w 8103596"/>
                <a:gd name="connsiteY3" fmla="*/ 3810000 h 10172700"/>
                <a:gd name="connsiteX4" fmla="*/ 7398746 w 8103596"/>
                <a:gd name="connsiteY4" fmla="*/ 4191000 h 10172700"/>
                <a:gd name="connsiteX5" fmla="*/ 7398746 w 8103596"/>
                <a:gd name="connsiteY5" fmla="*/ 5791200 h 10172700"/>
                <a:gd name="connsiteX6" fmla="*/ 8084546 w 8103596"/>
                <a:gd name="connsiteY6" fmla="*/ 6057900 h 10172700"/>
                <a:gd name="connsiteX7" fmla="*/ 8084546 w 8103596"/>
                <a:gd name="connsiteY7" fmla="*/ 9810750 h 10172700"/>
                <a:gd name="connsiteX8" fmla="*/ 7703546 w 8103596"/>
                <a:gd name="connsiteY8" fmla="*/ 10172700 h 10172700"/>
                <a:gd name="connsiteX9" fmla="*/ 641972 w 8103596"/>
                <a:gd name="connsiteY9" fmla="*/ 9960343 h 10172700"/>
                <a:gd name="connsiteX10" fmla="*/ 0 w 8103596"/>
                <a:gd name="connsiteY10" fmla="*/ 9288911 h 10172700"/>
                <a:gd name="connsiteX11" fmla="*/ 26396 w 8103596"/>
                <a:gd name="connsiteY11" fmla="*/ 4838700 h 10172700"/>
                <a:gd name="connsiteX12" fmla="*/ 655046 w 8103596"/>
                <a:gd name="connsiteY12" fmla="*/ 4267200 h 10172700"/>
                <a:gd name="connsiteX13" fmla="*/ 577352 w 8103596"/>
                <a:gd name="connsiteY13" fmla="*/ 186123 h 10172700"/>
                <a:gd name="connsiteX0" fmla="*/ 577352 w 8103596"/>
                <a:gd name="connsiteY0" fmla="*/ 186123 h 10172700"/>
                <a:gd name="connsiteX1" fmla="*/ 7474946 w 8103596"/>
                <a:gd name="connsiteY1" fmla="*/ 0 h 10172700"/>
                <a:gd name="connsiteX2" fmla="*/ 8103596 w 8103596"/>
                <a:gd name="connsiteY2" fmla="*/ 342900 h 10172700"/>
                <a:gd name="connsiteX3" fmla="*/ 8103596 w 8103596"/>
                <a:gd name="connsiteY3" fmla="*/ 3810000 h 10172700"/>
                <a:gd name="connsiteX4" fmla="*/ 7398746 w 8103596"/>
                <a:gd name="connsiteY4" fmla="*/ 4191000 h 10172700"/>
                <a:gd name="connsiteX5" fmla="*/ 7398746 w 8103596"/>
                <a:gd name="connsiteY5" fmla="*/ 5791200 h 10172700"/>
                <a:gd name="connsiteX6" fmla="*/ 8018556 w 8103596"/>
                <a:gd name="connsiteY6" fmla="*/ 5920493 h 10172700"/>
                <a:gd name="connsiteX7" fmla="*/ 8084546 w 8103596"/>
                <a:gd name="connsiteY7" fmla="*/ 9810750 h 10172700"/>
                <a:gd name="connsiteX8" fmla="*/ 7703546 w 8103596"/>
                <a:gd name="connsiteY8" fmla="*/ 10172700 h 10172700"/>
                <a:gd name="connsiteX9" fmla="*/ 641972 w 8103596"/>
                <a:gd name="connsiteY9" fmla="*/ 9960343 h 10172700"/>
                <a:gd name="connsiteX10" fmla="*/ 0 w 8103596"/>
                <a:gd name="connsiteY10" fmla="*/ 9288911 h 10172700"/>
                <a:gd name="connsiteX11" fmla="*/ 26396 w 8103596"/>
                <a:gd name="connsiteY11" fmla="*/ 4838700 h 10172700"/>
                <a:gd name="connsiteX12" fmla="*/ 655046 w 8103596"/>
                <a:gd name="connsiteY12" fmla="*/ 4267200 h 10172700"/>
                <a:gd name="connsiteX13" fmla="*/ 577352 w 8103596"/>
                <a:gd name="connsiteY13" fmla="*/ 186123 h 10172700"/>
                <a:gd name="connsiteX0" fmla="*/ 577352 w 8103596"/>
                <a:gd name="connsiteY0" fmla="*/ 186123 h 10172700"/>
                <a:gd name="connsiteX1" fmla="*/ 7474946 w 8103596"/>
                <a:gd name="connsiteY1" fmla="*/ 0 h 10172700"/>
                <a:gd name="connsiteX2" fmla="*/ 8103596 w 8103596"/>
                <a:gd name="connsiteY2" fmla="*/ 342900 h 10172700"/>
                <a:gd name="connsiteX3" fmla="*/ 8103596 w 8103596"/>
                <a:gd name="connsiteY3" fmla="*/ 3810000 h 10172700"/>
                <a:gd name="connsiteX4" fmla="*/ 7398746 w 8103596"/>
                <a:gd name="connsiteY4" fmla="*/ 4191000 h 10172700"/>
                <a:gd name="connsiteX5" fmla="*/ 7372351 w 8103596"/>
                <a:gd name="connsiteY5" fmla="*/ 5678776 h 10172700"/>
                <a:gd name="connsiteX6" fmla="*/ 8018556 w 8103596"/>
                <a:gd name="connsiteY6" fmla="*/ 5920493 h 10172700"/>
                <a:gd name="connsiteX7" fmla="*/ 8084546 w 8103596"/>
                <a:gd name="connsiteY7" fmla="*/ 9810750 h 10172700"/>
                <a:gd name="connsiteX8" fmla="*/ 7703546 w 8103596"/>
                <a:gd name="connsiteY8" fmla="*/ 10172700 h 10172700"/>
                <a:gd name="connsiteX9" fmla="*/ 641972 w 8103596"/>
                <a:gd name="connsiteY9" fmla="*/ 9960343 h 10172700"/>
                <a:gd name="connsiteX10" fmla="*/ 0 w 8103596"/>
                <a:gd name="connsiteY10" fmla="*/ 9288911 h 10172700"/>
                <a:gd name="connsiteX11" fmla="*/ 26396 w 8103596"/>
                <a:gd name="connsiteY11" fmla="*/ 4838700 h 10172700"/>
                <a:gd name="connsiteX12" fmla="*/ 655046 w 8103596"/>
                <a:gd name="connsiteY12" fmla="*/ 4267200 h 10172700"/>
                <a:gd name="connsiteX13" fmla="*/ 577352 w 8103596"/>
                <a:gd name="connsiteY13" fmla="*/ 186123 h 10172700"/>
                <a:gd name="connsiteX0" fmla="*/ 577352 w 8209180"/>
                <a:gd name="connsiteY0" fmla="*/ 186123 h 10172700"/>
                <a:gd name="connsiteX1" fmla="*/ 7474946 w 8209180"/>
                <a:gd name="connsiteY1" fmla="*/ 0 h 10172700"/>
                <a:gd name="connsiteX2" fmla="*/ 8209180 w 8209180"/>
                <a:gd name="connsiteY2" fmla="*/ 342900 h 10172700"/>
                <a:gd name="connsiteX3" fmla="*/ 8103596 w 8209180"/>
                <a:gd name="connsiteY3" fmla="*/ 3810000 h 10172700"/>
                <a:gd name="connsiteX4" fmla="*/ 7398746 w 8209180"/>
                <a:gd name="connsiteY4" fmla="*/ 4191000 h 10172700"/>
                <a:gd name="connsiteX5" fmla="*/ 7372351 w 8209180"/>
                <a:gd name="connsiteY5" fmla="*/ 5678776 h 10172700"/>
                <a:gd name="connsiteX6" fmla="*/ 8018556 w 8209180"/>
                <a:gd name="connsiteY6" fmla="*/ 5920493 h 10172700"/>
                <a:gd name="connsiteX7" fmla="*/ 8084546 w 8209180"/>
                <a:gd name="connsiteY7" fmla="*/ 9810750 h 10172700"/>
                <a:gd name="connsiteX8" fmla="*/ 7703546 w 8209180"/>
                <a:gd name="connsiteY8" fmla="*/ 10172700 h 10172700"/>
                <a:gd name="connsiteX9" fmla="*/ 641972 w 8209180"/>
                <a:gd name="connsiteY9" fmla="*/ 9960343 h 10172700"/>
                <a:gd name="connsiteX10" fmla="*/ 0 w 8209180"/>
                <a:gd name="connsiteY10" fmla="*/ 9288911 h 10172700"/>
                <a:gd name="connsiteX11" fmla="*/ 26396 w 8209180"/>
                <a:gd name="connsiteY11" fmla="*/ 4838700 h 10172700"/>
                <a:gd name="connsiteX12" fmla="*/ 655046 w 8209180"/>
                <a:gd name="connsiteY12" fmla="*/ 4267200 h 10172700"/>
                <a:gd name="connsiteX13" fmla="*/ 577352 w 8209180"/>
                <a:gd name="connsiteY13" fmla="*/ 186123 h 1017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09180" h="10172700">
                  <a:moveTo>
                    <a:pt x="577352" y="186123"/>
                  </a:moveTo>
                  <a:lnTo>
                    <a:pt x="7474946" y="0"/>
                  </a:lnTo>
                  <a:lnTo>
                    <a:pt x="8209180" y="342900"/>
                  </a:lnTo>
                  <a:lnTo>
                    <a:pt x="8103596" y="3810000"/>
                  </a:lnTo>
                  <a:lnTo>
                    <a:pt x="7398746" y="4191000"/>
                  </a:lnTo>
                  <a:lnTo>
                    <a:pt x="7372351" y="5678776"/>
                  </a:lnTo>
                  <a:lnTo>
                    <a:pt x="8018556" y="5920493"/>
                  </a:lnTo>
                  <a:lnTo>
                    <a:pt x="8084546" y="9810750"/>
                  </a:lnTo>
                  <a:lnTo>
                    <a:pt x="7703546" y="10172700"/>
                  </a:lnTo>
                  <a:lnTo>
                    <a:pt x="641972" y="9960343"/>
                  </a:lnTo>
                  <a:lnTo>
                    <a:pt x="0" y="9288911"/>
                  </a:lnTo>
                  <a:lnTo>
                    <a:pt x="26396" y="4838700"/>
                  </a:lnTo>
                  <a:lnTo>
                    <a:pt x="655046" y="4267200"/>
                  </a:lnTo>
                  <a:lnTo>
                    <a:pt x="577352" y="186123"/>
                  </a:lnTo>
                  <a:close/>
                </a:path>
              </a:pathLst>
            </a:custGeom>
            <a:solidFill>
              <a:srgbClr val="FF691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051" name="Picture 3" descr="C:\Users\LOANER\Desktop\BASENEWLEF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657600"/>
              <a:ext cx="7497762" cy="10167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Hexagon 21"/>
            <p:cNvSpPr/>
            <p:nvPr/>
          </p:nvSpPr>
          <p:spPr>
            <a:xfrm>
              <a:off x="5181600" y="4094106"/>
              <a:ext cx="1905000" cy="1544694"/>
            </a:xfrm>
            <a:prstGeom prst="hexagon">
              <a:avLst/>
            </a:prstGeom>
            <a:solidFill>
              <a:srgbClr val="FF691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4" name="Hexagon 153"/>
            <p:cNvSpPr/>
            <p:nvPr/>
          </p:nvSpPr>
          <p:spPr>
            <a:xfrm>
              <a:off x="5257800" y="4114800"/>
              <a:ext cx="1607892" cy="1386114"/>
            </a:xfrm>
            <a:prstGeom prst="hexagon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4" name="Parallelogram 3"/>
          <p:cNvSpPr/>
          <p:nvPr/>
        </p:nvSpPr>
        <p:spPr>
          <a:xfrm>
            <a:off x="0" y="7391400"/>
            <a:ext cx="2971800" cy="533400"/>
          </a:xfrm>
          <a:prstGeom prst="parallelogram">
            <a:avLst>
              <a:gd name="adj" fmla="val 325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Wildcard Condensed Italic" pitchFamily="50" charset="0"/>
              </a:rPr>
              <a:t>EQUIPPED</a:t>
            </a:r>
            <a:endParaRPr lang="en-PH" sz="2800" dirty="0">
              <a:solidFill>
                <a:sysClr val="windowText" lastClr="000000"/>
              </a:solidFill>
              <a:latin typeface="Wildcard Condensed Italic" pitchFamily="50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4706601" y="5242560"/>
            <a:ext cx="5097780" cy="6339840"/>
            <a:chOff x="16195544" y="6428321"/>
            <a:chExt cx="7043547" cy="8759686"/>
          </a:xfrm>
        </p:grpSpPr>
        <p:sp>
          <p:nvSpPr>
            <p:cNvPr id="24" name="Rectangle 23"/>
            <p:cNvSpPr/>
            <p:nvPr/>
          </p:nvSpPr>
          <p:spPr>
            <a:xfrm>
              <a:off x="16195544" y="6428321"/>
              <a:ext cx="7043547" cy="8759686"/>
            </a:xfrm>
            <a:prstGeom prst="rect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6300823" y="6555371"/>
              <a:ext cx="6825877" cy="8549749"/>
              <a:chOff x="18434423" y="1783789"/>
              <a:chExt cx="6825877" cy="854974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8434423" y="1783789"/>
                <a:ext cx="1676399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0146214" y="1783789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865057" y="1783789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3583899" y="1783789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8434423" y="3503579"/>
                <a:ext cx="1676400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0146214" y="3503579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1865057" y="3503579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3583899" y="3503579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8434423" y="5223367"/>
                <a:ext cx="1676400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0146214" y="5223367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1865057" y="5223367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3583899" y="5223367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8434423" y="6943157"/>
                <a:ext cx="1676400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0146214" y="6943157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1865057" y="6943157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3583899" y="6943157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8434423" y="8657138"/>
                <a:ext cx="1676400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0146214" y="8657138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1865056" y="8657138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583900" y="8657138"/>
                <a:ext cx="1676400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</p:grpSp>
      <p:sp>
        <p:nvSpPr>
          <p:cNvPr id="49" name="Parallelogram 48"/>
          <p:cNvSpPr/>
          <p:nvPr/>
        </p:nvSpPr>
        <p:spPr>
          <a:xfrm>
            <a:off x="16611600" y="124968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ARMOR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50" name="Parallelogram 49"/>
          <p:cNvSpPr/>
          <p:nvPr/>
        </p:nvSpPr>
        <p:spPr>
          <a:xfrm>
            <a:off x="18833132" y="124968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AUGS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51" name="Parallelogram 50"/>
          <p:cNvSpPr/>
          <p:nvPr/>
        </p:nvSpPr>
        <p:spPr>
          <a:xfrm>
            <a:off x="14170331" y="12344400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Wildcard Condensed Italic" pitchFamily="50" charset="0"/>
              </a:rPr>
              <a:t>GEAR</a:t>
            </a:r>
            <a:endParaRPr lang="en-PH" sz="2400" dirty="0">
              <a:latin typeface="Wildcard Condensed Italic" pitchFamily="50" charset="0"/>
            </a:endParaRPr>
          </a:p>
        </p:txBody>
      </p:sp>
      <p:sp>
        <p:nvSpPr>
          <p:cNvPr id="52" name="Parallelogram 51"/>
          <p:cNvSpPr/>
          <p:nvPr/>
        </p:nvSpPr>
        <p:spPr>
          <a:xfrm>
            <a:off x="16180326" y="35052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SKILLS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53" name="Parallelogram 52"/>
          <p:cNvSpPr/>
          <p:nvPr/>
        </p:nvSpPr>
        <p:spPr>
          <a:xfrm>
            <a:off x="18401858" y="35052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JOBS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54" name="Parallelogram 53"/>
          <p:cNvSpPr/>
          <p:nvPr/>
        </p:nvSpPr>
        <p:spPr>
          <a:xfrm>
            <a:off x="13639800" y="3352800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Wildcard Condensed Italic" pitchFamily="50" charset="0"/>
              </a:rPr>
              <a:t>INV</a:t>
            </a:r>
            <a:endParaRPr lang="en-PH" sz="32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5527000" y="12621269"/>
            <a:ext cx="1497939" cy="965795"/>
            <a:chOff x="22821900" y="12307590"/>
            <a:chExt cx="1497939" cy="965795"/>
          </a:xfrm>
        </p:grpSpPr>
        <p:sp>
          <p:nvSpPr>
            <p:cNvPr id="58" name="Isosceles Triangle 57"/>
            <p:cNvSpPr/>
            <p:nvPr/>
          </p:nvSpPr>
          <p:spPr>
            <a:xfrm>
              <a:off x="23012400" y="12344400"/>
              <a:ext cx="1143000" cy="928985"/>
            </a:xfrm>
            <a:prstGeom prst="triangl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22986339" y="12307590"/>
              <a:ext cx="1143000" cy="928985"/>
            </a:xfrm>
            <a:prstGeom prst="triangle">
              <a:avLst/>
            </a:prstGeom>
            <a:solidFill>
              <a:srgbClr val="FF370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847961" y="12813268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Wildcard Condensed Italic" pitchFamily="50" charset="0"/>
                </a:rPr>
                <a:t>REMOVE</a:t>
              </a:r>
              <a:endParaRPr lang="en-PH" sz="1800" dirty="0">
                <a:latin typeface="Wildcard Condensed Italic" pitchFamily="50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821900" y="12776458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Wildcard Condensed Italic" pitchFamily="50" charset="0"/>
                </a:rPr>
                <a:t>REMOVE</a:t>
              </a:r>
              <a:endParaRPr lang="en-PH" sz="18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46" y="13808309"/>
            <a:ext cx="1026508" cy="62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Parallelogram 81"/>
          <p:cNvSpPr/>
          <p:nvPr/>
        </p:nvSpPr>
        <p:spPr>
          <a:xfrm>
            <a:off x="6239035" y="2209800"/>
            <a:ext cx="4114800" cy="3048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Parallelogram 84"/>
          <p:cNvSpPr/>
          <p:nvPr/>
        </p:nvSpPr>
        <p:spPr>
          <a:xfrm>
            <a:off x="13998868" y="18288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INV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87" name="Parallelogram 86"/>
          <p:cNvSpPr/>
          <p:nvPr/>
        </p:nvSpPr>
        <p:spPr>
          <a:xfrm>
            <a:off x="16252066" y="1676400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Wildcard Condensed Italic" pitchFamily="50" charset="0"/>
              </a:rPr>
              <a:t>SKILLS</a:t>
            </a:r>
            <a:endParaRPr lang="en-PH" sz="32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sp>
        <p:nvSpPr>
          <p:cNvPr id="88" name="Parallelogram 87"/>
          <p:cNvSpPr/>
          <p:nvPr/>
        </p:nvSpPr>
        <p:spPr>
          <a:xfrm>
            <a:off x="18860708" y="1676400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Wildcard Condensed Italic" pitchFamily="50" charset="0"/>
              </a:rPr>
              <a:t>JOBS</a:t>
            </a:r>
            <a:endParaRPr lang="en-PH" sz="32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sp>
        <p:nvSpPr>
          <p:cNvPr id="89" name="Parallelogram 88"/>
          <p:cNvSpPr/>
          <p:nvPr/>
        </p:nvSpPr>
        <p:spPr>
          <a:xfrm>
            <a:off x="14140227" y="14203165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GEAR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94" name="Parallelogram 93"/>
          <p:cNvSpPr/>
          <p:nvPr/>
        </p:nvSpPr>
        <p:spPr>
          <a:xfrm>
            <a:off x="16475334" y="14100987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Wildcard Condensed Italic" pitchFamily="50" charset="0"/>
              </a:rPr>
              <a:t>ARMOR</a:t>
            </a:r>
            <a:endParaRPr lang="en-PH" sz="2400" dirty="0">
              <a:latin typeface="Wildcard Condensed Italic" pitchFamily="50" charset="0"/>
            </a:endParaRPr>
          </a:p>
        </p:txBody>
      </p:sp>
      <p:sp>
        <p:nvSpPr>
          <p:cNvPr id="95" name="Parallelogram 94"/>
          <p:cNvSpPr/>
          <p:nvPr/>
        </p:nvSpPr>
        <p:spPr>
          <a:xfrm>
            <a:off x="19104824" y="14050765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Wildcard Condensed Italic" pitchFamily="50" charset="0"/>
              </a:rPr>
              <a:t>AUGS</a:t>
            </a:r>
            <a:endParaRPr lang="en-PH" sz="2400" dirty="0">
              <a:latin typeface="Wildcard Condensed Italic" pitchFamily="50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00400" y="3181350"/>
            <a:ext cx="1185564" cy="1185564"/>
            <a:chOff x="3028831" y="2266831"/>
            <a:chExt cx="1371600" cy="1371600"/>
          </a:xfrm>
        </p:grpSpPr>
        <p:sp>
          <p:nvSpPr>
            <p:cNvPr id="7" name="Rectangle 6"/>
            <p:cNvSpPr/>
            <p:nvPr/>
          </p:nvSpPr>
          <p:spPr>
            <a:xfrm rot="18900000">
              <a:off x="3028831" y="2800112"/>
              <a:ext cx="1371600" cy="305038"/>
            </a:xfrm>
            <a:prstGeom prst="rect">
              <a:avLst/>
            </a:prstGeom>
            <a:solidFill>
              <a:srgbClr val="E6C5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7" name="Rectangle 96"/>
            <p:cNvSpPr/>
            <p:nvPr/>
          </p:nvSpPr>
          <p:spPr>
            <a:xfrm rot="2700000">
              <a:off x="3028830" y="2800112"/>
              <a:ext cx="1371600" cy="305038"/>
            </a:xfrm>
            <a:prstGeom prst="rect">
              <a:avLst/>
            </a:prstGeom>
            <a:solidFill>
              <a:srgbClr val="E6C5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86236" y="3200400"/>
            <a:ext cx="1185564" cy="1185564"/>
            <a:chOff x="3028831" y="2266831"/>
            <a:chExt cx="1371600" cy="1371600"/>
          </a:xfrm>
          <a:solidFill>
            <a:schemeClr val="accent6">
              <a:lumMod val="50000"/>
            </a:schemeClr>
          </a:solidFill>
        </p:grpSpPr>
        <p:sp>
          <p:nvSpPr>
            <p:cNvPr id="101" name="Rectangle 100"/>
            <p:cNvSpPr/>
            <p:nvPr/>
          </p:nvSpPr>
          <p:spPr>
            <a:xfrm rot="18900000">
              <a:off x="3028831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3" name="Rectangle 102"/>
            <p:cNvSpPr/>
            <p:nvPr/>
          </p:nvSpPr>
          <p:spPr>
            <a:xfrm rot="2700000">
              <a:off x="3028830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53136" y="9509309"/>
            <a:ext cx="704850" cy="596889"/>
            <a:chOff x="22860000" y="8382012"/>
            <a:chExt cx="704850" cy="596889"/>
          </a:xfrm>
        </p:grpSpPr>
        <p:sp>
          <p:nvSpPr>
            <p:cNvPr id="17" name="Hexagon 16"/>
            <p:cNvSpPr/>
            <p:nvPr/>
          </p:nvSpPr>
          <p:spPr>
            <a:xfrm>
              <a:off x="22904450" y="8389883"/>
              <a:ext cx="660400" cy="589018"/>
            </a:xfrm>
            <a:prstGeom prst="hexagon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3200" dirty="0">
                <a:latin typeface="Arial Black" pitchFamily="34" charset="0"/>
              </a:endParaRPr>
            </a:p>
          </p:txBody>
        </p:sp>
        <p:sp>
          <p:nvSpPr>
            <p:cNvPr id="105" name="Hexagon 104"/>
            <p:cNvSpPr/>
            <p:nvPr/>
          </p:nvSpPr>
          <p:spPr>
            <a:xfrm>
              <a:off x="22860000" y="8382012"/>
              <a:ext cx="609600" cy="525517"/>
            </a:xfrm>
            <a:prstGeom prst="hexagon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Arial Black" pitchFamily="34" charset="0"/>
                </a:rPr>
                <a:t>X</a:t>
              </a:r>
              <a:endParaRPr lang="en-PH" sz="3200" dirty="0">
                <a:latin typeface="Arial Black" pitchFamily="34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857886" y="10235107"/>
            <a:ext cx="704850" cy="596889"/>
            <a:chOff x="22860000" y="8382012"/>
            <a:chExt cx="704850" cy="596889"/>
          </a:xfrm>
        </p:grpSpPr>
        <p:sp>
          <p:nvSpPr>
            <p:cNvPr id="109" name="Hexagon 108"/>
            <p:cNvSpPr/>
            <p:nvPr/>
          </p:nvSpPr>
          <p:spPr>
            <a:xfrm>
              <a:off x="22904450" y="8389883"/>
              <a:ext cx="660400" cy="589018"/>
            </a:xfrm>
            <a:prstGeom prst="hexagon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3200" dirty="0">
                <a:latin typeface="Arial Black" pitchFamily="34" charset="0"/>
              </a:endParaRPr>
            </a:p>
          </p:txBody>
        </p:sp>
        <p:sp>
          <p:nvSpPr>
            <p:cNvPr id="111" name="Hexagon 110"/>
            <p:cNvSpPr/>
            <p:nvPr/>
          </p:nvSpPr>
          <p:spPr>
            <a:xfrm>
              <a:off x="22860000" y="8382012"/>
              <a:ext cx="609600" cy="525517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Arial Black" pitchFamily="34" charset="0"/>
                </a:rPr>
                <a:t>X</a:t>
              </a:r>
              <a:endParaRPr lang="en-PH" sz="3200" dirty="0">
                <a:latin typeface="Arial Black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98347" y="4495800"/>
            <a:ext cx="4669853" cy="900399"/>
            <a:chOff x="7598347" y="4495800"/>
            <a:chExt cx="4669853" cy="900399"/>
          </a:xfrm>
        </p:grpSpPr>
        <p:sp>
          <p:nvSpPr>
            <p:cNvPr id="142" name="Parallelogram 141"/>
            <p:cNvSpPr/>
            <p:nvPr/>
          </p:nvSpPr>
          <p:spPr>
            <a:xfrm>
              <a:off x="7684414" y="4634199"/>
              <a:ext cx="4583786" cy="762000"/>
            </a:xfrm>
            <a:prstGeom prst="parallelogram">
              <a:avLst>
                <a:gd name="adj" fmla="val 40873"/>
              </a:avLst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PH" sz="3200" dirty="0">
                <a:solidFill>
                  <a:schemeClr val="tx1"/>
                </a:solidFill>
                <a:latin typeface="Wildcard Condensed Italic" pitchFamily="50" charset="0"/>
              </a:endParaRPr>
            </a:p>
          </p:txBody>
        </p:sp>
        <p:sp>
          <p:nvSpPr>
            <p:cNvPr id="143" name="Parallelogram 142"/>
            <p:cNvSpPr/>
            <p:nvPr/>
          </p:nvSpPr>
          <p:spPr>
            <a:xfrm>
              <a:off x="7598347" y="4495800"/>
              <a:ext cx="4583786" cy="762000"/>
            </a:xfrm>
            <a:prstGeom prst="parallelogram">
              <a:avLst>
                <a:gd name="adj" fmla="val 40873"/>
              </a:avLst>
            </a:prstGeom>
            <a:solidFill>
              <a:srgbClr val="FF691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PH" sz="32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53200" y="5486400"/>
            <a:ext cx="6096000" cy="6719710"/>
            <a:chOff x="6553200" y="5486400"/>
            <a:chExt cx="6096000" cy="6719710"/>
          </a:xfrm>
        </p:grpSpPr>
        <p:grpSp>
          <p:nvGrpSpPr>
            <p:cNvPr id="96" name="Group 95"/>
            <p:cNvGrpSpPr/>
            <p:nvPr/>
          </p:nvGrpSpPr>
          <p:grpSpPr>
            <a:xfrm>
              <a:off x="7063581" y="6446680"/>
              <a:ext cx="5585619" cy="5759430"/>
              <a:chOff x="14325600" y="6403563"/>
              <a:chExt cx="5715000" cy="5759430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14325600" y="6403563"/>
                <a:ext cx="5715000" cy="474061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4325600" y="10548683"/>
                <a:ext cx="5715000" cy="161431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8229600" y="5486400"/>
              <a:ext cx="3229428" cy="685800"/>
              <a:chOff x="8382000" y="5486400"/>
              <a:chExt cx="3229428" cy="685800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8458001" y="5587425"/>
                <a:ext cx="31534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latin typeface="Wildcard Condensed Italic" pitchFamily="50" charset="0"/>
                  </a:rPr>
                  <a:t>job board</a:t>
                </a:r>
                <a:endParaRPr lang="en-PH" sz="3200" dirty="0">
                  <a:latin typeface="Wildcard Condensed Italic" pitchFamily="50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8382000" y="5486400"/>
                <a:ext cx="31534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solidFill>
                      <a:schemeClr val="bg1"/>
                    </a:solidFill>
                    <a:latin typeface="Wildcard Condensed Italic" pitchFamily="50" charset="0"/>
                  </a:rPr>
                  <a:t>job board</a:t>
                </a:r>
                <a:endParaRPr lang="en-PH" sz="3200" dirty="0">
                  <a:solidFill>
                    <a:schemeClr val="bg1"/>
                  </a:solidFill>
                  <a:latin typeface="Wildcard Condensed Italic" pitchFamily="50" charset="0"/>
                </a:endParaRPr>
              </a:p>
            </p:txBody>
          </p:sp>
        </p:grpSp>
        <p:sp>
          <p:nvSpPr>
            <p:cNvPr id="108" name="Parallelogram 107"/>
            <p:cNvSpPr/>
            <p:nvPr/>
          </p:nvSpPr>
          <p:spPr>
            <a:xfrm>
              <a:off x="6553200" y="6248400"/>
              <a:ext cx="5814442" cy="457200"/>
            </a:xfrm>
            <a:prstGeom prst="parallelogram">
              <a:avLst>
                <a:gd name="adj" fmla="val 40873"/>
              </a:avLst>
            </a:prstGeom>
            <a:solidFill>
              <a:srgbClr val="00B0F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PH" sz="3200" dirty="0">
                <a:solidFill>
                  <a:schemeClr val="tx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063581" y="14212002"/>
            <a:ext cx="1371297" cy="1364576"/>
            <a:chOff x="4115061" y="12516764"/>
            <a:chExt cx="704850" cy="701394"/>
          </a:xfrm>
        </p:grpSpPr>
        <p:grpSp>
          <p:nvGrpSpPr>
            <p:cNvPr id="110" name="Group 109"/>
            <p:cNvGrpSpPr/>
            <p:nvPr/>
          </p:nvGrpSpPr>
          <p:grpSpPr>
            <a:xfrm>
              <a:off x="4115061" y="12621269"/>
              <a:ext cx="704850" cy="596889"/>
              <a:chOff x="22860000" y="8382012"/>
              <a:chExt cx="704850" cy="596889"/>
            </a:xfrm>
          </p:grpSpPr>
          <p:sp>
            <p:nvSpPr>
              <p:cNvPr id="112" name="Hexagon 111"/>
              <p:cNvSpPr/>
              <p:nvPr/>
            </p:nvSpPr>
            <p:spPr>
              <a:xfrm>
                <a:off x="22904450" y="8389883"/>
                <a:ext cx="660400" cy="589018"/>
              </a:xfrm>
              <a:prstGeom prst="hexagon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3200" dirty="0">
                  <a:latin typeface="Arial Black" pitchFamily="34" charset="0"/>
                </a:endParaRPr>
              </a:p>
            </p:txBody>
          </p:sp>
          <p:sp>
            <p:nvSpPr>
              <p:cNvPr id="113" name="Hexagon 112"/>
              <p:cNvSpPr/>
              <p:nvPr/>
            </p:nvSpPr>
            <p:spPr>
              <a:xfrm>
                <a:off x="22860000" y="8382012"/>
                <a:ext cx="609600" cy="525517"/>
              </a:xfrm>
              <a:prstGeom prst="hexagon">
                <a:avLst/>
              </a:prstGeom>
              <a:solidFill>
                <a:srgbClr val="0099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7200" dirty="0">
                  <a:latin typeface="Webdings" pitchFamily="18" charset="2"/>
                </a:endParaRPr>
              </a:p>
            </p:txBody>
          </p:sp>
        </p:grpSp>
        <p:sp>
          <p:nvSpPr>
            <p:cNvPr id="114" name="Hexagon 113"/>
            <p:cNvSpPr/>
            <p:nvPr/>
          </p:nvSpPr>
          <p:spPr>
            <a:xfrm rot="433660">
              <a:off x="4176072" y="12516764"/>
              <a:ext cx="609600" cy="525517"/>
            </a:xfrm>
            <a:prstGeom prst="hexagon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dirty="0" smtClean="0">
                  <a:latin typeface="Webdings" pitchFamily="18" charset="2"/>
                </a:rPr>
                <a:t>a</a:t>
              </a:r>
              <a:endParaRPr lang="en-PH" sz="13800" dirty="0">
                <a:latin typeface="Webdings" pitchFamily="18" charset="2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086600" y="15699335"/>
            <a:ext cx="1343286" cy="1137537"/>
            <a:chOff x="22860000" y="8382012"/>
            <a:chExt cx="704850" cy="596889"/>
          </a:xfrm>
        </p:grpSpPr>
        <p:sp>
          <p:nvSpPr>
            <p:cNvPr id="116" name="Hexagon 115"/>
            <p:cNvSpPr/>
            <p:nvPr/>
          </p:nvSpPr>
          <p:spPr>
            <a:xfrm>
              <a:off x="22904450" y="8389883"/>
              <a:ext cx="660400" cy="589018"/>
            </a:xfrm>
            <a:prstGeom prst="hexagon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3200" dirty="0">
                <a:latin typeface="Arial Black" pitchFamily="34" charset="0"/>
              </a:endParaRPr>
            </a:p>
          </p:txBody>
        </p:sp>
        <p:sp>
          <p:nvSpPr>
            <p:cNvPr id="117" name="Hexagon 116"/>
            <p:cNvSpPr/>
            <p:nvPr/>
          </p:nvSpPr>
          <p:spPr>
            <a:xfrm>
              <a:off x="22860000" y="8382012"/>
              <a:ext cx="609600" cy="525517"/>
            </a:xfrm>
            <a:prstGeom prst="hexagon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latin typeface="Arial Black" pitchFamily="34" charset="0"/>
                </a:rPr>
                <a:t>X</a:t>
              </a:r>
              <a:endParaRPr lang="en-PH" sz="7200" dirty="0">
                <a:latin typeface="Arial Black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929438" y="14050765"/>
            <a:ext cx="1371297" cy="1364576"/>
            <a:chOff x="4115061" y="12516764"/>
            <a:chExt cx="704850" cy="701394"/>
          </a:xfrm>
        </p:grpSpPr>
        <p:grpSp>
          <p:nvGrpSpPr>
            <p:cNvPr id="147" name="Group 146"/>
            <p:cNvGrpSpPr/>
            <p:nvPr/>
          </p:nvGrpSpPr>
          <p:grpSpPr>
            <a:xfrm>
              <a:off x="4115061" y="12621269"/>
              <a:ext cx="704850" cy="596889"/>
              <a:chOff x="22860000" y="8382012"/>
              <a:chExt cx="704850" cy="596889"/>
            </a:xfrm>
          </p:grpSpPr>
          <p:sp>
            <p:nvSpPr>
              <p:cNvPr id="149" name="Hexagon 148"/>
              <p:cNvSpPr/>
              <p:nvPr/>
            </p:nvSpPr>
            <p:spPr>
              <a:xfrm>
                <a:off x="22904450" y="8389883"/>
                <a:ext cx="660400" cy="589018"/>
              </a:xfrm>
              <a:prstGeom prst="hexagon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3200" dirty="0">
                  <a:latin typeface="Arial Black" pitchFamily="34" charset="0"/>
                </a:endParaRPr>
              </a:p>
            </p:txBody>
          </p:sp>
          <p:sp>
            <p:nvSpPr>
              <p:cNvPr id="150" name="Hexagon 149"/>
              <p:cNvSpPr/>
              <p:nvPr/>
            </p:nvSpPr>
            <p:spPr>
              <a:xfrm>
                <a:off x="22860000" y="8382012"/>
                <a:ext cx="609600" cy="525517"/>
              </a:xfrm>
              <a:prstGeom prst="hexagon">
                <a:avLst/>
              </a:prstGeom>
              <a:solidFill>
                <a:srgbClr val="0054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7200" dirty="0">
                  <a:latin typeface="Webdings" pitchFamily="18" charset="2"/>
                </a:endParaRPr>
              </a:p>
            </p:txBody>
          </p:sp>
        </p:grpSp>
        <p:sp>
          <p:nvSpPr>
            <p:cNvPr id="148" name="Hexagon 147"/>
            <p:cNvSpPr/>
            <p:nvPr/>
          </p:nvSpPr>
          <p:spPr>
            <a:xfrm rot="433660">
              <a:off x="4176072" y="12516764"/>
              <a:ext cx="609600" cy="525517"/>
            </a:xfrm>
            <a:prstGeom prst="hexagon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dirty="0" smtClean="0">
                  <a:latin typeface="Webdings" pitchFamily="18" charset="2"/>
                </a:rPr>
                <a:t>a</a:t>
              </a:r>
              <a:endParaRPr lang="en-PH" sz="13800" dirty="0">
                <a:latin typeface="Webdings" pitchFamily="18" charset="2"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2557838" y="14244410"/>
            <a:ext cx="1343286" cy="1137537"/>
            <a:chOff x="22860000" y="8382012"/>
            <a:chExt cx="704850" cy="596889"/>
          </a:xfrm>
        </p:grpSpPr>
        <p:sp>
          <p:nvSpPr>
            <p:cNvPr id="157" name="Hexagon 156"/>
            <p:cNvSpPr/>
            <p:nvPr/>
          </p:nvSpPr>
          <p:spPr>
            <a:xfrm>
              <a:off x="22904450" y="8389883"/>
              <a:ext cx="660400" cy="589018"/>
            </a:xfrm>
            <a:prstGeom prst="hexagon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3200" dirty="0">
                <a:latin typeface="Arial Black" pitchFamily="34" charset="0"/>
              </a:endParaRPr>
            </a:p>
          </p:txBody>
        </p:sp>
        <p:sp>
          <p:nvSpPr>
            <p:cNvPr id="158" name="Hexagon 157"/>
            <p:cNvSpPr/>
            <p:nvPr/>
          </p:nvSpPr>
          <p:spPr>
            <a:xfrm>
              <a:off x="22860000" y="8382012"/>
              <a:ext cx="609600" cy="525517"/>
            </a:xfrm>
            <a:prstGeom prst="hexagon">
              <a:avLst/>
            </a:prstGeom>
            <a:solidFill>
              <a:srgbClr val="82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>
                  <a:latin typeface="Arial Black" pitchFamily="34" charset="0"/>
                </a:rPr>
                <a:t>X</a:t>
              </a:r>
              <a:endParaRPr lang="en-PH" sz="7200" dirty="0">
                <a:latin typeface="Arial Black" pitchFamily="34" charset="0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3" t="34247" r="34119" b="34024"/>
          <a:stretch/>
        </p:blipFill>
        <p:spPr bwMode="auto">
          <a:xfrm>
            <a:off x="5461948" y="14259410"/>
            <a:ext cx="1468357" cy="131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8" t="12656" r="5543" b="20878"/>
          <a:stretch/>
        </p:blipFill>
        <p:spPr bwMode="auto">
          <a:xfrm>
            <a:off x="5505609" y="15555913"/>
            <a:ext cx="1466851" cy="128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0" t="34247" r="33235" b="34024"/>
          <a:stretch/>
        </p:blipFill>
        <p:spPr bwMode="auto">
          <a:xfrm>
            <a:off x="4035580" y="15439803"/>
            <a:ext cx="1430337" cy="131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3" t="13637" r="4458" b="18018"/>
          <a:stretch/>
        </p:blipFill>
        <p:spPr bwMode="auto">
          <a:xfrm>
            <a:off x="2652867" y="15381947"/>
            <a:ext cx="1430338" cy="131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89643" y="3018971"/>
            <a:ext cx="8960757" cy="10792177"/>
            <a:chOff x="13289643" y="3018971"/>
            <a:chExt cx="8960757" cy="10792177"/>
          </a:xfrm>
        </p:grpSpPr>
        <p:sp>
          <p:nvSpPr>
            <p:cNvPr id="153" name="Freeform 152"/>
            <p:cNvSpPr/>
            <p:nvPr/>
          </p:nvSpPr>
          <p:spPr>
            <a:xfrm flipH="1">
              <a:off x="13289643" y="3162062"/>
              <a:ext cx="8315505" cy="10649086"/>
            </a:xfrm>
            <a:custGeom>
              <a:avLst/>
              <a:gdLst>
                <a:gd name="connsiteX0" fmla="*/ 647700 w 7639050"/>
                <a:gd name="connsiteY0" fmla="*/ 0 h 10725150"/>
                <a:gd name="connsiteX1" fmla="*/ 57150 w 7639050"/>
                <a:gd name="connsiteY1" fmla="*/ 552450 h 10725150"/>
                <a:gd name="connsiteX2" fmla="*/ 0 w 7639050"/>
                <a:gd name="connsiteY2" fmla="*/ 4476750 h 10725150"/>
                <a:gd name="connsiteX3" fmla="*/ 742950 w 7639050"/>
                <a:gd name="connsiteY3" fmla="*/ 4857750 h 10725150"/>
                <a:gd name="connsiteX4" fmla="*/ 685800 w 7639050"/>
                <a:gd name="connsiteY4" fmla="*/ 6324600 h 10725150"/>
                <a:gd name="connsiteX5" fmla="*/ 76200 w 7639050"/>
                <a:gd name="connsiteY5" fmla="*/ 6819900 h 10725150"/>
                <a:gd name="connsiteX6" fmla="*/ 57150 w 7639050"/>
                <a:gd name="connsiteY6" fmla="*/ 10229850 h 10725150"/>
                <a:gd name="connsiteX7" fmla="*/ 666750 w 7639050"/>
                <a:gd name="connsiteY7" fmla="*/ 10668000 h 10725150"/>
                <a:gd name="connsiteX8" fmla="*/ 6648450 w 7639050"/>
                <a:gd name="connsiteY8" fmla="*/ 10725150 h 10725150"/>
                <a:gd name="connsiteX9" fmla="*/ 7029450 w 7639050"/>
                <a:gd name="connsiteY9" fmla="*/ 10229850 h 10725150"/>
                <a:gd name="connsiteX10" fmla="*/ 7010400 w 7639050"/>
                <a:gd name="connsiteY10" fmla="*/ 5295900 h 10725150"/>
                <a:gd name="connsiteX11" fmla="*/ 7600950 w 7639050"/>
                <a:gd name="connsiteY11" fmla="*/ 4781550 h 10725150"/>
                <a:gd name="connsiteX12" fmla="*/ 7639050 w 7639050"/>
                <a:gd name="connsiteY12" fmla="*/ 533400 h 10725150"/>
                <a:gd name="connsiteX13" fmla="*/ 6934200 w 7639050"/>
                <a:gd name="connsiteY13" fmla="*/ 0 h 10725150"/>
                <a:gd name="connsiteX14" fmla="*/ 647700 w 7639050"/>
                <a:gd name="connsiteY14" fmla="*/ 0 h 10725150"/>
                <a:gd name="connsiteX0" fmla="*/ 647700 w 7639050"/>
                <a:gd name="connsiteY0" fmla="*/ 38032 h 10763182"/>
                <a:gd name="connsiteX1" fmla="*/ 57150 w 7639050"/>
                <a:gd name="connsiteY1" fmla="*/ 590482 h 10763182"/>
                <a:gd name="connsiteX2" fmla="*/ 0 w 7639050"/>
                <a:gd name="connsiteY2" fmla="*/ 4514782 h 10763182"/>
                <a:gd name="connsiteX3" fmla="*/ 742950 w 7639050"/>
                <a:gd name="connsiteY3" fmla="*/ 4895782 h 10763182"/>
                <a:gd name="connsiteX4" fmla="*/ 685800 w 7639050"/>
                <a:gd name="connsiteY4" fmla="*/ 6362632 h 10763182"/>
                <a:gd name="connsiteX5" fmla="*/ 76200 w 7639050"/>
                <a:gd name="connsiteY5" fmla="*/ 6857932 h 10763182"/>
                <a:gd name="connsiteX6" fmla="*/ 57150 w 7639050"/>
                <a:gd name="connsiteY6" fmla="*/ 10267882 h 10763182"/>
                <a:gd name="connsiteX7" fmla="*/ 666750 w 7639050"/>
                <a:gd name="connsiteY7" fmla="*/ 10706032 h 10763182"/>
                <a:gd name="connsiteX8" fmla="*/ 6648450 w 7639050"/>
                <a:gd name="connsiteY8" fmla="*/ 10763182 h 10763182"/>
                <a:gd name="connsiteX9" fmla="*/ 7029450 w 7639050"/>
                <a:gd name="connsiteY9" fmla="*/ 10267882 h 10763182"/>
                <a:gd name="connsiteX10" fmla="*/ 7010400 w 7639050"/>
                <a:gd name="connsiteY10" fmla="*/ 5333932 h 10763182"/>
                <a:gd name="connsiteX11" fmla="*/ 7600950 w 7639050"/>
                <a:gd name="connsiteY11" fmla="*/ 4819582 h 10763182"/>
                <a:gd name="connsiteX12" fmla="*/ 7639050 w 7639050"/>
                <a:gd name="connsiteY12" fmla="*/ 571432 h 10763182"/>
                <a:gd name="connsiteX13" fmla="*/ 7207630 w 7639050"/>
                <a:gd name="connsiteY13" fmla="*/ 0 h 10763182"/>
                <a:gd name="connsiteX14" fmla="*/ 647700 w 7639050"/>
                <a:gd name="connsiteY14" fmla="*/ 38032 h 10763182"/>
                <a:gd name="connsiteX0" fmla="*/ 802247 w 7639050"/>
                <a:gd name="connsiteY0" fmla="*/ 139449 h 10763182"/>
                <a:gd name="connsiteX1" fmla="*/ 57150 w 7639050"/>
                <a:gd name="connsiteY1" fmla="*/ 590482 h 10763182"/>
                <a:gd name="connsiteX2" fmla="*/ 0 w 7639050"/>
                <a:gd name="connsiteY2" fmla="*/ 4514782 h 10763182"/>
                <a:gd name="connsiteX3" fmla="*/ 742950 w 7639050"/>
                <a:gd name="connsiteY3" fmla="*/ 4895782 h 10763182"/>
                <a:gd name="connsiteX4" fmla="*/ 685800 w 7639050"/>
                <a:gd name="connsiteY4" fmla="*/ 6362632 h 10763182"/>
                <a:gd name="connsiteX5" fmla="*/ 76200 w 7639050"/>
                <a:gd name="connsiteY5" fmla="*/ 6857932 h 10763182"/>
                <a:gd name="connsiteX6" fmla="*/ 57150 w 7639050"/>
                <a:gd name="connsiteY6" fmla="*/ 10267882 h 10763182"/>
                <a:gd name="connsiteX7" fmla="*/ 666750 w 7639050"/>
                <a:gd name="connsiteY7" fmla="*/ 10706032 h 10763182"/>
                <a:gd name="connsiteX8" fmla="*/ 6648450 w 7639050"/>
                <a:gd name="connsiteY8" fmla="*/ 10763182 h 10763182"/>
                <a:gd name="connsiteX9" fmla="*/ 7029450 w 7639050"/>
                <a:gd name="connsiteY9" fmla="*/ 10267882 h 10763182"/>
                <a:gd name="connsiteX10" fmla="*/ 7010400 w 7639050"/>
                <a:gd name="connsiteY10" fmla="*/ 5333932 h 10763182"/>
                <a:gd name="connsiteX11" fmla="*/ 7600950 w 7639050"/>
                <a:gd name="connsiteY11" fmla="*/ 4819582 h 10763182"/>
                <a:gd name="connsiteX12" fmla="*/ 7639050 w 7639050"/>
                <a:gd name="connsiteY12" fmla="*/ 571432 h 10763182"/>
                <a:gd name="connsiteX13" fmla="*/ 7207630 w 7639050"/>
                <a:gd name="connsiteY13" fmla="*/ 0 h 10763182"/>
                <a:gd name="connsiteX14" fmla="*/ 802247 w 7639050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37956 w 7677006"/>
                <a:gd name="connsiteY2" fmla="*/ 4514782 h 10763182"/>
                <a:gd name="connsiteX3" fmla="*/ 780906 w 7677006"/>
                <a:gd name="connsiteY3" fmla="*/ 4895782 h 10763182"/>
                <a:gd name="connsiteX4" fmla="*/ 723756 w 7677006"/>
                <a:gd name="connsiteY4" fmla="*/ 6362632 h 10763182"/>
                <a:gd name="connsiteX5" fmla="*/ 114156 w 7677006"/>
                <a:gd name="connsiteY5" fmla="*/ 6857932 h 10763182"/>
                <a:gd name="connsiteX6" fmla="*/ 95106 w 7677006"/>
                <a:gd name="connsiteY6" fmla="*/ 10267882 h 10763182"/>
                <a:gd name="connsiteX7" fmla="*/ 704706 w 7677006"/>
                <a:gd name="connsiteY7" fmla="*/ 10706032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23756 w 7677006"/>
                <a:gd name="connsiteY4" fmla="*/ 6362632 h 10763182"/>
                <a:gd name="connsiteX5" fmla="*/ 114156 w 7677006"/>
                <a:gd name="connsiteY5" fmla="*/ 6857932 h 10763182"/>
                <a:gd name="connsiteX6" fmla="*/ 95106 w 7677006"/>
                <a:gd name="connsiteY6" fmla="*/ 10267882 h 10763182"/>
                <a:gd name="connsiteX7" fmla="*/ 704706 w 7677006"/>
                <a:gd name="connsiteY7" fmla="*/ 10706032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47532 w 7677006"/>
                <a:gd name="connsiteY4" fmla="*/ 6527436 h 10763182"/>
                <a:gd name="connsiteX5" fmla="*/ 114156 w 7677006"/>
                <a:gd name="connsiteY5" fmla="*/ 6857932 h 10763182"/>
                <a:gd name="connsiteX6" fmla="*/ 95106 w 7677006"/>
                <a:gd name="connsiteY6" fmla="*/ 10267882 h 10763182"/>
                <a:gd name="connsiteX7" fmla="*/ 704706 w 7677006"/>
                <a:gd name="connsiteY7" fmla="*/ 10706032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47532 w 7677006"/>
                <a:gd name="connsiteY4" fmla="*/ 6527436 h 10763182"/>
                <a:gd name="connsiteX5" fmla="*/ 42827 w 7677006"/>
                <a:gd name="connsiteY5" fmla="*/ 7035413 h 10763182"/>
                <a:gd name="connsiteX6" fmla="*/ 95106 w 7677006"/>
                <a:gd name="connsiteY6" fmla="*/ 10267882 h 10763182"/>
                <a:gd name="connsiteX7" fmla="*/ 704706 w 7677006"/>
                <a:gd name="connsiteY7" fmla="*/ 10706032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47532 w 7677006"/>
                <a:gd name="connsiteY4" fmla="*/ 6527436 h 10763182"/>
                <a:gd name="connsiteX5" fmla="*/ 42827 w 7677006"/>
                <a:gd name="connsiteY5" fmla="*/ 7035413 h 10763182"/>
                <a:gd name="connsiteX6" fmla="*/ 95106 w 7677006"/>
                <a:gd name="connsiteY6" fmla="*/ 10267882 h 10763182"/>
                <a:gd name="connsiteX7" fmla="*/ 930583 w 7677006"/>
                <a:gd name="connsiteY7" fmla="*/ 10629970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47532 w 7677006"/>
                <a:gd name="connsiteY4" fmla="*/ 6527436 h 10763182"/>
                <a:gd name="connsiteX5" fmla="*/ 42827 w 7677006"/>
                <a:gd name="connsiteY5" fmla="*/ 7035413 h 10763182"/>
                <a:gd name="connsiteX6" fmla="*/ 95106 w 7677006"/>
                <a:gd name="connsiteY6" fmla="*/ 10267882 h 10763182"/>
                <a:gd name="connsiteX7" fmla="*/ 930583 w 7677006"/>
                <a:gd name="connsiteY7" fmla="*/ 10629970 h 10763182"/>
                <a:gd name="connsiteX8" fmla="*/ 6686406 w 7677006"/>
                <a:gd name="connsiteY8" fmla="*/ 10763182 h 10763182"/>
                <a:gd name="connsiteX9" fmla="*/ 7055517 w 7677006"/>
                <a:gd name="connsiteY9" fmla="*/ 10153788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629970"/>
                <a:gd name="connsiteX1" fmla="*/ 0 w 7677006"/>
                <a:gd name="connsiteY1" fmla="*/ 653868 h 10629970"/>
                <a:gd name="connsiteX2" fmla="*/ 109286 w 7677006"/>
                <a:gd name="connsiteY2" fmla="*/ 4451397 h 10629970"/>
                <a:gd name="connsiteX3" fmla="*/ 780906 w 7677006"/>
                <a:gd name="connsiteY3" fmla="*/ 4895782 h 10629970"/>
                <a:gd name="connsiteX4" fmla="*/ 747532 w 7677006"/>
                <a:gd name="connsiteY4" fmla="*/ 6527436 h 10629970"/>
                <a:gd name="connsiteX5" fmla="*/ 42827 w 7677006"/>
                <a:gd name="connsiteY5" fmla="*/ 7035413 h 10629970"/>
                <a:gd name="connsiteX6" fmla="*/ 95106 w 7677006"/>
                <a:gd name="connsiteY6" fmla="*/ 10267882 h 10629970"/>
                <a:gd name="connsiteX7" fmla="*/ 930583 w 7677006"/>
                <a:gd name="connsiteY7" fmla="*/ 10629970 h 10629970"/>
                <a:gd name="connsiteX8" fmla="*/ 6674518 w 7677006"/>
                <a:gd name="connsiteY8" fmla="*/ 10585701 h 10629970"/>
                <a:gd name="connsiteX9" fmla="*/ 7055517 w 7677006"/>
                <a:gd name="connsiteY9" fmla="*/ 10153788 h 10629970"/>
                <a:gd name="connsiteX10" fmla="*/ 7048356 w 7677006"/>
                <a:gd name="connsiteY10" fmla="*/ 5333932 h 10629970"/>
                <a:gd name="connsiteX11" fmla="*/ 7638906 w 7677006"/>
                <a:gd name="connsiteY11" fmla="*/ 4819582 h 10629970"/>
                <a:gd name="connsiteX12" fmla="*/ 7677006 w 7677006"/>
                <a:gd name="connsiteY12" fmla="*/ 571432 h 10629970"/>
                <a:gd name="connsiteX13" fmla="*/ 7245586 w 7677006"/>
                <a:gd name="connsiteY13" fmla="*/ 0 h 10629970"/>
                <a:gd name="connsiteX14" fmla="*/ 840203 w 7677006"/>
                <a:gd name="connsiteY14" fmla="*/ 139449 h 10629970"/>
                <a:gd name="connsiteX0" fmla="*/ 840203 w 7784000"/>
                <a:gd name="connsiteY0" fmla="*/ 139449 h 10629970"/>
                <a:gd name="connsiteX1" fmla="*/ 0 w 7784000"/>
                <a:gd name="connsiteY1" fmla="*/ 653868 h 10629970"/>
                <a:gd name="connsiteX2" fmla="*/ 109286 w 7784000"/>
                <a:gd name="connsiteY2" fmla="*/ 4451397 h 10629970"/>
                <a:gd name="connsiteX3" fmla="*/ 780906 w 7784000"/>
                <a:gd name="connsiteY3" fmla="*/ 4895782 h 10629970"/>
                <a:gd name="connsiteX4" fmla="*/ 747532 w 7784000"/>
                <a:gd name="connsiteY4" fmla="*/ 6527436 h 10629970"/>
                <a:gd name="connsiteX5" fmla="*/ 42827 w 7784000"/>
                <a:gd name="connsiteY5" fmla="*/ 7035413 h 10629970"/>
                <a:gd name="connsiteX6" fmla="*/ 95106 w 7784000"/>
                <a:gd name="connsiteY6" fmla="*/ 10267882 h 10629970"/>
                <a:gd name="connsiteX7" fmla="*/ 930583 w 7784000"/>
                <a:gd name="connsiteY7" fmla="*/ 10629970 h 10629970"/>
                <a:gd name="connsiteX8" fmla="*/ 6674518 w 7784000"/>
                <a:gd name="connsiteY8" fmla="*/ 10585701 h 10629970"/>
                <a:gd name="connsiteX9" fmla="*/ 7055517 w 7784000"/>
                <a:gd name="connsiteY9" fmla="*/ 10153788 h 10629970"/>
                <a:gd name="connsiteX10" fmla="*/ 7048356 w 7784000"/>
                <a:gd name="connsiteY10" fmla="*/ 5333932 h 10629970"/>
                <a:gd name="connsiteX11" fmla="*/ 7638906 w 7784000"/>
                <a:gd name="connsiteY11" fmla="*/ 4819582 h 10629970"/>
                <a:gd name="connsiteX12" fmla="*/ 7784000 w 7784000"/>
                <a:gd name="connsiteY12" fmla="*/ 558755 h 10629970"/>
                <a:gd name="connsiteX13" fmla="*/ 7245586 w 7784000"/>
                <a:gd name="connsiteY13" fmla="*/ 0 h 10629970"/>
                <a:gd name="connsiteX14" fmla="*/ 840203 w 7784000"/>
                <a:gd name="connsiteY14" fmla="*/ 139449 h 10629970"/>
                <a:gd name="connsiteX0" fmla="*/ 840203 w 7784000"/>
                <a:gd name="connsiteY0" fmla="*/ 139449 h 10629970"/>
                <a:gd name="connsiteX1" fmla="*/ 0 w 7784000"/>
                <a:gd name="connsiteY1" fmla="*/ 653868 h 10629970"/>
                <a:gd name="connsiteX2" fmla="*/ 109286 w 7784000"/>
                <a:gd name="connsiteY2" fmla="*/ 4451397 h 10629970"/>
                <a:gd name="connsiteX3" fmla="*/ 780906 w 7784000"/>
                <a:gd name="connsiteY3" fmla="*/ 4895782 h 10629970"/>
                <a:gd name="connsiteX4" fmla="*/ 747532 w 7784000"/>
                <a:gd name="connsiteY4" fmla="*/ 6527436 h 10629970"/>
                <a:gd name="connsiteX5" fmla="*/ 42827 w 7784000"/>
                <a:gd name="connsiteY5" fmla="*/ 7035413 h 10629970"/>
                <a:gd name="connsiteX6" fmla="*/ 95106 w 7784000"/>
                <a:gd name="connsiteY6" fmla="*/ 10267882 h 10629970"/>
                <a:gd name="connsiteX7" fmla="*/ 930583 w 7784000"/>
                <a:gd name="connsiteY7" fmla="*/ 10629970 h 10629970"/>
                <a:gd name="connsiteX8" fmla="*/ 6674518 w 7784000"/>
                <a:gd name="connsiteY8" fmla="*/ 10585701 h 10629970"/>
                <a:gd name="connsiteX9" fmla="*/ 7055517 w 7784000"/>
                <a:gd name="connsiteY9" fmla="*/ 10153788 h 10629970"/>
                <a:gd name="connsiteX10" fmla="*/ 7048356 w 7784000"/>
                <a:gd name="connsiteY10" fmla="*/ 5333932 h 10629970"/>
                <a:gd name="connsiteX11" fmla="*/ 7496247 w 7784000"/>
                <a:gd name="connsiteY11" fmla="*/ 4895645 h 10629970"/>
                <a:gd name="connsiteX12" fmla="*/ 7784000 w 7784000"/>
                <a:gd name="connsiteY12" fmla="*/ 558755 h 10629970"/>
                <a:gd name="connsiteX13" fmla="*/ 7245586 w 7784000"/>
                <a:gd name="connsiteY13" fmla="*/ 0 h 10629970"/>
                <a:gd name="connsiteX14" fmla="*/ 840203 w 7784000"/>
                <a:gd name="connsiteY14" fmla="*/ 139449 h 10629970"/>
                <a:gd name="connsiteX0" fmla="*/ 840203 w 7784000"/>
                <a:gd name="connsiteY0" fmla="*/ 139449 h 10629970"/>
                <a:gd name="connsiteX1" fmla="*/ 0 w 7784000"/>
                <a:gd name="connsiteY1" fmla="*/ 653868 h 10629970"/>
                <a:gd name="connsiteX2" fmla="*/ 109286 w 7784000"/>
                <a:gd name="connsiteY2" fmla="*/ 4451397 h 10629970"/>
                <a:gd name="connsiteX3" fmla="*/ 780906 w 7784000"/>
                <a:gd name="connsiteY3" fmla="*/ 4895782 h 10629970"/>
                <a:gd name="connsiteX4" fmla="*/ 747532 w 7784000"/>
                <a:gd name="connsiteY4" fmla="*/ 6527436 h 10629970"/>
                <a:gd name="connsiteX5" fmla="*/ 42827 w 7784000"/>
                <a:gd name="connsiteY5" fmla="*/ 7035413 h 10629970"/>
                <a:gd name="connsiteX6" fmla="*/ 95106 w 7784000"/>
                <a:gd name="connsiteY6" fmla="*/ 10267882 h 10629970"/>
                <a:gd name="connsiteX7" fmla="*/ 930583 w 7784000"/>
                <a:gd name="connsiteY7" fmla="*/ 10629970 h 10629970"/>
                <a:gd name="connsiteX8" fmla="*/ 6674518 w 7784000"/>
                <a:gd name="connsiteY8" fmla="*/ 10585701 h 10629970"/>
                <a:gd name="connsiteX9" fmla="*/ 7055517 w 7784000"/>
                <a:gd name="connsiteY9" fmla="*/ 10153788 h 10629970"/>
                <a:gd name="connsiteX10" fmla="*/ 7048356 w 7784000"/>
                <a:gd name="connsiteY10" fmla="*/ 5435350 h 10629970"/>
                <a:gd name="connsiteX11" fmla="*/ 7496247 w 7784000"/>
                <a:gd name="connsiteY11" fmla="*/ 4895645 h 10629970"/>
                <a:gd name="connsiteX12" fmla="*/ 7784000 w 7784000"/>
                <a:gd name="connsiteY12" fmla="*/ 558755 h 10629970"/>
                <a:gd name="connsiteX13" fmla="*/ 7245586 w 7784000"/>
                <a:gd name="connsiteY13" fmla="*/ 0 h 10629970"/>
                <a:gd name="connsiteX14" fmla="*/ 840203 w 7784000"/>
                <a:gd name="connsiteY14" fmla="*/ 139449 h 10629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84000" h="10629970">
                  <a:moveTo>
                    <a:pt x="840203" y="139449"/>
                  </a:moveTo>
                  <a:lnTo>
                    <a:pt x="0" y="653868"/>
                  </a:lnTo>
                  <a:lnTo>
                    <a:pt x="109286" y="4451397"/>
                  </a:lnTo>
                  <a:lnTo>
                    <a:pt x="780906" y="4895782"/>
                  </a:lnTo>
                  <a:lnTo>
                    <a:pt x="747532" y="6527436"/>
                  </a:lnTo>
                  <a:lnTo>
                    <a:pt x="42827" y="7035413"/>
                  </a:lnTo>
                  <a:lnTo>
                    <a:pt x="95106" y="10267882"/>
                  </a:lnTo>
                  <a:lnTo>
                    <a:pt x="930583" y="10629970"/>
                  </a:lnTo>
                  <a:lnTo>
                    <a:pt x="6674518" y="10585701"/>
                  </a:lnTo>
                  <a:lnTo>
                    <a:pt x="7055517" y="10153788"/>
                  </a:lnTo>
                  <a:lnTo>
                    <a:pt x="7048356" y="5435350"/>
                  </a:lnTo>
                  <a:lnTo>
                    <a:pt x="7496247" y="4895645"/>
                  </a:lnTo>
                  <a:lnTo>
                    <a:pt x="7784000" y="558755"/>
                  </a:lnTo>
                  <a:lnTo>
                    <a:pt x="7245586" y="0"/>
                  </a:lnTo>
                  <a:lnTo>
                    <a:pt x="840203" y="139449"/>
                  </a:lnTo>
                  <a:close/>
                </a:path>
              </a:pathLst>
            </a:custGeom>
            <a:solidFill>
              <a:srgbClr val="FF691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050" name="Picture 2" descr="C:\Users\LOANER\Desktop\BASENEWRIGH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2" t="3698" r="5172" b="3934"/>
            <a:stretch/>
          </p:blipFill>
          <p:spPr bwMode="auto">
            <a:xfrm>
              <a:off x="13411200" y="3018971"/>
              <a:ext cx="7924800" cy="10697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Hexagon 154"/>
            <p:cNvSpPr/>
            <p:nvPr/>
          </p:nvSpPr>
          <p:spPr>
            <a:xfrm>
              <a:off x="20345400" y="3992506"/>
              <a:ext cx="1905000" cy="1544694"/>
            </a:xfrm>
            <a:prstGeom prst="hexagon">
              <a:avLst/>
            </a:prstGeom>
            <a:solidFill>
              <a:srgbClr val="FF691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6" name="Hexagon 155"/>
            <p:cNvSpPr/>
            <p:nvPr/>
          </p:nvSpPr>
          <p:spPr>
            <a:xfrm>
              <a:off x="20535458" y="4129314"/>
              <a:ext cx="1607892" cy="1386114"/>
            </a:xfrm>
            <a:prstGeom prst="hexagon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81600" y="3591287"/>
            <a:ext cx="8615761" cy="10342428"/>
            <a:chOff x="5181600" y="3591287"/>
            <a:chExt cx="8615761" cy="10342428"/>
          </a:xfrm>
        </p:grpSpPr>
        <p:sp>
          <p:nvSpPr>
            <p:cNvPr id="152" name="Freeform 151"/>
            <p:cNvSpPr/>
            <p:nvPr/>
          </p:nvSpPr>
          <p:spPr>
            <a:xfrm flipH="1">
              <a:off x="5897961" y="3591287"/>
              <a:ext cx="7899400" cy="10342428"/>
            </a:xfrm>
            <a:custGeom>
              <a:avLst/>
              <a:gdLst>
                <a:gd name="connsiteX0" fmla="*/ 609600 w 8077200"/>
                <a:gd name="connsiteY0" fmla="*/ 76200 h 10248900"/>
                <a:gd name="connsiteX1" fmla="*/ 7448550 w 8077200"/>
                <a:gd name="connsiteY1" fmla="*/ 76200 h 10248900"/>
                <a:gd name="connsiteX2" fmla="*/ 8077200 w 8077200"/>
                <a:gd name="connsiteY2" fmla="*/ 419100 h 10248900"/>
                <a:gd name="connsiteX3" fmla="*/ 8077200 w 8077200"/>
                <a:gd name="connsiteY3" fmla="*/ 3886200 h 10248900"/>
                <a:gd name="connsiteX4" fmla="*/ 7372350 w 8077200"/>
                <a:gd name="connsiteY4" fmla="*/ 4267200 h 10248900"/>
                <a:gd name="connsiteX5" fmla="*/ 7372350 w 8077200"/>
                <a:gd name="connsiteY5" fmla="*/ 5867400 h 10248900"/>
                <a:gd name="connsiteX6" fmla="*/ 8058150 w 8077200"/>
                <a:gd name="connsiteY6" fmla="*/ 6134100 h 10248900"/>
                <a:gd name="connsiteX7" fmla="*/ 8058150 w 8077200"/>
                <a:gd name="connsiteY7" fmla="*/ 9886950 h 10248900"/>
                <a:gd name="connsiteX8" fmla="*/ 7677150 w 8077200"/>
                <a:gd name="connsiteY8" fmla="*/ 10248900 h 10248900"/>
                <a:gd name="connsiteX9" fmla="*/ 457200 w 8077200"/>
                <a:gd name="connsiteY9" fmla="*/ 10248900 h 10248900"/>
                <a:gd name="connsiteX10" fmla="*/ 0 w 8077200"/>
                <a:gd name="connsiteY10" fmla="*/ 9677400 h 10248900"/>
                <a:gd name="connsiteX11" fmla="*/ 0 w 8077200"/>
                <a:gd name="connsiteY11" fmla="*/ 4914900 h 10248900"/>
                <a:gd name="connsiteX12" fmla="*/ 628650 w 8077200"/>
                <a:gd name="connsiteY12" fmla="*/ 4343400 h 10248900"/>
                <a:gd name="connsiteX13" fmla="*/ 590550 w 8077200"/>
                <a:gd name="connsiteY13" fmla="*/ 0 h 10248900"/>
                <a:gd name="connsiteX14" fmla="*/ 609600 w 8077200"/>
                <a:gd name="connsiteY14" fmla="*/ 76200 h 10248900"/>
                <a:gd name="connsiteX0" fmla="*/ 590550 w 8077200"/>
                <a:gd name="connsiteY0" fmla="*/ 0 h 10248900"/>
                <a:gd name="connsiteX1" fmla="*/ 7448550 w 8077200"/>
                <a:gd name="connsiteY1" fmla="*/ 76200 h 10248900"/>
                <a:gd name="connsiteX2" fmla="*/ 8077200 w 8077200"/>
                <a:gd name="connsiteY2" fmla="*/ 419100 h 10248900"/>
                <a:gd name="connsiteX3" fmla="*/ 8077200 w 8077200"/>
                <a:gd name="connsiteY3" fmla="*/ 3886200 h 10248900"/>
                <a:gd name="connsiteX4" fmla="*/ 7372350 w 8077200"/>
                <a:gd name="connsiteY4" fmla="*/ 4267200 h 10248900"/>
                <a:gd name="connsiteX5" fmla="*/ 7372350 w 8077200"/>
                <a:gd name="connsiteY5" fmla="*/ 5867400 h 10248900"/>
                <a:gd name="connsiteX6" fmla="*/ 8058150 w 8077200"/>
                <a:gd name="connsiteY6" fmla="*/ 6134100 h 10248900"/>
                <a:gd name="connsiteX7" fmla="*/ 8058150 w 8077200"/>
                <a:gd name="connsiteY7" fmla="*/ 9886950 h 10248900"/>
                <a:gd name="connsiteX8" fmla="*/ 7677150 w 8077200"/>
                <a:gd name="connsiteY8" fmla="*/ 10248900 h 10248900"/>
                <a:gd name="connsiteX9" fmla="*/ 457200 w 8077200"/>
                <a:gd name="connsiteY9" fmla="*/ 10248900 h 10248900"/>
                <a:gd name="connsiteX10" fmla="*/ 0 w 8077200"/>
                <a:gd name="connsiteY10" fmla="*/ 9677400 h 10248900"/>
                <a:gd name="connsiteX11" fmla="*/ 0 w 8077200"/>
                <a:gd name="connsiteY11" fmla="*/ 4914900 h 10248900"/>
                <a:gd name="connsiteX12" fmla="*/ 628650 w 8077200"/>
                <a:gd name="connsiteY12" fmla="*/ 4343400 h 10248900"/>
                <a:gd name="connsiteX13" fmla="*/ 590550 w 8077200"/>
                <a:gd name="connsiteY13" fmla="*/ 0 h 10248900"/>
                <a:gd name="connsiteX0" fmla="*/ 550956 w 8077200"/>
                <a:gd name="connsiteY0" fmla="*/ 186123 h 10172700"/>
                <a:gd name="connsiteX1" fmla="*/ 7448550 w 8077200"/>
                <a:gd name="connsiteY1" fmla="*/ 0 h 10172700"/>
                <a:gd name="connsiteX2" fmla="*/ 8077200 w 8077200"/>
                <a:gd name="connsiteY2" fmla="*/ 342900 h 10172700"/>
                <a:gd name="connsiteX3" fmla="*/ 8077200 w 8077200"/>
                <a:gd name="connsiteY3" fmla="*/ 3810000 h 10172700"/>
                <a:gd name="connsiteX4" fmla="*/ 7372350 w 8077200"/>
                <a:gd name="connsiteY4" fmla="*/ 4191000 h 10172700"/>
                <a:gd name="connsiteX5" fmla="*/ 7372350 w 8077200"/>
                <a:gd name="connsiteY5" fmla="*/ 5791200 h 10172700"/>
                <a:gd name="connsiteX6" fmla="*/ 8058150 w 8077200"/>
                <a:gd name="connsiteY6" fmla="*/ 6057900 h 10172700"/>
                <a:gd name="connsiteX7" fmla="*/ 8058150 w 8077200"/>
                <a:gd name="connsiteY7" fmla="*/ 9810750 h 10172700"/>
                <a:gd name="connsiteX8" fmla="*/ 7677150 w 8077200"/>
                <a:gd name="connsiteY8" fmla="*/ 10172700 h 10172700"/>
                <a:gd name="connsiteX9" fmla="*/ 457200 w 8077200"/>
                <a:gd name="connsiteY9" fmla="*/ 10172700 h 10172700"/>
                <a:gd name="connsiteX10" fmla="*/ 0 w 8077200"/>
                <a:gd name="connsiteY10" fmla="*/ 9601200 h 10172700"/>
                <a:gd name="connsiteX11" fmla="*/ 0 w 8077200"/>
                <a:gd name="connsiteY11" fmla="*/ 4838700 h 10172700"/>
                <a:gd name="connsiteX12" fmla="*/ 628650 w 8077200"/>
                <a:gd name="connsiteY12" fmla="*/ 4267200 h 10172700"/>
                <a:gd name="connsiteX13" fmla="*/ 550956 w 8077200"/>
                <a:gd name="connsiteY13" fmla="*/ 186123 h 10172700"/>
                <a:gd name="connsiteX0" fmla="*/ 577352 w 8103596"/>
                <a:gd name="connsiteY0" fmla="*/ 186123 h 10172700"/>
                <a:gd name="connsiteX1" fmla="*/ 7474946 w 8103596"/>
                <a:gd name="connsiteY1" fmla="*/ 0 h 10172700"/>
                <a:gd name="connsiteX2" fmla="*/ 8103596 w 8103596"/>
                <a:gd name="connsiteY2" fmla="*/ 342900 h 10172700"/>
                <a:gd name="connsiteX3" fmla="*/ 8103596 w 8103596"/>
                <a:gd name="connsiteY3" fmla="*/ 3810000 h 10172700"/>
                <a:gd name="connsiteX4" fmla="*/ 7398746 w 8103596"/>
                <a:gd name="connsiteY4" fmla="*/ 4191000 h 10172700"/>
                <a:gd name="connsiteX5" fmla="*/ 7398746 w 8103596"/>
                <a:gd name="connsiteY5" fmla="*/ 5791200 h 10172700"/>
                <a:gd name="connsiteX6" fmla="*/ 8084546 w 8103596"/>
                <a:gd name="connsiteY6" fmla="*/ 6057900 h 10172700"/>
                <a:gd name="connsiteX7" fmla="*/ 8084546 w 8103596"/>
                <a:gd name="connsiteY7" fmla="*/ 9810750 h 10172700"/>
                <a:gd name="connsiteX8" fmla="*/ 7703546 w 8103596"/>
                <a:gd name="connsiteY8" fmla="*/ 10172700 h 10172700"/>
                <a:gd name="connsiteX9" fmla="*/ 483596 w 8103596"/>
                <a:gd name="connsiteY9" fmla="*/ 10172700 h 10172700"/>
                <a:gd name="connsiteX10" fmla="*/ 0 w 8103596"/>
                <a:gd name="connsiteY10" fmla="*/ 9288911 h 10172700"/>
                <a:gd name="connsiteX11" fmla="*/ 26396 w 8103596"/>
                <a:gd name="connsiteY11" fmla="*/ 4838700 h 10172700"/>
                <a:gd name="connsiteX12" fmla="*/ 655046 w 8103596"/>
                <a:gd name="connsiteY12" fmla="*/ 4267200 h 10172700"/>
                <a:gd name="connsiteX13" fmla="*/ 577352 w 8103596"/>
                <a:gd name="connsiteY13" fmla="*/ 186123 h 10172700"/>
                <a:gd name="connsiteX0" fmla="*/ 577352 w 8103596"/>
                <a:gd name="connsiteY0" fmla="*/ 186123 h 10172700"/>
                <a:gd name="connsiteX1" fmla="*/ 7474946 w 8103596"/>
                <a:gd name="connsiteY1" fmla="*/ 0 h 10172700"/>
                <a:gd name="connsiteX2" fmla="*/ 8103596 w 8103596"/>
                <a:gd name="connsiteY2" fmla="*/ 342900 h 10172700"/>
                <a:gd name="connsiteX3" fmla="*/ 8103596 w 8103596"/>
                <a:gd name="connsiteY3" fmla="*/ 3810000 h 10172700"/>
                <a:gd name="connsiteX4" fmla="*/ 7398746 w 8103596"/>
                <a:gd name="connsiteY4" fmla="*/ 4191000 h 10172700"/>
                <a:gd name="connsiteX5" fmla="*/ 7398746 w 8103596"/>
                <a:gd name="connsiteY5" fmla="*/ 5791200 h 10172700"/>
                <a:gd name="connsiteX6" fmla="*/ 8084546 w 8103596"/>
                <a:gd name="connsiteY6" fmla="*/ 6057900 h 10172700"/>
                <a:gd name="connsiteX7" fmla="*/ 8084546 w 8103596"/>
                <a:gd name="connsiteY7" fmla="*/ 9810750 h 10172700"/>
                <a:gd name="connsiteX8" fmla="*/ 7703546 w 8103596"/>
                <a:gd name="connsiteY8" fmla="*/ 10172700 h 10172700"/>
                <a:gd name="connsiteX9" fmla="*/ 641972 w 8103596"/>
                <a:gd name="connsiteY9" fmla="*/ 9960343 h 10172700"/>
                <a:gd name="connsiteX10" fmla="*/ 0 w 8103596"/>
                <a:gd name="connsiteY10" fmla="*/ 9288911 h 10172700"/>
                <a:gd name="connsiteX11" fmla="*/ 26396 w 8103596"/>
                <a:gd name="connsiteY11" fmla="*/ 4838700 h 10172700"/>
                <a:gd name="connsiteX12" fmla="*/ 655046 w 8103596"/>
                <a:gd name="connsiteY12" fmla="*/ 4267200 h 10172700"/>
                <a:gd name="connsiteX13" fmla="*/ 577352 w 8103596"/>
                <a:gd name="connsiteY13" fmla="*/ 186123 h 10172700"/>
                <a:gd name="connsiteX0" fmla="*/ 577352 w 8103596"/>
                <a:gd name="connsiteY0" fmla="*/ 186123 h 10172700"/>
                <a:gd name="connsiteX1" fmla="*/ 7474946 w 8103596"/>
                <a:gd name="connsiteY1" fmla="*/ 0 h 10172700"/>
                <a:gd name="connsiteX2" fmla="*/ 8103596 w 8103596"/>
                <a:gd name="connsiteY2" fmla="*/ 342900 h 10172700"/>
                <a:gd name="connsiteX3" fmla="*/ 8103596 w 8103596"/>
                <a:gd name="connsiteY3" fmla="*/ 3810000 h 10172700"/>
                <a:gd name="connsiteX4" fmla="*/ 7398746 w 8103596"/>
                <a:gd name="connsiteY4" fmla="*/ 4191000 h 10172700"/>
                <a:gd name="connsiteX5" fmla="*/ 7398746 w 8103596"/>
                <a:gd name="connsiteY5" fmla="*/ 5791200 h 10172700"/>
                <a:gd name="connsiteX6" fmla="*/ 8018556 w 8103596"/>
                <a:gd name="connsiteY6" fmla="*/ 5920493 h 10172700"/>
                <a:gd name="connsiteX7" fmla="*/ 8084546 w 8103596"/>
                <a:gd name="connsiteY7" fmla="*/ 9810750 h 10172700"/>
                <a:gd name="connsiteX8" fmla="*/ 7703546 w 8103596"/>
                <a:gd name="connsiteY8" fmla="*/ 10172700 h 10172700"/>
                <a:gd name="connsiteX9" fmla="*/ 641972 w 8103596"/>
                <a:gd name="connsiteY9" fmla="*/ 9960343 h 10172700"/>
                <a:gd name="connsiteX10" fmla="*/ 0 w 8103596"/>
                <a:gd name="connsiteY10" fmla="*/ 9288911 h 10172700"/>
                <a:gd name="connsiteX11" fmla="*/ 26396 w 8103596"/>
                <a:gd name="connsiteY11" fmla="*/ 4838700 h 10172700"/>
                <a:gd name="connsiteX12" fmla="*/ 655046 w 8103596"/>
                <a:gd name="connsiteY12" fmla="*/ 4267200 h 10172700"/>
                <a:gd name="connsiteX13" fmla="*/ 577352 w 8103596"/>
                <a:gd name="connsiteY13" fmla="*/ 186123 h 10172700"/>
                <a:gd name="connsiteX0" fmla="*/ 577352 w 8103596"/>
                <a:gd name="connsiteY0" fmla="*/ 186123 h 10172700"/>
                <a:gd name="connsiteX1" fmla="*/ 7474946 w 8103596"/>
                <a:gd name="connsiteY1" fmla="*/ 0 h 10172700"/>
                <a:gd name="connsiteX2" fmla="*/ 8103596 w 8103596"/>
                <a:gd name="connsiteY2" fmla="*/ 342900 h 10172700"/>
                <a:gd name="connsiteX3" fmla="*/ 8103596 w 8103596"/>
                <a:gd name="connsiteY3" fmla="*/ 3810000 h 10172700"/>
                <a:gd name="connsiteX4" fmla="*/ 7398746 w 8103596"/>
                <a:gd name="connsiteY4" fmla="*/ 4191000 h 10172700"/>
                <a:gd name="connsiteX5" fmla="*/ 7372351 w 8103596"/>
                <a:gd name="connsiteY5" fmla="*/ 5678776 h 10172700"/>
                <a:gd name="connsiteX6" fmla="*/ 8018556 w 8103596"/>
                <a:gd name="connsiteY6" fmla="*/ 5920493 h 10172700"/>
                <a:gd name="connsiteX7" fmla="*/ 8084546 w 8103596"/>
                <a:gd name="connsiteY7" fmla="*/ 9810750 h 10172700"/>
                <a:gd name="connsiteX8" fmla="*/ 7703546 w 8103596"/>
                <a:gd name="connsiteY8" fmla="*/ 10172700 h 10172700"/>
                <a:gd name="connsiteX9" fmla="*/ 641972 w 8103596"/>
                <a:gd name="connsiteY9" fmla="*/ 9960343 h 10172700"/>
                <a:gd name="connsiteX10" fmla="*/ 0 w 8103596"/>
                <a:gd name="connsiteY10" fmla="*/ 9288911 h 10172700"/>
                <a:gd name="connsiteX11" fmla="*/ 26396 w 8103596"/>
                <a:gd name="connsiteY11" fmla="*/ 4838700 h 10172700"/>
                <a:gd name="connsiteX12" fmla="*/ 655046 w 8103596"/>
                <a:gd name="connsiteY12" fmla="*/ 4267200 h 10172700"/>
                <a:gd name="connsiteX13" fmla="*/ 577352 w 8103596"/>
                <a:gd name="connsiteY13" fmla="*/ 186123 h 10172700"/>
                <a:gd name="connsiteX0" fmla="*/ 577352 w 8209180"/>
                <a:gd name="connsiteY0" fmla="*/ 186123 h 10172700"/>
                <a:gd name="connsiteX1" fmla="*/ 7474946 w 8209180"/>
                <a:gd name="connsiteY1" fmla="*/ 0 h 10172700"/>
                <a:gd name="connsiteX2" fmla="*/ 8209180 w 8209180"/>
                <a:gd name="connsiteY2" fmla="*/ 342900 h 10172700"/>
                <a:gd name="connsiteX3" fmla="*/ 8103596 w 8209180"/>
                <a:gd name="connsiteY3" fmla="*/ 3810000 h 10172700"/>
                <a:gd name="connsiteX4" fmla="*/ 7398746 w 8209180"/>
                <a:gd name="connsiteY4" fmla="*/ 4191000 h 10172700"/>
                <a:gd name="connsiteX5" fmla="*/ 7372351 w 8209180"/>
                <a:gd name="connsiteY5" fmla="*/ 5678776 h 10172700"/>
                <a:gd name="connsiteX6" fmla="*/ 8018556 w 8209180"/>
                <a:gd name="connsiteY6" fmla="*/ 5920493 h 10172700"/>
                <a:gd name="connsiteX7" fmla="*/ 8084546 w 8209180"/>
                <a:gd name="connsiteY7" fmla="*/ 9810750 h 10172700"/>
                <a:gd name="connsiteX8" fmla="*/ 7703546 w 8209180"/>
                <a:gd name="connsiteY8" fmla="*/ 10172700 h 10172700"/>
                <a:gd name="connsiteX9" fmla="*/ 641972 w 8209180"/>
                <a:gd name="connsiteY9" fmla="*/ 9960343 h 10172700"/>
                <a:gd name="connsiteX10" fmla="*/ 0 w 8209180"/>
                <a:gd name="connsiteY10" fmla="*/ 9288911 h 10172700"/>
                <a:gd name="connsiteX11" fmla="*/ 26396 w 8209180"/>
                <a:gd name="connsiteY11" fmla="*/ 4838700 h 10172700"/>
                <a:gd name="connsiteX12" fmla="*/ 655046 w 8209180"/>
                <a:gd name="connsiteY12" fmla="*/ 4267200 h 10172700"/>
                <a:gd name="connsiteX13" fmla="*/ 577352 w 8209180"/>
                <a:gd name="connsiteY13" fmla="*/ 186123 h 1017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09180" h="10172700">
                  <a:moveTo>
                    <a:pt x="577352" y="186123"/>
                  </a:moveTo>
                  <a:lnTo>
                    <a:pt x="7474946" y="0"/>
                  </a:lnTo>
                  <a:lnTo>
                    <a:pt x="8209180" y="342900"/>
                  </a:lnTo>
                  <a:lnTo>
                    <a:pt x="8103596" y="3810000"/>
                  </a:lnTo>
                  <a:lnTo>
                    <a:pt x="7398746" y="4191000"/>
                  </a:lnTo>
                  <a:lnTo>
                    <a:pt x="7372351" y="5678776"/>
                  </a:lnTo>
                  <a:lnTo>
                    <a:pt x="8018556" y="5920493"/>
                  </a:lnTo>
                  <a:lnTo>
                    <a:pt x="8084546" y="9810750"/>
                  </a:lnTo>
                  <a:lnTo>
                    <a:pt x="7703546" y="10172700"/>
                  </a:lnTo>
                  <a:lnTo>
                    <a:pt x="641972" y="9960343"/>
                  </a:lnTo>
                  <a:lnTo>
                    <a:pt x="0" y="9288911"/>
                  </a:lnTo>
                  <a:lnTo>
                    <a:pt x="26396" y="4838700"/>
                  </a:lnTo>
                  <a:lnTo>
                    <a:pt x="655046" y="4267200"/>
                  </a:lnTo>
                  <a:lnTo>
                    <a:pt x="577352" y="186123"/>
                  </a:lnTo>
                  <a:close/>
                </a:path>
              </a:pathLst>
            </a:custGeom>
            <a:solidFill>
              <a:srgbClr val="FF691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051" name="Picture 3" descr="C:\Users\LOANER\Desktop\BASENEWLEF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657600"/>
              <a:ext cx="7497762" cy="10167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Hexagon 21"/>
            <p:cNvSpPr/>
            <p:nvPr/>
          </p:nvSpPr>
          <p:spPr>
            <a:xfrm>
              <a:off x="5181600" y="4094106"/>
              <a:ext cx="1905000" cy="1544694"/>
            </a:xfrm>
            <a:prstGeom prst="hexagon">
              <a:avLst/>
            </a:prstGeom>
            <a:solidFill>
              <a:srgbClr val="FF691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4" name="Hexagon 153"/>
            <p:cNvSpPr/>
            <p:nvPr/>
          </p:nvSpPr>
          <p:spPr>
            <a:xfrm>
              <a:off x="5257800" y="4114800"/>
              <a:ext cx="1607892" cy="1386114"/>
            </a:xfrm>
            <a:prstGeom prst="hexagon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4" name="Parallelogram 3"/>
          <p:cNvSpPr/>
          <p:nvPr/>
        </p:nvSpPr>
        <p:spPr>
          <a:xfrm>
            <a:off x="0" y="7391400"/>
            <a:ext cx="2971800" cy="533400"/>
          </a:xfrm>
          <a:prstGeom prst="parallelogram">
            <a:avLst>
              <a:gd name="adj" fmla="val 325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Wildcard Condensed Italic" pitchFamily="50" charset="0"/>
              </a:rPr>
              <a:t>EQUIPPED</a:t>
            </a:r>
            <a:endParaRPr lang="en-PH" sz="2800" dirty="0">
              <a:solidFill>
                <a:sysClr val="windowText" lastClr="000000"/>
              </a:solidFill>
              <a:latin typeface="Wildcard Condensed Italic" pitchFamily="50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4706601" y="5242560"/>
            <a:ext cx="5097780" cy="6339840"/>
            <a:chOff x="16195544" y="6428321"/>
            <a:chExt cx="7043547" cy="8759686"/>
          </a:xfrm>
        </p:grpSpPr>
        <p:sp>
          <p:nvSpPr>
            <p:cNvPr id="24" name="Rectangle 23"/>
            <p:cNvSpPr/>
            <p:nvPr/>
          </p:nvSpPr>
          <p:spPr>
            <a:xfrm>
              <a:off x="16195544" y="6428321"/>
              <a:ext cx="7043547" cy="8759686"/>
            </a:xfrm>
            <a:prstGeom prst="rect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6300823" y="6555371"/>
              <a:ext cx="6825877" cy="8549749"/>
              <a:chOff x="18434423" y="1783789"/>
              <a:chExt cx="6825877" cy="854974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8434423" y="1783789"/>
                <a:ext cx="1676399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0146214" y="1783789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1865057" y="1783789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3583899" y="1783789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8434423" y="3503579"/>
                <a:ext cx="1676400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0146214" y="3503579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1865057" y="3503579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3583899" y="3503579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8434423" y="5223367"/>
                <a:ext cx="1676400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0146214" y="5223367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1865057" y="5223367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3583899" y="5223367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8434423" y="6943157"/>
                <a:ext cx="1676400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0146214" y="6943157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1865057" y="6943157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3583899" y="6943157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8434423" y="8657138"/>
                <a:ext cx="1676400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0146214" y="8657138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1865056" y="8657138"/>
                <a:ext cx="1676401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3583900" y="8657138"/>
                <a:ext cx="1676400" cy="1676400"/>
              </a:xfrm>
              <a:prstGeom prst="rect">
                <a:avLst/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</p:grpSp>
      <p:sp>
        <p:nvSpPr>
          <p:cNvPr id="49" name="Parallelogram 48"/>
          <p:cNvSpPr/>
          <p:nvPr/>
        </p:nvSpPr>
        <p:spPr>
          <a:xfrm>
            <a:off x="16611600" y="124968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ARMOR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50" name="Parallelogram 49"/>
          <p:cNvSpPr/>
          <p:nvPr/>
        </p:nvSpPr>
        <p:spPr>
          <a:xfrm>
            <a:off x="18833132" y="124968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AUGS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51" name="Parallelogram 50"/>
          <p:cNvSpPr/>
          <p:nvPr/>
        </p:nvSpPr>
        <p:spPr>
          <a:xfrm>
            <a:off x="14170331" y="12344400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Wildcard Condensed Italic" pitchFamily="50" charset="0"/>
              </a:rPr>
              <a:t>GEAR</a:t>
            </a:r>
            <a:endParaRPr lang="en-PH" sz="2400" dirty="0">
              <a:latin typeface="Wildcard Condensed Italic" pitchFamily="50" charset="0"/>
            </a:endParaRPr>
          </a:p>
        </p:txBody>
      </p:sp>
      <p:sp>
        <p:nvSpPr>
          <p:cNvPr id="52" name="Parallelogram 51"/>
          <p:cNvSpPr/>
          <p:nvPr/>
        </p:nvSpPr>
        <p:spPr>
          <a:xfrm>
            <a:off x="16180326" y="35052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SKILLS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53" name="Parallelogram 52"/>
          <p:cNvSpPr/>
          <p:nvPr/>
        </p:nvSpPr>
        <p:spPr>
          <a:xfrm>
            <a:off x="18401858" y="35052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JOBS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54" name="Parallelogram 53"/>
          <p:cNvSpPr/>
          <p:nvPr/>
        </p:nvSpPr>
        <p:spPr>
          <a:xfrm>
            <a:off x="13639800" y="3352800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Wildcard Condensed Italic" pitchFamily="50" charset="0"/>
              </a:rPr>
              <a:t>INV</a:t>
            </a:r>
            <a:endParaRPr lang="en-PH" sz="32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5527000" y="12621269"/>
            <a:ext cx="1497939" cy="965795"/>
            <a:chOff x="22821900" y="12307590"/>
            <a:chExt cx="1497939" cy="965795"/>
          </a:xfrm>
        </p:grpSpPr>
        <p:sp>
          <p:nvSpPr>
            <p:cNvPr id="58" name="Isosceles Triangle 57"/>
            <p:cNvSpPr/>
            <p:nvPr/>
          </p:nvSpPr>
          <p:spPr>
            <a:xfrm>
              <a:off x="23012400" y="12344400"/>
              <a:ext cx="1143000" cy="928985"/>
            </a:xfrm>
            <a:prstGeom prst="triangl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22986339" y="12307590"/>
              <a:ext cx="1143000" cy="928985"/>
            </a:xfrm>
            <a:prstGeom prst="triangle">
              <a:avLst/>
            </a:prstGeom>
            <a:solidFill>
              <a:srgbClr val="FF370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847961" y="12813268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Wildcard Condensed Italic" pitchFamily="50" charset="0"/>
                </a:rPr>
                <a:t>REMOVE</a:t>
              </a:r>
              <a:endParaRPr lang="en-PH" sz="1800" dirty="0">
                <a:latin typeface="Wildcard Condensed Italic" pitchFamily="50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821900" y="12776458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Wildcard Condensed Italic" pitchFamily="50" charset="0"/>
                </a:rPr>
                <a:t>REMOVE</a:t>
              </a:r>
              <a:endParaRPr lang="en-PH" sz="18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46" y="13808309"/>
            <a:ext cx="1026508" cy="62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Parallelogram 81"/>
          <p:cNvSpPr/>
          <p:nvPr/>
        </p:nvSpPr>
        <p:spPr>
          <a:xfrm>
            <a:off x="6239035" y="2209800"/>
            <a:ext cx="4114800" cy="3048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Parallelogram 84"/>
          <p:cNvSpPr/>
          <p:nvPr/>
        </p:nvSpPr>
        <p:spPr>
          <a:xfrm>
            <a:off x="13998868" y="18288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INV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87" name="Parallelogram 86"/>
          <p:cNvSpPr/>
          <p:nvPr/>
        </p:nvSpPr>
        <p:spPr>
          <a:xfrm>
            <a:off x="16252066" y="1676400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Wildcard Condensed Italic" pitchFamily="50" charset="0"/>
              </a:rPr>
              <a:t>SKILLS</a:t>
            </a:r>
            <a:endParaRPr lang="en-PH" sz="32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sp>
        <p:nvSpPr>
          <p:cNvPr id="88" name="Parallelogram 87"/>
          <p:cNvSpPr/>
          <p:nvPr/>
        </p:nvSpPr>
        <p:spPr>
          <a:xfrm>
            <a:off x="18860708" y="1676400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Wildcard Condensed Italic" pitchFamily="50" charset="0"/>
              </a:rPr>
              <a:t>JOBS</a:t>
            </a:r>
            <a:endParaRPr lang="en-PH" sz="32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sp>
        <p:nvSpPr>
          <p:cNvPr id="89" name="Parallelogram 88"/>
          <p:cNvSpPr/>
          <p:nvPr/>
        </p:nvSpPr>
        <p:spPr>
          <a:xfrm>
            <a:off x="14140227" y="14203165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GEAR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94" name="Parallelogram 93"/>
          <p:cNvSpPr/>
          <p:nvPr/>
        </p:nvSpPr>
        <p:spPr>
          <a:xfrm>
            <a:off x="16475334" y="14100987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Wildcard Condensed Italic" pitchFamily="50" charset="0"/>
              </a:rPr>
              <a:t>ARMOR</a:t>
            </a:r>
            <a:endParaRPr lang="en-PH" sz="2400" dirty="0">
              <a:latin typeface="Wildcard Condensed Italic" pitchFamily="50" charset="0"/>
            </a:endParaRPr>
          </a:p>
        </p:txBody>
      </p:sp>
      <p:sp>
        <p:nvSpPr>
          <p:cNvPr id="95" name="Parallelogram 94"/>
          <p:cNvSpPr/>
          <p:nvPr/>
        </p:nvSpPr>
        <p:spPr>
          <a:xfrm>
            <a:off x="19104824" y="14050765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Wildcard Condensed Italic" pitchFamily="50" charset="0"/>
              </a:rPr>
              <a:t>AUGS</a:t>
            </a:r>
            <a:endParaRPr lang="en-PH" sz="2400" dirty="0">
              <a:latin typeface="Wildcard Condensed Italic" pitchFamily="50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00400" y="3181350"/>
            <a:ext cx="1185564" cy="1185564"/>
            <a:chOff x="3028831" y="2266831"/>
            <a:chExt cx="1371600" cy="1371600"/>
          </a:xfrm>
        </p:grpSpPr>
        <p:sp>
          <p:nvSpPr>
            <p:cNvPr id="7" name="Rectangle 6"/>
            <p:cNvSpPr/>
            <p:nvPr/>
          </p:nvSpPr>
          <p:spPr>
            <a:xfrm rot="18900000">
              <a:off x="3028831" y="2800112"/>
              <a:ext cx="1371600" cy="305038"/>
            </a:xfrm>
            <a:prstGeom prst="rect">
              <a:avLst/>
            </a:prstGeom>
            <a:solidFill>
              <a:srgbClr val="E6C5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7" name="Rectangle 96"/>
            <p:cNvSpPr/>
            <p:nvPr/>
          </p:nvSpPr>
          <p:spPr>
            <a:xfrm rot="2700000">
              <a:off x="3028830" y="2800112"/>
              <a:ext cx="1371600" cy="305038"/>
            </a:xfrm>
            <a:prstGeom prst="rect">
              <a:avLst/>
            </a:prstGeom>
            <a:solidFill>
              <a:srgbClr val="E6C5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86236" y="3200400"/>
            <a:ext cx="1185564" cy="1185564"/>
            <a:chOff x="3028831" y="2266831"/>
            <a:chExt cx="1371600" cy="1371600"/>
          </a:xfrm>
          <a:solidFill>
            <a:schemeClr val="accent6">
              <a:lumMod val="50000"/>
            </a:schemeClr>
          </a:solidFill>
        </p:grpSpPr>
        <p:sp>
          <p:nvSpPr>
            <p:cNvPr id="101" name="Rectangle 100"/>
            <p:cNvSpPr/>
            <p:nvPr/>
          </p:nvSpPr>
          <p:spPr>
            <a:xfrm rot="18900000">
              <a:off x="3028831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3" name="Rectangle 102"/>
            <p:cNvSpPr/>
            <p:nvPr/>
          </p:nvSpPr>
          <p:spPr>
            <a:xfrm rot="2700000">
              <a:off x="3028830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53136" y="9509309"/>
            <a:ext cx="704850" cy="596889"/>
            <a:chOff x="22860000" y="8382012"/>
            <a:chExt cx="704850" cy="596889"/>
          </a:xfrm>
        </p:grpSpPr>
        <p:sp>
          <p:nvSpPr>
            <p:cNvPr id="17" name="Hexagon 16"/>
            <p:cNvSpPr/>
            <p:nvPr/>
          </p:nvSpPr>
          <p:spPr>
            <a:xfrm>
              <a:off x="22904450" y="8389883"/>
              <a:ext cx="660400" cy="589018"/>
            </a:xfrm>
            <a:prstGeom prst="hexagon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3200" dirty="0">
                <a:latin typeface="Arial Black" pitchFamily="34" charset="0"/>
              </a:endParaRPr>
            </a:p>
          </p:txBody>
        </p:sp>
        <p:sp>
          <p:nvSpPr>
            <p:cNvPr id="105" name="Hexagon 104"/>
            <p:cNvSpPr/>
            <p:nvPr/>
          </p:nvSpPr>
          <p:spPr>
            <a:xfrm>
              <a:off x="22860000" y="8382012"/>
              <a:ext cx="609600" cy="525517"/>
            </a:xfrm>
            <a:prstGeom prst="hexagon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Arial Black" pitchFamily="34" charset="0"/>
                </a:rPr>
                <a:t>X</a:t>
              </a:r>
              <a:endParaRPr lang="en-PH" sz="3200" dirty="0">
                <a:latin typeface="Arial Black" pitchFamily="34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857886" y="10235107"/>
            <a:ext cx="704850" cy="596889"/>
            <a:chOff x="22860000" y="8382012"/>
            <a:chExt cx="704850" cy="596889"/>
          </a:xfrm>
        </p:grpSpPr>
        <p:sp>
          <p:nvSpPr>
            <p:cNvPr id="109" name="Hexagon 108"/>
            <p:cNvSpPr/>
            <p:nvPr/>
          </p:nvSpPr>
          <p:spPr>
            <a:xfrm>
              <a:off x="22904450" y="8389883"/>
              <a:ext cx="660400" cy="589018"/>
            </a:xfrm>
            <a:prstGeom prst="hexagon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3200" dirty="0">
                <a:latin typeface="Arial Black" pitchFamily="34" charset="0"/>
              </a:endParaRPr>
            </a:p>
          </p:txBody>
        </p:sp>
        <p:sp>
          <p:nvSpPr>
            <p:cNvPr id="111" name="Hexagon 110"/>
            <p:cNvSpPr/>
            <p:nvPr/>
          </p:nvSpPr>
          <p:spPr>
            <a:xfrm>
              <a:off x="22860000" y="8382012"/>
              <a:ext cx="609600" cy="525517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Arial Black" pitchFamily="34" charset="0"/>
                </a:rPr>
                <a:t>X</a:t>
              </a:r>
              <a:endParaRPr lang="en-PH" sz="3200" dirty="0">
                <a:latin typeface="Arial Black" pitchFamily="34" charset="0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12039600" y="12074723"/>
            <a:ext cx="1186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Wildcard Condensed Italic" pitchFamily="50" charset="0"/>
              </a:rPr>
              <a:t>REMOVE</a:t>
            </a:r>
            <a:endParaRPr lang="en-PH" sz="1400" dirty="0">
              <a:solidFill>
                <a:schemeClr val="bg1"/>
              </a:solidFill>
              <a:latin typeface="Wildcard Condensed Italic" pitchFamily="50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93333" y="3200400"/>
            <a:ext cx="6236867" cy="10210800"/>
            <a:chOff x="6793333" y="3200400"/>
            <a:chExt cx="6236867" cy="10210800"/>
          </a:xfrm>
        </p:grpSpPr>
        <p:grpSp>
          <p:nvGrpSpPr>
            <p:cNvPr id="3" name="Group 2"/>
            <p:cNvGrpSpPr/>
            <p:nvPr/>
          </p:nvGrpSpPr>
          <p:grpSpPr>
            <a:xfrm>
              <a:off x="6793333" y="3200400"/>
              <a:ext cx="6236867" cy="10210800"/>
              <a:chOff x="6793333" y="3200400"/>
              <a:chExt cx="6236867" cy="10210800"/>
            </a:xfrm>
          </p:grpSpPr>
          <p:sp>
            <p:nvSpPr>
              <p:cNvPr id="6" name="Parallelogram 5"/>
              <p:cNvSpPr/>
              <p:nvPr/>
            </p:nvSpPr>
            <p:spPr>
              <a:xfrm>
                <a:off x="10515600" y="12954000"/>
                <a:ext cx="2514600" cy="457200"/>
              </a:xfrm>
              <a:prstGeom prst="parallelogram">
                <a:avLst>
                  <a:gd name="adj" fmla="val 40873"/>
                </a:avLst>
              </a:prstGeom>
              <a:solidFill>
                <a:schemeClr val="tx1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610600" y="12917785"/>
                <a:ext cx="1893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Wildcard Condensed Italic" pitchFamily="50" charset="0"/>
                  </a:rPr>
                  <a:t>CREDITS</a:t>
                </a:r>
                <a:endParaRPr lang="en-PH" sz="2400" dirty="0">
                  <a:latin typeface="Wildcard Condensed Italic" pitchFamily="50" charset="0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6945156" y="11391900"/>
                <a:ext cx="4896630" cy="1104900"/>
                <a:chOff x="7467600" y="11031183"/>
                <a:chExt cx="4896630" cy="11049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7467600" y="11031183"/>
                  <a:ext cx="1104900" cy="1104900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8731510" y="11031183"/>
                  <a:ext cx="1104900" cy="1104900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9995420" y="11031183"/>
                  <a:ext cx="1104900" cy="1104900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1259330" y="11031183"/>
                  <a:ext cx="1104900" cy="1104900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6858000" y="10866735"/>
                <a:ext cx="24753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Wildcard Condensed Italic" pitchFamily="50" charset="0"/>
                  </a:rPr>
                  <a:t>AUGMENTS</a:t>
                </a:r>
                <a:endParaRPr lang="en-PH" sz="2400" dirty="0">
                  <a:latin typeface="Wildcard Condensed Italic" pitchFamily="50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227467" y="5080595"/>
                <a:ext cx="2162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Wildcard Condensed Italic" pitchFamily="50" charset="0"/>
                  </a:rPr>
                  <a:t>equiPPed</a:t>
                </a:r>
                <a:endParaRPr lang="en-PH" sz="2400" dirty="0">
                  <a:latin typeface="Wildcard Condensed Italic" pitchFamily="50" charset="0"/>
                </a:endParaRPr>
              </a:p>
            </p:txBody>
          </p:sp>
          <p:sp>
            <p:nvSpPr>
              <p:cNvPr id="61" name="Parallelogram 60"/>
              <p:cNvSpPr/>
              <p:nvPr/>
            </p:nvSpPr>
            <p:spPr>
              <a:xfrm>
                <a:off x="8839200" y="4018644"/>
                <a:ext cx="3341822" cy="324756"/>
              </a:xfrm>
              <a:prstGeom prst="parallelogram">
                <a:avLst>
                  <a:gd name="adj" fmla="val 40873"/>
                </a:avLst>
              </a:prstGeom>
              <a:solidFill>
                <a:schemeClr val="tx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2000" dirty="0">
                  <a:solidFill>
                    <a:srgbClr val="E6C500"/>
                  </a:solidFill>
                  <a:latin typeface="Wildcard Condensed Italic" pitchFamily="50" charset="0"/>
                </a:endParaRPr>
              </a:p>
            </p:txBody>
          </p:sp>
          <p:sp>
            <p:nvSpPr>
              <p:cNvPr id="62" name="Parallelogram 61"/>
              <p:cNvSpPr/>
              <p:nvPr/>
            </p:nvSpPr>
            <p:spPr>
              <a:xfrm>
                <a:off x="8764812" y="4572000"/>
                <a:ext cx="4112987" cy="304800"/>
              </a:xfrm>
              <a:prstGeom prst="parallelogram">
                <a:avLst>
                  <a:gd name="adj" fmla="val 4087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9" name="Parallelogram 158"/>
              <p:cNvSpPr/>
              <p:nvPr/>
            </p:nvSpPr>
            <p:spPr>
              <a:xfrm>
                <a:off x="7039428" y="3291114"/>
                <a:ext cx="5524500" cy="609600"/>
              </a:xfrm>
              <a:prstGeom prst="parallelogram">
                <a:avLst>
                  <a:gd name="adj" fmla="val 40873"/>
                </a:avLst>
              </a:prstGeom>
              <a:solidFill>
                <a:schemeClr val="tx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4000" dirty="0">
                  <a:solidFill>
                    <a:schemeClr val="bg1"/>
                  </a:solidFill>
                  <a:latin typeface="Wildcard Condensed Italic" pitchFamily="50" charset="0"/>
                </a:endParaRPr>
              </a:p>
            </p:txBody>
          </p:sp>
          <p:sp>
            <p:nvSpPr>
              <p:cNvPr id="60" name="Parallelogram 59"/>
              <p:cNvSpPr/>
              <p:nvPr/>
            </p:nvSpPr>
            <p:spPr>
              <a:xfrm>
                <a:off x="6974395" y="3200400"/>
                <a:ext cx="5524500" cy="609600"/>
              </a:xfrm>
              <a:prstGeom prst="parallelogram">
                <a:avLst>
                  <a:gd name="adj" fmla="val 40873"/>
                </a:avLst>
              </a:prstGeom>
              <a:solidFill>
                <a:srgbClr val="00B0F0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4000" dirty="0">
                  <a:solidFill>
                    <a:schemeClr val="bg1"/>
                  </a:solidFill>
                  <a:latin typeface="Wildcard Condensed Italic" pitchFamily="50" charset="0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8545933" y="12827000"/>
                <a:ext cx="1893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Wildcard Condensed Italic" pitchFamily="50" charset="0"/>
                  </a:rPr>
                  <a:t>CREDITS</a:t>
                </a:r>
                <a:endParaRPr lang="en-PH" sz="2400" dirty="0">
                  <a:solidFill>
                    <a:schemeClr val="bg1"/>
                  </a:solidFill>
                  <a:latin typeface="Wildcard Condensed Italic" pitchFamily="50" charset="0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6793333" y="10775950"/>
                <a:ext cx="24753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Wildcard Condensed Italic" pitchFamily="50" charset="0"/>
                  </a:rPr>
                  <a:t>AUGMENTS</a:t>
                </a:r>
                <a:endParaRPr lang="en-PH" sz="2400" dirty="0">
                  <a:solidFill>
                    <a:schemeClr val="bg1"/>
                  </a:solidFill>
                  <a:latin typeface="Wildcard Condensed Italic" pitchFamily="50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7162800" y="4989810"/>
                <a:ext cx="2162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Wildcard Condensed Italic" pitchFamily="50" charset="0"/>
                  </a:rPr>
                  <a:t>equiPPed</a:t>
                </a:r>
                <a:endParaRPr lang="en-PH" sz="2400" dirty="0">
                  <a:solidFill>
                    <a:schemeClr val="bg1"/>
                  </a:solidFill>
                  <a:latin typeface="Wildcard Condensed Italic" pitchFamily="50" charset="0"/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7375952" y="5562600"/>
              <a:ext cx="5425648" cy="4953000"/>
              <a:chOff x="7375952" y="5562600"/>
              <a:chExt cx="5425648" cy="4953000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8081223" y="5562600"/>
                <a:ext cx="3958377" cy="4075414"/>
                <a:chOff x="7010400" y="5360892"/>
                <a:chExt cx="5791200" cy="5962428"/>
              </a:xfrm>
            </p:grpSpPr>
            <p:grpSp>
              <p:nvGrpSpPr>
                <p:cNvPr id="123" name="Group 122"/>
                <p:cNvGrpSpPr/>
                <p:nvPr/>
              </p:nvGrpSpPr>
              <p:grpSpPr>
                <a:xfrm>
                  <a:off x="8153400" y="5974080"/>
                  <a:ext cx="3749042" cy="4518515"/>
                  <a:chOff x="8061958" y="6054313"/>
                  <a:chExt cx="3749042" cy="4518515"/>
                </a:xfrm>
              </p:grpSpPr>
              <p:cxnSp>
                <p:nvCxnSpPr>
                  <p:cNvPr id="132" name="Straight Connector 131"/>
                  <p:cNvCxnSpPr/>
                  <p:nvPr/>
                </p:nvCxnSpPr>
                <p:spPr>
                  <a:xfrm>
                    <a:off x="8305800" y="6054313"/>
                    <a:ext cx="1371600" cy="0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/>
                  <p:cNvCxnSpPr/>
                  <p:nvPr/>
                </p:nvCxnSpPr>
                <p:spPr>
                  <a:xfrm flipV="1">
                    <a:off x="10215712" y="6096000"/>
                    <a:ext cx="1371600" cy="381000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 flipV="1">
                    <a:off x="8061958" y="6934200"/>
                    <a:ext cx="1615442" cy="558509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 flipV="1">
                    <a:off x="10668000" y="7673342"/>
                    <a:ext cx="1143000" cy="403858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 flipV="1">
                    <a:off x="8214358" y="8991600"/>
                    <a:ext cx="1234442" cy="383928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/>
                  <p:cNvCxnSpPr/>
                  <p:nvPr/>
                </p:nvCxnSpPr>
                <p:spPr>
                  <a:xfrm flipV="1">
                    <a:off x="10722563" y="9567133"/>
                    <a:ext cx="783637" cy="1005695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4" name="Freeform 123"/>
                <p:cNvSpPr/>
                <p:nvPr/>
              </p:nvSpPr>
              <p:spPr>
                <a:xfrm>
                  <a:off x="8534400" y="5509260"/>
                  <a:ext cx="2727960" cy="5814060"/>
                </a:xfrm>
                <a:custGeom>
                  <a:avLst/>
                  <a:gdLst>
                    <a:gd name="connsiteX0" fmla="*/ 1120140 w 2727960"/>
                    <a:gd name="connsiteY0" fmla="*/ 0 h 5814060"/>
                    <a:gd name="connsiteX1" fmla="*/ 899160 w 2727960"/>
                    <a:gd name="connsiteY1" fmla="*/ 137160 h 5814060"/>
                    <a:gd name="connsiteX2" fmla="*/ 815340 w 2727960"/>
                    <a:gd name="connsiteY2" fmla="*/ 434340 h 5814060"/>
                    <a:gd name="connsiteX3" fmla="*/ 876300 w 2727960"/>
                    <a:gd name="connsiteY3" fmla="*/ 693420 h 5814060"/>
                    <a:gd name="connsiteX4" fmla="*/ 944880 w 2727960"/>
                    <a:gd name="connsiteY4" fmla="*/ 815340 h 5814060"/>
                    <a:gd name="connsiteX5" fmla="*/ 723900 w 2727960"/>
                    <a:gd name="connsiteY5" fmla="*/ 822960 h 5814060"/>
                    <a:gd name="connsiteX6" fmla="*/ 457200 w 2727960"/>
                    <a:gd name="connsiteY6" fmla="*/ 1104900 h 5814060"/>
                    <a:gd name="connsiteX7" fmla="*/ 434340 w 2727960"/>
                    <a:gd name="connsiteY7" fmla="*/ 1569720 h 5814060"/>
                    <a:gd name="connsiteX8" fmla="*/ 312420 w 2727960"/>
                    <a:gd name="connsiteY8" fmla="*/ 1973580 h 5814060"/>
                    <a:gd name="connsiteX9" fmla="*/ 236220 w 2727960"/>
                    <a:gd name="connsiteY9" fmla="*/ 2712720 h 5814060"/>
                    <a:gd name="connsiteX10" fmla="*/ 327660 w 2727960"/>
                    <a:gd name="connsiteY10" fmla="*/ 3017520 h 5814060"/>
                    <a:gd name="connsiteX11" fmla="*/ 304800 w 2727960"/>
                    <a:gd name="connsiteY11" fmla="*/ 3291840 h 5814060"/>
                    <a:gd name="connsiteX12" fmla="*/ 441960 w 2727960"/>
                    <a:gd name="connsiteY12" fmla="*/ 3345180 h 5814060"/>
                    <a:gd name="connsiteX13" fmla="*/ 525780 w 2727960"/>
                    <a:gd name="connsiteY13" fmla="*/ 3253740 h 5814060"/>
                    <a:gd name="connsiteX14" fmla="*/ 464820 w 2727960"/>
                    <a:gd name="connsiteY14" fmla="*/ 3604260 h 5814060"/>
                    <a:gd name="connsiteX15" fmla="*/ 449580 w 2727960"/>
                    <a:gd name="connsiteY15" fmla="*/ 4023360 h 5814060"/>
                    <a:gd name="connsiteX16" fmla="*/ 396240 w 2727960"/>
                    <a:gd name="connsiteY16" fmla="*/ 4236720 h 5814060"/>
                    <a:gd name="connsiteX17" fmla="*/ 304800 w 2727960"/>
                    <a:gd name="connsiteY17" fmla="*/ 5052060 h 5814060"/>
                    <a:gd name="connsiteX18" fmla="*/ 0 w 2727960"/>
                    <a:gd name="connsiteY18" fmla="*/ 5212080 h 5814060"/>
                    <a:gd name="connsiteX19" fmla="*/ 15240 w 2727960"/>
                    <a:gd name="connsiteY19" fmla="*/ 5379720 h 5814060"/>
                    <a:gd name="connsiteX20" fmla="*/ 213360 w 2727960"/>
                    <a:gd name="connsiteY20" fmla="*/ 5440680 h 5814060"/>
                    <a:gd name="connsiteX21" fmla="*/ 822960 w 2727960"/>
                    <a:gd name="connsiteY21" fmla="*/ 5349240 h 5814060"/>
                    <a:gd name="connsiteX22" fmla="*/ 822960 w 2727960"/>
                    <a:gd name="connsiteY22" fmla="*/ 5219700 h 5814060"/>
                    <a:gd name="connsiteX23" fmla="*/ 906780 w 2727960"/>
                    <a:gd name="connsiteY23" fmla="*/ 5135880 h 5814060"/>
                    <a:gd name="connsiteX24" fmla="*/ 1066800 w 2727960"/>
                    <a:gd name="connsiteY24" fmla="*/ 4229100 h 5814060"/>
                    <a:gd name="connsiteX25" fmla="*/ 1059180 w 2727960"/>
                    <a:gd name="connsiteY25" fmla="*/ 4023360 h 5814060"/>
                    <a:gd name="connsiteX26" fmla="*/ 1165860 w 2727960"/>
                    <a:gd name="connsiteY26" fmla="*/ 3741420 h 5814060"/>
                    <a:gd name="connsiteX27" fmla="*/ 1188720 w 2727960"/>
                    <a:gd name="connsiteY27" fmla="*/ 3352800 h 5814060"/>
                    <a:gd name="connsiteX28" fmla="*/ 1234440 w 2727960"/>
                    <a:gd name="connsiteY28" fmla="*/ 3208020 h 5814060"/>
                    <a:gd name="connsiteX29" fmla="*/ 1432560 w 2727960"/>
                    <a:gd name="connsiteY29" fmla="*/ 3589020 h 5814060"/>
                    <a:gd name="connsiteX30" fmla="*/ 1562100 w 2727960"/>
                    <a:gd name="connsiteY30" fmla="*/ 3962400 h 5814060"/>
                    <a:gd name="connsiteX31" fmla="*/ 1737360 w 2727960"/>
                    <a:gd name="connsiteY31" fmla="*/ 4229100 h 5814060"/>
                    <a:gd name="connsiteX32" fmla="*/ 1821180 w 2727960"/>
                    <a:gd name="connsiteY32" fmla="*/ 4808220 h 5814060"/>
                    <a:gd name="connsiteX33" fmla="*/ 2072640 w 2727960"/>
                    <a:gd name="connsiteY33" fmla="*/ 5501640 h 5814060"/>
                    <a:gd name="connsiteX34" fmla="*/ 2164080 w 2727960"/>
                    <a:gd name="connsiteY34" fmla="*/ 5494020 h 5814060"/>
                    <a:gd name="connsiteX35" fmla="*/ 2186940 w 2727960"/>
                    <a:gd name="connsiteY35" fmla="*/ 5692140 h 5814060"/>
                    <a:gd name="connsiteX36" fmla="*/ 2514600 w 2727960"/>
                    <a:gd name="connsiteY36" fmla="*/ 5814060 h 5814060"/>
                    <a:gd name="connsiteX37" fmla="*/ 2727960 w 2727960"/>
                    <a:gd name="connsiteY37" fmla="*/ 5775960 h 5814060"/>
                    <a:gd name="connsiteX38" fmla="*/ 2727960 w 2727960"/>
                    <a:gd name="connsiteY38" fmla="*/ 5554980 h 5814060"/>
                    <a:gd name="connsiteX39" fmla="*/ 2613660 w 2727960"/>
                    <a:gd name="connsiteY39" fmla="*/ 5417820 h 5814060"/>
                    <a:gd name="connsiteX40" fmla="*/ 2644140 w 2727960"/>
                    <a:gd name="connsiteY40" fmla="*/ 5318760 h 5814060"/>
                    <a:gd name="connsiteX41" fmla="*/ 2362200 w 2727960"/>
                    <a:gd name="connsiteY41" fmla="*/ 4099560 h 5814060"/>
                    <a:gd name="connsiteX42" fmla="*/ 2202180 w 2727960"/>
                    <a:gd name="connsiteY42" fmla="*/ 3787140 h 5814060"/>
                    <a:gd name="connsiteX43" fmla="*/ 2209800 w 2727960"/>
                    <a:gd name="connsiteY43" fmla="*/ 3505200 h 5814060"/>
                    <a:gd name="connsiteX44" fmla="*/ 2004060 w 2727960"/>
                    <a:gd name="connsiteY44" fmla="*/ 2964180 h 5814060"/>
                    <a:gd name="connsiteX45" fmla="*/ 2255520 w 2727960"/>
                    <a:gd name="connsiteY45" fmla="*/ 2834640 h 5814060"/>
                    <a:gd name="connsiteX46" fmla="*/ 2286000 w 2727960"/>
                    <a:gd name="connsiteY46" fmla="*/ 2567940 h 5814060"/>
                    <a:gd name="connsiteX47" fmla="*/ 2362200 w 2727960"/>
                    <a:gd name="connsiteY47" fmla="*/ 2468880 h 5814060"/>
                    <a:gd name="connsiteX48" fmla="*/ 2263140 w 2727960"/>
                    <a:gd name="connsiteY48" fmla="*/ 1722120 h 5814060"/>
                    <a:gd name="connsiteX49" fmla="*/ 2080260 w 2727960"/>
                    <a:gd name="connsiteY49" fmla="*/ 1325880 h 5814060"/>
                    <a:gd name="connsiteX50" fmla="*/ 2034540 w 2727960"/>
                    <a:gd name="connsiteY50" fmla="*/ 929640 h 5814060"/>
                    <a:gd name="connsiteX51" fmla="*/ 1813560 w 2727960"/>
                    <a:gd name="connsiteY51" fmla="*/ 746760 h 5814060"/>
                    <a:gd name="connsiteX52" fmla="*/ 1630680 w 2727960"/>
                    <a:gd name="connsiteY52" fmla="*/ 739140 h 5814060"/>
                    <a:gd name="connsiteX53" fmla="*/ 1524000 w 2727960"/>
                    <a:gd name="connsiteY53" fmla="*/ 792480 h 5814060"/>
                    <a:gd name="connsiteX54" fmla="*/ 1455420 w 2727960"/>
                    <a:gd name="connsiteY54" fmla="*/ 655320 h 5814060"/>
                    <a:gd name="connsiteX55" fmla="*/ 1539240 w 2727960"/>
                    <a:gd name="connsiteY55" fmla="*/ 502920 h 5814060"/>
                    <a:gd name="connsiteX56" fmla="*/ 1409700 w 2727960"/>
                    <a:gd name="connsiteY56" fmla="*/ 83820 h 5814060"/>
                    <a:gd name="connsiteX57" fmla="*/ 1120140 w 2727960"/>
                    <a:gd name="connsiteY57" fmla="*/ 0 h 5814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2727960" h="5814060">
                      <a:moveTo>
                        <a:pt x="1120140" y="0"/>
                      </a:moveTo>
                      <a:lnTo>
                        <a:pt x="899160" y="137160"/>
                      </a:lnTo>
                      <a:lnTo>
                        <a:pt x="815340" y="434340"/>
                      </a:lnTo>
                      <a:lnTo>
                        <a:pt x="876300" y="693420"/>
                      </a:lnTo>
                      <a:lnTo>
                        <a:pt x="944880" y="815340"/>
                      </a:lnTo>
                      <a:lnTo>
                        <a:pt x="723900" y="822960"/>
                      </a:lnTo>
                      <a:lnTo>
                        <a:pt x="457200" y="1104900"/>
                      </a:lnTo>
                      <a:lnTo>
                        <a:pt x="434340" y="1569720"/>
                      </a:lnTo>
                      <a:lnTo>
                        <a:pt x="312420" y="1973580"/>
                      </a:lnTo>
                      <a:lnTo>
                        <a:pt x="236220" y="2712720"/>
                      </a:lnTo>
                      <a:lnTo>
                        <a:pt x="327660" y="3017520"/>
                      </a:lnTo>
                      <a:lnTo>
                        <a:pt x="304800" y="3291840"/>
                      </a:lnTo>
                      <a:lnTo>
                        <a:pt x="441960" y="3345180"/>
                      </a:lnTo>
                      <a:lnTo>
                        <a:pt x="525780" y="3253740"/>
                      </a:lnTo>
                      <a:lnTo>
                        <a:pt x="464820" y="3604260"/>
                      </a:lnTo>
                      <a:lnTo>
                        <a:pt x="449580" y="4023360"/>
                      </a:lnTo>
                      <a:lnTo>
                        <a:pt x="396240" y="4236720"/>
                      </a:lnTo>
                      <a:lnTo>
                        <a:pt x="304800" y="5052060"/>
                      </a:lnTo>
                      <a:lnTo>
                        <a:pt x="0" y="5212080"/>
                      </a:lnTo>
                      <a:lnTo>
                        <a:pt x="15240" y="5379720"/>
                      </a:lnTo>
                      <a:lnTo>
                        <a:pt x="213360" y="5440680"/>
                      </a:lnTo>
                      <a:lnTo>
                        <a:pt x="822960" y="5349240"/>
                      </a:lnTo>
                      <a:lnTo>
                        <a:pt x="822960" y="5219700"/>
                      </a:lnTo>
                      <a:lnTo>
                        <a:pt x="906780" y="5135880"/>
                      </a:lnTo>
                      <a:lnTo>
                        <a:pt x="1066800" y="4229100"/>
                      </a:lnTo>
                      <a:lnTo>
                        <a:pt x="1059180" y="4023360"/>
                      </a:lnTo>
                      <a:lnTo>
                        <a:pt x="1165860" y="3741420"/>
                      </a:lnTo>
                      <a:lnTo>
                        <a:pt x="1188720" y="3352800"/>
                      </a:lnTo>
                      <a:lnTo>
                        <a:pt x="1234440" y="3208020"/>
                      </a:lnTo>
                      <a:lnTo>
                        <a:pt x="1432560" y="3589020"/>
                      </a:lnTo>
                      <a:lnTo>
                        <a:pt x="1562100" y="3962400"/>
                      </a:lnTo>
                      <a:lnTo>
                        <a:pt x="1737360" y="4229100"/>
                      </a:lnTo>
                      <a:lnTo>
                        <a:pt x="1821180" y="4808220"/>
                      </a:lnTo>
                      <a:lnTo>
                        <a:pt x="2072640" y="5501640"/>
                      </a:lnTo>
                      <a:lnTo>
                        <a:pt x="2164080" y="5494020"/>
                      </a:lnTo>
                      <a:lnTo>
                        <a:pt x="2186940" y="5692140"/>
                      </a:lnTo>
                      <a:lnTo>
                        <a:pt x="2514600" y="5814060"/>
                      </a:lnTo>
                      <a:lnTo>
                        <a:pt x="2727960" y="5775960"/>
                      </a:lnTo>
                      <a:lnTo>
                        <a:pt x="2727960" y="5554980"/>
                      </a:lnTo>
                      <a:lnTo>
                        <a:pt x="2613660" y="5417820"/>
                      </a:lnTo>
                      <a:lnTo>
                        <a:pt x="2644140" y="5318760"/>
                      </a:lnTo>
                      <a:lnTo>
                        <a:pt x="2362200" y="4099560"/>
                      </a:lnTo>
                      <a:lnTo>
                        <a:pt x="2202180" y="3787140"/>
                      </a:lnTo>
                      <a:lnTo>
                        <a:pt x="2209800" y="3505200"/>
                      </a:lnTo>
                      <a:lnTo>
                        <a:pt x="2004060" y="2964180"/>
                      </a:lnTo>
                      <a:lnTo>
                        <a:pt x="2255520" y="2834640"/>
                      </a:lnTo>
                      <a:lnTo>
                        <a:pt x="2286000" y="2567940"/>
                      </a:lnTo>
                      <a:lnTo>
                        <a:pt x="2362200" y="2468880"/>
                      </a:lnTo>
                      <a:lnTo>
                        <a:pt x="2263140" y="1722120"/>
                      </a:lnTo>
                      <a:lnTo>
                        <a:pt x="2080260" y="1325880"/>
                      </a:lnTo>
                      <a:lnTo>
                        <a:pt x="2034540" y="929640"/>
                      </a:lnTo>
                      <a:lnTo>
                        <a:pt x="1813560" y="746760"/>
                      </a:lnTo>
                      <a:lnTo>
                        <a:pt x="1630680" y="739140"/>
                      </a:lnTo>
                      <a:lnTo>
                        <a:pt x="1524000" y="792480"/>
                      </a:lnTo>
                      <a:lnTo>
                        <a:pt x="1455420" y="655320"/>
                      </a:lnTo>
                      <a:lnTo>
                        <a:pt x="1539240" y="502920"/>
                      </a:lnTo>
                      <a:lnTo>
                        <a:pt x="1409700" y="83820"/>
                      </a:lnTo>
                      <a:lnTo>
                        <a:pt x="112014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 smtClean="0"/>
                    <a:t>`</a:t>
                  </a:r>
                  <a:endParaRPr lang="en-PH" dirty="0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7414259" y="5360893"/>
                  <a:ext cx="1325882" cy="1325882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11046292" y="5360892"/>
                  <a:ext cx="1325882" cy="1325882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7010400" y="7010400"/>
                  <a:ext cx="1325882" cy="1325882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11475718" y="7010400"/>
                  <a:ext cx="1325882" cy="1325882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7368537" y="8709512"/>
                  <a:ext cx="1325882" cy="1325882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11399518" y="8991600"/>
                  <a:ext cx="1325882" cy="1325882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pic>
              <p:nvPicPr>
                <p:cNvPr id="131" name="Picture 4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17065" y="5606263"/>
                  <a:ext cx="2550645" cy="55907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21" name="Rectangle 120"/>
              <p:cNvSpPr/>
              <p:nvPr/>
            </p:nvSpPr>
            <p:spPr>
              <a:xfrm>
                <a:off x="7375952" y="9174388"/>
                <a:ext cx="1341212" cy="1341212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1460388" y="9174388"/>
                <a:ext cx="1341212" cy="1341212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sp>
        <p:nvSpPr>
          <p:cNvPr id="138" name="Parallelogram 137"/>
          <p:cNvSpPr/>
          <p:nvPr/>
        </p:nvSpPr>
        <p:spPr>
          <a:xfrm>
            <a:off x="22102381" y="12536785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Wildcard Condensed Italic" pitchFamily="50" charset="0"/>
              </a:rPr>
              <a:t>CONS</a:t>
            </a:r>
            <a:endParaRPr lang="en-PH" sz="2400" dirty="0">
              <a:latin typeface="Wildcard Condensed Italic" pitchFamily="50" charset="0"/>
            </a:endParaRPr>
          </a:p>
        </p:txBody>
      </p:sp>
      <p:sp>
        <p:nvSpPr>
          <p:cNvPr id="139" name="Parallelogram 138"/>
          <p:cNvSpPr/>
          <p:nvPr/>
        </p:nvSpPr>
        <p:spPr>
          <a:xfrm>
            <a:off x="22072277" y="1439555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CONS</a:t>
            </a:r>
            <a:endParaRPr lang="en-PH" sz="2000" dirty="0">
              <a:latin typeface="Wildcard Condensed Italic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89643" y="3018971"/>
            <a:ext cx="8960757" cy="10792177"/>
            <a:chOff x="13289643" y="3018971"/>
            <a:chExt cx="8960757" cy="10792177"/>
          </a:xfrm>
        </p:grpSpPr>
        <p:sp>
          <p:nvSpPr>
            <p:cNvPr id="153" name="Freeform 152"/>
            <p:cNvSpPr/>
            <p:nvPr/>
          </p:nvSpPr>
          <p:spPr>
            <a:xfrm flipH="1">
              <a:off x="13289643" y="3162062"/>
              <a:ext cx="8315505" cy="10649086"/>
            </a:xfrm>
            <a:custGeom>
              <a:avLst/>
              <a:gdLst>
                <a:gd name="connsiteX0" fmla="*/ 647700 w 7639050"/>
                <a:gd name="connsiteY0" fmla="*/ 0 h 10725150"/>
                <a:gd name="connsiteX1" fmla="*/ 57150 w 7639050"/>
                <a:gd name="connsiteY1" fmla="*/ 552450 h 10725150"/>
                <a:gd name="connsiteX2" fmla="*/ 0 w 7639050"/>
                <a:gd name="connsiteY2" fmla="*/ 4476750 h 10725150"/>
                <a:gd name="connsiteX3" fmla="*/ 742950 w 7639050"/>
                <a:gd name="connsiteY3" fmla="*/ 4857750 h 10725150"/>
                <a:gd name="connsiteX4" fmla="*/ 685800 w 7639050"/>
                <a:gd name="connsiteY4" fmla="*/ 6324600 h 10725150"/>
                <a:gd name="connsiteX5" fmla="*/ 76200 w 7639050"/>
                <a:gd name="connsiteY5" fmla="*/ 6819900 h 10725150"/>
                <a:gd name="connsiteX6" fmla="*/ 57150 w 7639050"/>
                <a:gd name="connsiteY6" fmla="*/ 10229850 h 10725150"/>
                <a:gd name="connsiteX7" fmla="*/ 666750 w 7639050"/>
                <a:gd name="connsiteY7" fmla="*/ 10668000 h 10725150"/>
                <a:gd name="connsiteX8" fmla="*/ 6648450 w 7639050"/>
                <a:gd name="connsiteY8" fmla="*/ 10725150 h 10725150"/>
                <a:gd name="connsiteX9" fmla="*/ 7029450 w 7639050"/>
                <a:gd name="connsiteY9" fmla="*/ 10229850 h 10725150"/>
                <a:gd name="connsiteX10" fmla="*/ 7010400 w 7639050"/>
                <a:gd name="connsiteY10" fmla="*/ 5295900 h 10725150"/>
                <a:gd name="connsiteX11" fmla="*/ 7600950 w 7639050"/>
                <a:gd name="connsiteY11" fmla="*/ 4781550 h 10725150"/>
                <a:gd name="connsiteX12" fmla="*/ 7639050 w 7639050"/>
                <a:gd name="connsiteY12" fmla="*/ 533400 h 10725150"/>
                <a:gd name="connsiteX13" fmla="*/ 6934200 w 7639050"/>
                <a:gd name="connsiteY13" fmla="*/ 0 h 10725150"/>
                <a:gd name="connsiteX14" fmla="*/ 647700 w 7639050"/>
                <a:gd name="connsiteY14" fmla="*/ 0 h 10725150"/>
                <a:gd name="connsiteX0" fmla="*/ 647700 w 7639050"/>
                <a:gd name="connsiteY0" fmla="*/ 38032 h 10763182"/>
                <a:gd name="connsiteX1" fmla="*/ 57150 w 7639050"/>
                <a:gd name="connsiteY1" fmla="*/ 590482 h 10763182"/>
                <a:gd name="connsiteX2" fmla="*/ 0 w 7639050"/>
                <a:gd name="connsiteY2" fmla="*/ 4514782 h 10763182"/>
                <a:gd name="connsiteX3" fmla="*/ 742950 w 7639050"/>
                <a:gd name="connsiteY3" fmla="*/ 4895782 h 10763182"/>
                <a:gd name="connsiteX4" fmla="*/ 685800 w 7639050"/>
                <a:gd name="connsiteY4" fmla="*/ 6362632 h 10763182"/>
                <a:gd name="connsiteX5" fmla="*/ 76200 w 7639050"/>
                <a:gd name="connsiteY5" fmla="*/ 6857932 h 10763182"/>
                <a:gd name="connsiteX6" fmla="*/ 57150 w 7639050"/>
                <a:gd name="connsiteY6" fmla="*/ 10267882 h 10763182"/>
                <a:gd name="connsiteX7" fmla="*/ 666750 w 7639050"/>
                <a:gd name="connsiteY7" fmla="*/ 10706032 h 10763182"/>
                <a:gd name="connsiteX8" fmla="*/ 6648450 w 7639050"/>
                <a:gd name="connsiteY8" fmla="*/ 10763182 h 10763182"/>
                <a:gd name="connsiteX9" fmla="*/ 7029450 w 7639050"/>
                <a:gd name="connsiteY9" fmla="*/ 10267882 h 10763182"/>
                <a:gd name="connsiteX10" fmla="*/ 7010400 w 7639050"/>
                <a:gd name="connsiteY10" fmla="*/ 5333932 h 10763182"/>
                <a:gd name="connsiteX11" fmla="*/ 7600950 w 7639050"/>
                <a:gd name="connsiteY11" fmla="*/ 4819582 h 10763182"/>
                <a:gd name="connsiteX12" fmla="*/ 7639050 w 7639050"/>
                <a:gd name="connsiteY12" fmla="*/ 571432 h 10763182"/>
                <a:gd name="connsiteX13" fmla="*/ 7207630 w 7639050"/>
                <a:gd name="connsiteY13" fmla="*/ 0 h 10763182"/>
                <a:gd name="connsiteX14" fmla="*/ 647700 w 7639050"/>
                <a:gd name="connsiteY14" fmla="*/ 38032 h 10763182"/>
                <a:gd name="connsiteX0" fmla="*/ 802247 w 7639050"/>
                <a:gd name="connsiteY0" fmla="*/ 139449 h 10763182"/>
                <a:gd name="connsiteX1" fmla="*/ 57150 w 7639050"/>
                <a:gd name="connsiteY1" fmla="*/ 590482 h 10763182"/>
                <a:gd name="connsiteX2" fmla="*/ 0 w 7639050"/>
                <a:gd name="connsiteY2" fmla="*/ 4514782 h 10763182"/>
                <a:gd name="connsiteX3" fmla="*/ 742950 w 7639050"/>
                <a:gd name="connsiteY3" fmla="*/ 4895782 h 10763182"/>
                <a:gd name="connsiteX4" fmla="*/ 685800 w 7639050"/>
                <a:gd name="connsiteY4" fmla="*/ 6362632 h 10763182"/>
                <a:gd name="connsiteX5" fmla="*/ 76200 w 7639050"/>
                <a:gd name="connsiteY5" fmla="*/ 6857932 h 10763182"/>
                <a:gd name="connsiteX6" fmla="*/ 57150 w 7639050"/>
                <a:gd name="connsiteY6" fmla="*/ 10267882 h 10763182"/>
                <a:gd name="connsiteX7" fmla="*/ 666750 w 7639050"/>
                <a:gd name="connsiteY7" fmla="*/ 10706032 h 10763182"/>
                <a:gd name="connsiteX8" fmla="*/ 6648450 w 7639050"/>
                <a:gd name="connsiteY8" fmla="*/ 10763182 h 10763182"/>
                <a:gd name="connsiteX9" fmla="*/ 7029450 w 7639050"/>
                <a:gd name="connsiteY9" fmla="*/ 10267882 h 10763182"/>
                <a:gd name="connsiteX10" fmla="*/ 7010400 w 7639050"/>
                <a:gd name="connsiteY10" fmla="*/ 5333932 h 10763182"/>
                <a:gd name="connsiteX11" fmla="*/ 7600950 w 7639050"/>
                <a:gd name="connsiteY11" fmla="*/ 4819582 h 10763182"/>
                <a:gd name="connsiteX12" fmla="*/ 7639050 w 7639050"/>
                <a:gd name="connsiteY12" fmla="*/ 571432 h 10763182"/>
                <a:gd name="connsiteX13" fmla="*/ 7207630 w 7639050"/>
                <a:gd name="connsiteY13" fmla="*/ 0 h 10763182"/>
                <a:gd name="connsiteX14" fmla="*/ 802247 w 7639050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37956 w 7677006"/>
                <a:gd name="connsiteY2" fmla="*/ 4514782 h 10763182"/>
                <a:gd name="connsiteX3" fmla="*/ 780906 w 7677006"/>
                <a:gd name="connsiteY3" fmla="*/ 4895782 h 10763182"/>
                <a:gd name="connsiteX4" fmla="*/ 723756 w 7677006"/>
                <a:gd name="connsiteY4" fmla="*/ 6362632 h 10763182"/>
                <a:gd name="connsiteX5" fmla="*/ 114156 w 7677006"/>
                <a:gd name="connsiteY5" fmla="*/ 6857932 h 10763182"/>
                <a:gd name="connsiteX6" fmla="*/ 95106 w 7677006"/>
                <a:gd name="connsiteY6" fmla="*/ 10267882 h 10763182"/>
                <a:gd name="connsiteX7" fmla="*/ 704706 w 7677006"/>
                <a:gd name="connsiteY7" fmla="*/ 10706032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23756 w 7677006"/>
                <a:gd name="connsiteY4" fmla="*/ 6362632 h 10763182"/>
                <a:gd name="connsiteX5" fmla="*/ 114156 w 7677006"/>
                <a:gd name="connsiteY5" fmla="*/ 6857932 h 10763182"/>
                <a:gd name="connsiteX6" fmla="*/ 95106 w 7677006"/>
                <a:gd name="connsiteY6" fmla="*/ 10267882 h 10763182"/>
                <a:gd name="connsiteX7" fmla="*/ 704706 w 7677006"/>
                <a:gd name="connsiteY7" fmla="*/ 10706032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47532 w 7677006"/>
                <a:gd name="connsiteY4" fmla="*/ 6527436 h 10763182"/>
                <a:gd name="connsiteX5" fmla="*/ 114156 w 7677006"/>
                <a:gd name="connsiteY5" fmla="*/ 6857932 h 10763182"/>
                <a:gd name="connsiteX6" fmla="*/ 95106 w 7677006"/>
                <a:gd name="connsiteY6" fmla="*/ 10267882 h 10763182"/>
                <a:gd name="connsiteX7" fmla="*/ 704706 w 7677006"/>
                <a:gd name="connsiteY7" fmla="*/ 10706032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47532 w 7677006"/>
                <a:gd name="connsiteY4" fmla="*/ 6527436 h 10763182"/>
                <a:gd name="connsiteX5" fmla="*/ 42827 w 7677006"/>
                <a:gd name="connsiteY5" fmla="*/ 7035413 h 10763182"/>
                <a:gd name="connsiteX6" fmla="*/ 95106 w 7677006"/>
                <a:gd name="connsiteY6" fmla="*/ 10267882 h 10763182"/>
                <a:gd name="connsiteX7" fmla="*/ 704706 w 7677006"/>
                <a:gd name="connsiteY7" fmla="*/ 10706032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47532 w 7677006"/>
                <a:gd name="connsiteY4" fmla="*/ 6527436 h 10763182"/>
                <a:gd name="connsiteX5" fmla="*/ 42827 w 7677006"/>
                <a:gd name="connsiteY5" fmla="*/ 7035413 h 10763182"/>
                <a:gd name="connsiteX6" fmla="*/ 95106 w 7677006"/>
                <a:gd name="connsiteY6" fmla="*/ 10267882 h 10763182"/>
                <a:gd name="connsiteX7" fmla="*/ 930583 w 7677006"/>
                <a:gd name="connsiteY7" fmla="*/ 10629970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47532 w 7677006"/>
                <a:gd name="connsiteY4" fmla="*/ 6527436 h 10763182"/>
                <a:gd name="connsiteX5" fmla="*/ 42827 w 7677006"/>
                <a:gd name="connsiteY5" fmla="*/ 7035413 h 10763182"/>
                <a:gd name="connsiteX6" fmla="*/ 95106 w 7677006"/>
                <a:gd name="connsiteY6" fmla="*/ 10267882 h 10763182"/>
                <a:gd name="connsiteX7" fmla="*/ 930583 w 7677006"/>
                <a:gd name="connsiteY7" fmla="*/ 10629970 h 10763182"/>
                <a:gd name="connsiteX8" fmla="*/ 6686406 w 7677006"/>
                <a:gd name="connsiteY8" fmla="*/ 10763182 h 10763182"/>
                <a:gd name="connsiteX9" fmla="*/ 7055517 w 7677006"/>
                <a:gd name="connsiteY9" fmla="*/ 10153788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629970"/>
                <a:gd name="connsiteX1" fmla="*/ 0 w 7677006"/>
                <a:gd name="connsiteY1" fmla="*/ 653868 h 10629970"/>
                <a:gd name="connsiteX2" fmla="*/ 109286 w 7677006"/>
                <a:gd name="connsiteY2" fmla="*/ 4451397 h 10629970"/>
                <a:gd name="connsiteX3" fmla="*/ 780906 w 7677006"/>
                <a:gd name="connsiteY3" fmla="*/ 4895782 h 10629970"/>
                <a:gd name="connsiteX4" fmla="*/ 747532 w 7677006"/>
                <a:gd name="connsiteY4" fmla="*/ 6527436 h 10629970"/>
                <a:gd name="connsiteX5" fmla="*/ 42827 w 7677006"/>
                <a:gd name="connsiteY5" fmla="*/ 7035413 h 10629970"/>
                <a:gd name="connsiteX6" fmla="*/ 95106 w 7677006"/>
                <a:gd name="connsiteY6" fmla="*/ 10267882 h 10629970"/>
                <a:gd name="connsiteX7" fmla="*/ 930583 w 7677006"/>
                <a:gd name="connsiteY7" fmla="*/ 10629970 h 10629970"/>
                <a:gd name="connsiteX8" fmla="*/ 6674518 w 7677006"/>
                <a:gd name="connsiteY8" fmla="*/ 10585701 h 10629970"/>
                <a:gd name="connsiteX9" fmla="*/ 7055517 w 7677006"/>
                <a:gd name="connsiteY9" fmla="*/ 10153788 h 10629970"/>
                <a:gd name="connsiteX10" fmla="*/ 7048356 w 7677006"/>
                <a:gd name="connsiteY10" fmla="*/ 5333932 h 10629970"/>
                <a:gd name="connsiteX11" fmla="*/ 7638906 w 7677006"/>
                <a:gd name="connsiteY11" fmla="*/ 4819582 h 10629970"/>
                <a:gd name="connsiteX12" fmla="*/ 7677006 w 7677006"/>
                <a:gd name="connsiteY12" fmla="*/ 571432 h 10629970"/>
                <a:gd name="connsiteX13" fmla="*/ 7245586 w 7677006"/>
                <a:gd name="connsiteY13" fmla="*/ 0 h 10629970"/>
                <a:gd name="connsiteX14" fmla="*/ 840203 w 7677006"/>
                <a:gd name="connsiteY14" fmla="*/ 139449 h 10629970"/>
                <a:gd name="connsiteX0" fmla="*/ 840203 w 7784000"/>
                <a:gd name="connsiteY0" fmla="*/ 139449 h 10629970"/>
                <a:gd name="connsiteX1" fmla="*/ 0 w 7784000"/>
                <a:gd name="connsiteY1" fmla="*/ 653868 h 10629970"/>
                <a:gd name="connsiteX2" fmla="*/ 109286 w 7784000"/>
                <a:gd name="connsiteY2" fmla="*/ 4451397 h 10629970"/>
                <a:gd name="connsiteX3" fmla="*/ 780906 w 7784000"/>
                <a:gd name="connsiteY3" fmla="*/ 4895782 h 10629970"/>
                <a:gd name="connsiteX4" fmla="*/ 747532 w 7784000"/>
                <a:gd name="connsiteY4" fmla="*/ 6527436 h 10629970"/>
                <a:gd name="connsiteX5" fmla="*/ 42827 w 7784000"/>
                <a:gd name="connsiteY5" fmla="*/ 7035413 h 10629970"/>
                <a:gd name="connsiteX6" fmla="*/ 95106 w 7784000"/>
                <a:gd name="connsiteY6" fmla="*/ 10267882 h 10629970"/>
                <a:gd name="connsiteX7" fmla="*/ 930583 w 7784000"/>
                <a:gd name="connsiteY7" fmla="*/ 10629970 h 10629970"/>
                <a:gd name="connsiteX8" fmla="*/ 6674518 w 7784000"/>
                <a:gd name="connsiteY8" fmla="*/ 10585701 h 10629970"/>
                <a:gd name="connsiteX9" fmla="*/ 7055517 w 7784000"/>
                <a:gd name="connsiteY9" fmla="*/ 10153788 h 10629970"/>
                <a:gd name="connsiteX10" fmla="*/ 7048356 w 7784000"/>
                <a:gd name="connsiteY10" fmla="*/ 5333932 h 10629970"/>
                <a:gd name="connsiteX11" fmla="*/ 7638906 w 7784000"/>
                <a:gd name="connsiteY11" fmla="*/ 4819582 h 10629970"/>
                <a:gd name="connsiteX12" fmla="*/ 7784000 w 7784000"/>
                <a:gd name="connsiteY12" fmla="*/ 558755 h 10629970"/>
                <a:gd name="connsiteX13" fmla="*/ 7245586 w 7784000"/>
                <a:gd name="connsiteY13" fmla="*/ 0 h 10629970"/>
                <a:gd name="connsiteX14" fmla="*/ 840203 w 7784000"/>
                <a:gd name="connsiteY14" fmla="*/ 139449 h 10629970"/>
                <a:gd name="connsiteX0" fmla="*/ 840203 w 7784000"/>
                <a:gd name="connsiteY0" fmla="*/ 139449 h 10629970"/>
                <a:gd name="connsiteX1" fmla="*/ 0 w 7784000"/>
                <a:gd name="connsiteY1" fmla="*/ 653868 h 10629970"/>
                <a:gd name="connsiteX2" fmla="*/ 109286 w 7784000"/>
                <a:gd name="connsiteY2" fmla="*/ 4451397 h 10629970"/>
                <a:gd name="connsiteX3" fmla="*/ 780906 w 7784000"/>
                <a:gd name="connsiteY3" fmla="*/ 4895782 h 10629970"/>
                <a:gd name="connsiteX4" fmla="*/ 747532 w 7784000"/>
                <a:gd name="connsiteY4" fmla="*/ 6527436 h 10629970"/>
                <a:gd name="connsiteX5" fmla="*/ 42827 w 7784000"/>
                <a:gd name="connsiteY5" fmla="*/ 7035413 h 10629970"/>
                <a:gd name="connsiteX6" fmla="*/ 95106 w 7784000"/>
                <a:gd name="connsiteY6" fmla="*/ 10267882 h 10629970"/>
                <a:gd name="connsiteX7" fmla="*/ 930583 w 7784000"/>
                <a:gd name="connsiteY7" fmla="*/ 10629970 h 10629970"/>
                <a:gd name="connsiteX8" fmla="*/ 6674518 w 7784000"/>
                <a:gd name="connsiteY8" fmla="*/ 10585701 h 10629970"/>
                <a:gd name="connsiteX9" fmla="*/ 7055517 w 7784000"/>
                <a:gd name="connsiteY9" fmla="*/ 10153788 h 10629970"/>
                <a:gd name="connsiteX10" fmla="*/ 7048356 w 7784000"/>
                <a:gd name="connsiteY10" fmla="*/ 5333932 h 10629970"/>
                <a:gd name="connsiteX11" fmla="*/ 7496247 w 7784000"/>
                <a:gd name="connsiteY11" fmla="*/ 4895645 h 10629970"/>
                <a:gd name="connsiteX12" fmla="*/ 7784000 w 7784000"/>
                <a:gd name="connsiteY12" fmla="*/ 558755 h 10629970"/>
                <a:gd name="connsiteX13" fmla="*/ 7245586 w 7784000"/>
                <a:gd name="connsiteY13" fmla="*/ 0 h 10629970"/>
                <a:gd name="connsiteX14" fmla="*/ 840203 w 7784000"/>
                <a:gd name="connsiteY14" fmla="*/ 139449 h 10629970"/>
                <a:gd name="connsiteX0" fmla="*/ 840203 w 7784000"/>
                <a:gd name="connsiteY0" fmla="*/ 139449 h 10629970"/>
                <a:gd name="connsiteX1" fmla="*/ 0 w 7784000"/>
                <a:gd name="connsiteY1" fmla="*/ 653868 h 10629970"/>
                <a:gd name="connsiteX2" fmla="*/ 109286 w 7784000"/>
                <a:gd name="connsiteY2" fmla="*/ 4451397 h 10629970"/>
                <a:gd name="connsiteX3" fmla="*/ 780906 w 7784000"/>
                <a:gd name="connsiteY3" fmla="*/ 4895782 h 10629970"/>
                <a:gd name="connsiteX4" fmla="*/ 747532 w 7784000"/>
                <a:gd name="connsiteY4" fmla="*/ 6527436 h 10629970"/>
                <a:gd name="connsiteX5" fmla="*/ 42827 w 7784000"/>
                <a:gd name="connsiteY5" fmla="*/ 7035413 h 10629970"/>
                <a:gd name="connsiteX6" fmla="*/ 95106 w 7784000"/>
                <a:gd name="connsiteY6" fmla="*/ 10267882 h 10629970"/>
                <a:gd name="connsiteX7" fmla="*/ 930583 w 7784000"/>
                <a:gd name="connsiteY7" fmla="*/ 10629970 h 10629970"/>
                <a:gd name="connsiteX8" fmla="*/ 6674518 w 7784000"/>
                <a:gd name="connsiteY8" fmla="*/ 10585701 h 10629970"/>
                <a:gd name="connsiteX9" fmla="*/ 7055517 w 7784000"/>
                <a:gd name="connsiteY9" fmla="*/ 10153788 h 10629970"/>
                <a:gd name="connsiteX10" fmla="*/ 7048356 w 7784000"/>
                <a:gd name="connsiteY10" fmla="*/ 5435350 h 10629970"/>
                <a:gd name="connsiteX11" fmla="*/ 7496247 w 7784000"/>
                <a:gd name="connsiteY11" fmla="*/ 4895645 h 10629970"/>
                <a:gd name="connsiteX12" fmla="*/ 7784000 w 7784000"/>
                <a:gd name="connsiteY12" fmla="*/ 558755 h 10629970"/>
                <a:gd name="connsiteX13" fmla="*/ 7245586 w 7784000"/>
                <a:gd name="connsiteY13" fmla="*/ 0 h 10629970"/>
                <a:gd name="connsiteX14" fmla="*/ 840203 w 7784000"/>
                <a:gd name="connsiteY14" fmla="*/ 139449 h 10629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84000" h="10629970">
                  <a:moveTo>
                    <a:pt x="840203" y="139449"/>
                  </a:moveTo>
                  <a:lnTo>
                    <a:pt x="0" y="653868"/>
                  </a:lnTo>
                  <a:lnTo>
                    <a:pt x="109286" y="4451397"/>
                  </a:lnTo>
                  <a:lnTo>
                    <a:pt x="780906" y="4895782"/>
                  </a:lnTo>
                  <a:lnTo>
                    <a:pt x="747532" y="6527436"/>
                  </a:lnTo>
                  <a:lnTo>
                    <a:pt x="42827" y="7035413"/>
                  </a:lnTo>
                  <a:lnTo>
                    <a:pt x="95106" y="10267882"/>
                  </a:lnTo>
                  <a:lnTo>
                    <a:pt x="930583" y="10629970"/>
                  </a:lnTo>
                  <a:lnTo>
                    <a:pt x="6674518" y="10585701"/>
                  </a:lnTo>
                  <a:lnTo>
                    <a:pt x="7055517" y="10153788"/>
                  </a:lnTo>
                  <a:lnTo>
                    <a:pt x="7048356" y="5435350"/>
                  </a:lnTo>
                  <a:lnTo>
                    <a:pt x="7496247" y="4895645"/>
                  </a:lnTo>
                  <a:lnTo>
                    <a:pt x="7784000" y="558755"/>
                  </a:lnTo>
                  <a:lnTo>
                    <a:pt x="7245586" y="0"/>
                  </a:lnTo>
                  <a:lnTo>
                    <a:pt x="840203" y="139449"/>
                  </a:lnTo>
                  <a:close/>
                </a:path>
              </a:pathLst>
            </a:custGeom>
            <a:solidFill>
              <a:srgbClr val="FF691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050" name="Picture 2" descr="C:\Users\LOANER\Desktop\BASENEWRIGH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2" t="3698" r="5172" b="3934"/>
            <a:stretch/>
          </p:blipFill>
          <p:spPr bwMode="auto">
            <a:xfrm>
              <a:off x="13411200" y="3018971"/>
              <a:ext cx="7924800" cy="10697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Hexagon 154"/>
            <p:cNvSpPr/>
            <p:nvPr/>
          </p:nvSpPr>
          <p:spPr>
            <a:xfrm>
              <a:off x="20345400" y="3992506"/>
              <a:ext cx="1905000" cy="1544694"/>
            </a:xfrm>
            <a:prstGeom prst="hexagon">
              <a:avLst/>
            </a:prstGeom>
            <a:solidFill>
              <a:srgbClr val="FF691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6" name="Hexagon 155"/>
            <p:cNvSpPr/>
            <p:nvPr/>
          </p:nvSpPr>
          <p:spPr>
            <a:xfrm>
              <a:off x="20535458" y="4129314"/>
              <a:ext cx="1607892" cy="1386114"/>
            </a:xfrm>
            <a:prstGeom prst="hexagon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325600" y="5029200"/>
            <a:ext cx="5878128" cy="8020050"/>
            <a:chOff x="14325600" y="5029200"/>
            <a:chExt cx="5878128" cy="8020050"/>
          </a:xfrm>
        </p:grpSpPr>
        <p:grpSp>
          <p:nvGrpSpPr>
            <p:cNvPr id="20" name="Group 19"/>
            <p:cNvGrpSpPr/>
            <p:nvPr/>
          </p:nvGrpSpPr>
          <p:grpSpPr>
            <a:xfrm>
              <a:off x="14325600" y="5029200"/>
              <a:ext cx="5878128" cy="7074292"/>
              <a:chOff x="14325600" y="5029200"/>
              <a:chExt cx="5878128" cy="7074292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4325600" y="5029200"/>
                <a:ext cx="2792028" cy="1575638"/>
                <a:chOff x="14439900" y="5559425"/>
                <a:chExt cx="2792028" cy="1575638"/>
              </a:xfrm>
            </p:grpSpPr>
            <p:sp>
              <p:nvSpPr>
                <p:cNvPr id="120" name="Octagon 119"/>
                <p:cNvSpPr/>
                <p:nvPr/>
              </p:nvSpPr>
              <p:spPr>
                <a:xfrm>
                  <a:off x="14439900" y="5559425"/>
                  <a:ext cx="1181100" cy="1575638"/>
                </a:xfrm>
                <a:prstGeom prst="octagon">
                  <a:avLst>
                    <a:gd name="adj" fmla="val 22850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1" name="Octagon 120"/>
                <p:cNvSpPr/>
                <p:nvPr/>
              </p:nvSpPr>
              <p:spPr>
                <a:xfrm>
                  <a:off x="16159163" y="5559425"/>
                  <a:ext cx="1072765" cy="1575638"/>
                </a:xfrm>
                <a:prstGeom prst="octagon">
                  <a:avLst>
                    <a:gd name="adj" fmla="val 24728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22" name="Octagon 121"/>
                <p:cNvSpPr/>
                <p:nvPr/>
              </p:nvSpPr>
              <p:spPr>
                <a:xfrm>
                  <a:off x="14502514" y="5644718"/>
                  <a:ext cx="2665346" cy="1411402"/>
                </a:xfrm>
                <a:prstGeom prst="octagon">
                  <a:avLst>
                    <a:gd name="adj" fmla="val 10510"/>
                  </a:avLst>
                </a:prstGeom>
                <a:solidFill>
                  <a:srgbClr val="1F1F1F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17411700" y="5041454"/>
                <a:ext cx="2792028" cy="1575638"/>
                <a:chOff x="14439900" y="5559425"/>
                <a:chExt cx="2792028" cy="1575638"/>
              </a:xfrm>
            </p:grpSpPr>
            <p:sp>
              <p:nvSpPr>
                <p:cNvPr id="161" name="Octagon 160"/>
                <p:cNvSpPr/>
                <p:nvPr/>
              </p:nvSpPr>
              <p:spPr>
                <a:xfrm>
                  <a:off x="14439900" y="5559425"/>
                  <a:ext cx="1181100" cy="1575638"/>
                </a:xfrm>
                <a:prstGeom prst="octagon">
                  <a:avLst>
                    <a:gd name="adj" fmla="val 22850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62" name="Octagon 161"/>
                <p:cNvSpPr/>
                <p:nvPr/>
              </p:nvSpPr>
              <p:spPr>
                <a:xfrm>
                  <a:off x="16159163" y="5559425"/>
                  <a:ext cx="1072765" cy="1575638"/>
                </a:xfrm>
                <a:prstGeom prst="octagon">
                  <a:avLst>
                    <a:gd name="adj" fmla="val 24728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66" name="Octagon 165"/>
                <p:cNvSpPr/>
                <p:nvPr/>
              </p:nvSpPr>
              <p:spPr>
                <a:xfrm>
                  <a:off x="14502514" y="5644718"/>
                  <a:ext cx="2665346" cy="1411402"/>
                </a:xfrm>
                <a:prstGeom prst="octagon">
                  <a:avLst>
                    <a:gd name="adj" fmla="val 10510"/>
                  </a:avLst>
                </a:prstGeom>
                <a:solidFill>
                  <a:srgbClr val="1F1F1F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14325600" y="6858000"/>
                <a:ext cx="2792028" cy="1575638"/>
                <a:chOff x="14439900" y="5559425"/>
                <a:chExt cx="2792028" cy="1575638"/>
              </a:xfrm>
            </p:grpSpPr>
            <p:sp>
              <p:nvSpPr>
                <p:cNvPr id="168" name="Octagon 167"/>
                <p:cNvSpPr/>
                <p:nvPr/>
              </p:nvSpPr>
              <p:spPr>
                <a:xfrm>
                  <a:off x="14439900" y="5559425"/>
                  <a:ext cx="1181100" cy="1575638"/>
                </a:xfrm>
                <a:prstGeom prst="octagon">
                  <a:avLst>
                    <a:gd name="adj" fmla="val 22850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69" name="Octagon 168"/>
                <p:cNvSpPr/>
                <p:nvPr/>
              </p:nvSpPr>
              <p:spPr>
                <a:xfrm>
                  <a:off x="16159163" y="5559425"/>
                  <a:ext cx="1072765" cy="1575638"/>
                </a:xfrm>
                <a:prstGeom prst="octagon">
                  <a:avLst>
                    <a:gd name="adj" fmla="val 24728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70" name="Octagon 169"/>
                <p:cNvSpPr/>
                <p:nvPr/>
              </p:nvSpPr>
              <p:spPr>
                <a:xfrm>
                  <a:off x="14502514" y="5644718"/>
                  <a:ext cx="2665346" cy="1411402"/>
                </a:xfrm>
                <a:prstGeom prst="octagon">
                  <a:avLst>
                    <a:gd name="adj" fmla="val 10510"/>
                  </a:avLst>
                </a:prstGeom>
                <a:solidFill>
                  <a:srgbClr val="1F1F1F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171" name="Group 170"/>
              <p:cNvGrpSpPr/>
              <p:nvPr/>
            </p:nvGrpSpPr>
            <p:grpSpPr>
              <a:xfrm>
                <a:off x="17411700" y="6870254"/>
                <a:ext cx="2792028" cy="1575638"/>
                <a:chOff x="14439900" y="5559425"/>
                <a:chExt cx="2792028" cy="1575638"/>
              </a:xfrm>
            </p:grpSpPr>
            <p:sp>
              <p:nvSpPr>
                <p:cNvPr id="172" name="Octagon 171"/>
                <p:cNvSpPr/>
                <p:nvPr/>
              </p:nvSpPr>
              <p:spPr>
                <a:xfrm>
                  <a:off x="14439900" y="5559425"/>
                  <a:ext cx="1181100" cy="1575638"/>
                </a:xfrm>
                <a:prstGeom prst="octagon">
                  <a:avLst>
                    <a:gd name="adj" fmla="val 22850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73" name="Octagon 172"/>
                <p:cNvSpPr/>
                <p:nvPr/>
              </p:nvSpPr>
              <p:spPr>
                <a:xfrm>
                  <a:off x="16159163" y="5559425"/>
                  <a:ext cx="1072765" cy="1575638"/>
                </a:xfrm>
                <a:prstGeom prst="octagon">
                  <a:avLst>
                    <a:gd name="adj" fmla="val 24728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74" name="Octagon 173"/>
                <p:cNvSpPr/>
                <p:nvPr/>
              </p:nvSpPr>
              <p:spPr>
                <a:xfrm>
                  <a:off x="14502514" y="5644718"/>
                  <a:ext cx="2665346" cy="1411402"/>
                </a:xfrm>
                <a:prstGeom prst="octagon">
                  <a:avLst>
                    <a:gd name="adj" fmla="val 10510"/>
                  </a:avLst>
                </a:prstGeom>
                <a:solidFill>
                  <a:srgbClr val="1F1F1F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14325600" y="8686800"/>
                <a:ext cx="2792028" cy="1575638"/>
                <a:chOff x="14439900" y="5559425"/>
                <a:chExt cx="2792028" cy="1575638"/>
              </a:xfrm>
            </p:grpSpPr>
            <p:sp>
              <p:nvSpPr>
                <p:cNvPr id="176" name="Octagon 175"/>
                <p:cNvSpPr/>
                <p:nvPr/>
              </p:nvSpPr>
              <p:spPr>
                <a:xfrm>
                  <a:off x="14439900" y="5559425"/>
                  <a:ext cx="1181100" cy="1575638"/>
                </a:xfrm>
                <a:prstGeom prst="octagon">
                  <a:avLst>
                    <a:gd name="adj" fmla="val 22850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77" name="Octagon 176"/>
                <p:cNvSpPr/>
                <p:nvPr/>
              </p:nvSpPr>
              <p:spPr>
                <a:xfrm>
                  <a:off x="16159163" y="5559425"/>
                  <a:ext cx="1072765" cy="1575638"/>
                </a:xfrm>
                <a:prstGeom prst="octagon">
                  <a:avLst>
                    <a:gd name="adj" fmla="val 24728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78" name="Octagon 177"/>
                <p:cNvSpPr/>
                <p:nvPr/>
              </p:nvSpPr>
              <p:spPr>
                <a:xfrm>
                  <a:off x="14502514" y="5644718"/>
                  <a:ext cx="2665346" cy="1411402"/>
                </a:xfrm>
                <a:prstGeom prst="octagon">
                  <a:avLst>
                    <a:gd name="adj" fmla="val 10510"/>
                  </a:avLst>
                </a:prstGeom>
                <a:solidFill>
                  <a:srgbClr val="1F1F1F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179" name="Group 178"/>
              <p:cNvGrpSpPr/>
              <p:nvPr/>
            </p:nvGrpSpPr>
            <p:grpSpPr>
              <a:xfrm>
                <a:off x="17411700" y="8699054"/>
                <a:ext cx="2792028" cy="1575638"/>
                <a:chOff x="14439900" y="5559425"/>
                <a:chExt cx="2792028" cy="1575638"/>
              </a:xfrm>
            </p:grpSpPr>
            <p:sp>
              <p:nvSpPr>
                <p:cNvPr id="180" name="Octagon 179"/>
                <p:cNvSpPr/>
                <p:nvPr/>
              </p:nvSpPr>
              <p:spPr>
                <a:xfrm>
                  <a:off x="14439900" y="5559425"/>
                  <a:ext cx="1181100" cy="1575638"/>
                </a:xfrm>
                <a:prstGeom prst="octagon">
                  <a:avLst>
                    <a:gd name="adj" fmla="val 22850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1" name="Octagon 180"/>
                <p:cNvSpPr/>
                <p:nvPr/>
              </p:nvSpPr>
              <p:spPr>
                <a:xfrm>
                  <a:off x="16159163" y="5559425"/>
                  <a:ext cx="1072765" cy="1575638"/>
                </a:xfrm>
                <a:prstGeom prst="octagon">
                  <a:avLst>
                    <a:gd name="adj" fmla="val 24728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2" name="Octagon 181"/>
                <p:cNvSpPr/>
                <p:nvPr/>
              </p:nvSpPr>
              <p:spPr>
                <a:xfrm>
                  <a:off x="14502514" y="5644718"/>
                  <a:ext cx="2665346" cy="1411402"/>
                </a:xfrm>
                <a:prstGeom prst="octagon">
                  <a:avLst>
                    <a:gd name="adj" fmla="val 10510"/>
                  </a:avLst>
                </a:prstGeom>
                <a:solidFill>
                  <a:srgbClr val="1F1F1F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14325600" y="10515600"/>
                <a:ext cx="2792028" cy="1575638"/>
                <a:chOff x="14439900" y="5559425"/>
                <a:chExt cx="2792028" cy="1575638"/>
              </a:xfrm>
            </p:grpSpPr>
            <p:sp>
              <p:nvSpPr>
                <p:cNvPr id="184" name="Octagon 183"/>
                <p:cNvSpPr/>
                <p:nvPr/>
              </p:nvSpPr>
              <p:spPr>
                <a:xfrm>
                  <a:off x="14439900" y="5559425"/>
                  <a:ext cx="1181100" cy="1575638"/>
                </a:xfrm>
                <a:prstGeom prst="octagon">
                  <a:avLst>
                    <a:gd name="adj" fmla="val 22850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5" name="Octagon 184"/>
                <p:cNvSpPr/>
                <p:nvPr/>
              </p:nvSpPr>
              <p:spPr>
                <a:xfrm>
                  <a:off x="16159163" y="5559425"/>
                  <a:ext cx="1072765" cy="1575638"/>
                </a:xfrm>
                <a:prstGeom prst="octagon">
                  <a:avLst>
                    <a:gd name="adj" fmla="val 24728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6" name="Octagon 185"/>
                <p:cNvSpPr/>
                <p:nvPr/>
              </p:nvSpPr>
              <p:spPr>
                <a:xfrm>
                  <a:off x="14502514" y="5644718"/>
                  <a:ext cx="2665346" cy="1411402"/>
                </a:xfrm>
                <a:prstGeom prst="octagon">
                  <a:avLst>
                    <a:gd name="adj" fmla="val 10510"/>
                  </a:avLst>
                </a:prstGeom>
                <a:solidFill>
                  <a:srgbClr val="1F1F1F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17411700" y="10527854"/>
                <a:ext cx="2792028" cy="1575638"/>
                <a:chOff x="14439900" y="5559425"/>
                <a:chExt cx="2792028" cy="1575638"/>
              </a:xfrm>
            </p:grpSpPr>
            <p:sp>
              <p:nvSpPr>
                <p:cNvPr id="188" name="Octagon 187"/>
                <p:cNvSpPr/>
                <p:nvPr/>
              </p:nvSpPr>
              <p:spPr>
                <a:xfrm>
                  <a:off x="14439900" y="5559425"/>
                  <a:ext cx="1181100" cy="1575638"/>
                </a:xfrm>
                <a:prstGeom prst="octagon">
                  <a:avLst>
                    <a:gd name="adj" fmla="val 22850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9" name="Octagon 188"/>
                <p:cNvSpPr/>
                <p:nvPr/>
              </p:nvSpPr>
              <p:spPr>
                <a:xfrm>
                  <a:off x="16159163" y="5559425"/>
                  <a:ext cx="1072765" cy="1575638"/>
                </a:xfrm>
                <a:prstGeom prst="octagon">
                  <a:avLst>
                    <a:gd name="adj" fmla="val 24728"/>
                  </a:avLst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0" name="Octagon 189"/>
                <p:cNvSpPr/>
                <p:nvPr/>
              </p:nvSpPr>
              <p:spPr>
                <a:xfrm>
                  <a:off x="14502514" y="5644718"/>
                  <a:ext cx="2665346" cy="1411402"/>
                </a:xfrm>
                <a:prstGeom prst="octagon">
                  <a:avLst>
                    <a:gd name="adj" fmla="val 10510"/>
                  </a:avLst>
                </a:prstGeom>
                <a:solidFill>
                  <a:srgbClr val="1F1F1F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14946943" y="12496800"/>
              <a:ext cx="4255457" cy="552450"/>
              <a:chOff x="14695773" y="12630150"/>
              <a:chExt cx="4255457" cy="552450"/>
            </a:xfrm>
          </p:grpSpPr>
          <p:sp>
            <p:nvSpPr>
              <p:cNvPr id="196" name="Parallelogram 195"/>
              <p:cNvSpPr/>
              <p:nvPr/>
            </p:nvSpPr>
            <p:spPr>
              <a:xfrm>
                <a:off x="16436630" y="12644735"/>
                <a:ext cx="2514600" cy="457200"/>
              </a:xfrm>
              <a:prstGeom prst="parallelogram">
                <a:avLst>
                  <a:gd name="adj" fmla="val 40873"/>
                </a:avLst>
              </a:prstGeom>
              <a:solidFill>
                <a:schemeClr val="tx1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14760440" y="12720935"/>
                <a:ext cx="1622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Wildcard Condensed Italic" pitchFamily="50" charset="0"/>
                  </a:rPr>
                  <a:t>POINTS</a:t>
                </a:r>
                <a:endParaRPr lang="en-PH" sz="2400" dirty="0">
                  <a:latin typeface="Wildcard Condensed Italic" pitchFamily="50" charset="0"/>
                </a:endParaRP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14695773" y="12630150"/>
                <a:ext cx="16225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Wildcard Condensed Italic" pitchFamily="50" charset="0"/>
                  </a:rPr>
                  <a:t>POINTS</a:t>
                </a:r>
                <a:endParaRPr lang="en-PH" sz="2400" dirty="0">
                  <a:solidFill>
                    <a:schemeClr val="bg1"/>
                  </a:solidFill>
                  <a:latin typeface="Wildcard Condensed Italic" pitchFamily="50" charset="0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5181600" y="3591287"/>
            <a:ext cx="8615761" cy="10342428"/>
            <a:chOff x="5181600" y="3591287"/>
            <a:chExt cx="8615761" cy="10342428"/>
          </a:xfrm>
        </p:grpSpPr>
        <p:sp>
          <p:nvSpPr>
            <p:cNvPr id="152" name="Freeform 151"/>
            <p:cNvSpPr/>
            <p:nvPr/>
          </p:nvSpPr>
          <p:spPr>
            <a:xfrm flipH="1">
              <a:off x="5897961" y="3591287"/>
              <a:ext cx="7899400" cy="10342428"/>
            </a:xfrm>
            <a:custGeom>
              <a:avLst/>
              <a:gdLst>
                <a:gd name="connsiteX0" fmla="*/ 609600 w 8077200"/>
                <a:gd name="connsiteY0" fmla="*/ 76200 h 10248900"/>
                <a:gd name="connsiteX1" fmla="*/ 7448550 w 8077200"/>
                <a:gd name="connsiteY1" fmla="*/ 76200 h 10248900"/>
                <a:gd name="connsiteX2" fmla="*/ 8077200 w 8077200"/>
                <a:gd name="connsiteY2" fmla="*/ 419100 h 10248900"/>
                <a:gd name="connsiteX3" fmla="*/ 8077200 w 8077200"/>
                <a:gd name="connsiteY3" fmla="*/ 3886200 h 10248900"/>
                <a:gd name="connsiteX4" fmla="*/ 7372350 w 8077200"/>
                <a:gd name="connsiteY4" fmla="*/ 4267200 h 10248900"/>
                <a:gd name="connsiteX5" fmla="*/ 7372350 w 8077200"/>
                <a:gd name="connsiteY5" fmla="*/ 5867400 h 10248900"/>
                <a:gd name="connsiteX6" fmla="*/ 8058150 w 8077200"/>
                <a:gd name="connsiteY6" fmla="*/ 6134100 h 10248900"/>
                <a:gd name="connsiteX7" fmla="*/ 8058150 w 8077200"/>
                <a:gd name="connsiteY7" fmla="*/ 9886950 h 10248900"/>
                <a:gd name="connsiteX8" fmla="*/ 7677150 w 8077200"/>
                <a:gd name="connsiteY8" fmla="*/ 10248900 h 10248900"/>
                <a:gd name="connsiteX9" fmla="*/ 457200 w 8077200"/>
                <a:gd name="connsiteY9" fmla="*/ 10248900 h 10248900"/>
                <a:gd name="connsiteX10" fmla="*/ 0 w 8077200"/>
                <a:gd name="connsiteY10" fmla="*/ 9677400 h 10248900"/>
                <a:gd name="connsiteX11" fmla="*/ 0 w 8077200"/>
                <a:gd name="connsiteY11" fmla="*/ 4914900 h 10248900"/>
                <a:gd name="connsiteX12" fmla="*/ 628650 w 8077200"/>
                <a:gd name="connsiteY12" fmla="*/ 4343400 h 10248900"/>
                <a:gd name="connsiteX13" fmla="*/ 590550 w 8077200"/>
                <a:gd name="connsiteY13" fmla="*/ 0 h 10248900"/>
                <a:gd name="connsiteX14" fmla="*/ 609600 w 8077200"/>
                <a:gd name="connsiteY14" fmla="*/ 76200 h 10248900"/>
                <a:gd name="connsiteX0" fmla="*/ 590550 w 8077200"/>
                <a:gd name="connsiteY0" fmla="*/ 0 h 10248900"/>
                <a:gd name="connsiteX1" fmla="*/ 7448550 w 8077200"/>
                <a:gd name="connsiteY1" fmla="*/ 76200 h 10248900"/>
                <a:gd name="connsiteX2" fmla="*/ 8077200 w 8077200"/>
                <a:gd name="connsiteY2" fmla="*/ 419100 h 10248900"/>
                <a:gd name="connsiteX3" fmla="*/ 8077200 w 8077200"/>
                <a:gd name="connsiteY3" fmla="*/ 3886200 h 10248900"/>
                <a:gd name="connsiteX4" fmla="*/ 7372350 w 8077200"/>
                <a:gd name="connsiteY4" fmla="*/ 4267200 h 10248900"/>
                <a:gd name="connsiteX5" fmla="*/ 7372350 w 8077200"/>
                <a:gd name="connsiteY5" fmla="*/ 5867400 h 10248900"/>
                <a:gd name="connsiteX6" fmla="*/ 8058150 w 8077200"/>
                <a:gd name="connsiteY6" fmla="*/ 6134100 h 10248900"/>
                <a:gd name="connsiteX7" fmla="*/ 8058150 w 8077200"/>
                <a:gd name="connsiteY7" fmla="*/ 9886950 h 10248900"/>
                <a:gd name="connsiteX8" fmla="*/ 7677150 w 8077200"/>
                <a:gd name="connsiteY8" fmla="*/ 10248900 h 10248900"/>
                <a:gd name="connsiteX9" fmla="*/ 457200 w 8077200"/>
                <a:gd name="connsiteY9" fmla="*/ 10248900 h 10248900"/>
                <a:gd name="connsiteX10" fmla="*/ 0 w 8077200"/>
                <a:gd name="connsiteY10" fmla="*/ 9677400 h 10248900"/>
                <a:gd name="connsiteX11" fmla="*/ 0 w 8077200"/>
                <a:gd name="connsiteY11" fmla="*/ 4914900 h 10248900"/>
                <a:gd name="connsiteX12" fmla="*/ 628650 w 8077200"/>
                <a:gd name="connsiteY12" fmla="*/ 4343400 h 10248900"/>
                <a:gd name="connsiteX13" fmla="*/ 590550 w 8077200"/>
                <a:gd name="connsiteY13" fmla="*/ 0 h 10248900"/>
                <a:gd name="connsiteX0" fmla="*/ 550956 w 8077200"/>
                <a:gd name="connsiteY0" fmla="*/ 186123 h 10172700"/>
                <a:gd name="connsiteX1" fmla="*/ 7448550 w 8077200"/>
                <a:gd name="connsiteY1" fmla="*/ 0 h 10172700"/>
                <a:gd name="connsiteX2" fmla="*/ 8077200 w 8077200"/>
                <a:gd name="connsiteY2" fmla="*/ 342900 h 10172700"/>
                <a:gd name="connsiteX3" fmla="*/ 8077200 w 8077200"/>
                <a:gd name="connsiteY3" fmla="*/ 3810000 h 10172700"/>
                <a:gd name="connsiteX4" fmla="*/ 7372350 w 8077200"/>
                <a:gd name="connsiteY4" fmla="*/ 4191000 h 10172700"/>
                <a:gd name="connsiteX5" fmla="*/ 7372350 w 8077200"/>
                <a:gd name="connsiteY5" fmla="*/ 5791200 h 10172700"/>
                <a:gd name="connsiteX6" fmla="*/ 8058150 w 8077200"/>
                <a:gd name="connsiteY6" fmla="*/ 6057900 h 10172700"/>
                <a:gd name="connsiteX7" fmla="*/ 8058150 w 8077200"/>
                <a:gd name="connsiteY7" fmla="*/ 9810750 h 10172700"/>
                <a:gd name="connsiteX8" fmla="*/ 7677150 w 8077200"/>
                <a:gd name="connsiteY8" fmla="*/ 10172700 h 10172700"/>
                <a:gd name="connsiteX9" fmla="*/ 457200 w 8077200"/>
                <a:gd name="connsiteY9" fmla="*/ 10172700 h 10172700"/>
                <a:gd name="connsiteX10" fmla="*/ 0 w 8077200"/>
                <a:gd name="connsiteY10" fmla="*/ 9601200 h 10172700"/>
                <a:gd name="connsiteX11" fmla="*/ 0 w 8077200"/>
                <a:gd name="connsiteY11" fmla="*/ 4838700 h 10172700"/>
                <a:gd name="connsiteX12" fmla="*/ 628650 w 8077200"/>
                <a:gd name="connsiteY12" fmla="*/ 4267200 h 10172700"/>
                <a:gd name="connsiteX13" fmla="*/ 550956 w 8077200"/>
                <a:gd name="connsiteY13" fmla="*/ 186123 h 10172700"/>
                <a:gd name="connsiteX0" fmla="*/ 577352 w 8103596"/>
                <a:gd name="connsiteY0" fmla="*/ 186123 h 10172700"/>
                <a:gd name="connsiteX1" fmla="*/ 7474946 w 8103596"/>
                <a:gd name="connsiteY1" fmla="*/ 0 h 10172700"/>
                <a:gd name="connsiteX2" fmla="*/ 8103596 w 8103596"/>
                <a:gd name="connsiteY2" fmla="*/ 342900 h 10172700"/>
                <a:gd name="connsiteX3" fmla="*/ 8103596 w 8103596"/>
                <a:gd name="connsiteY3" fmla="*/ 3810000 h 10172700"/>
                <a:gd name="connsiteX4" fmla="*/ 7398746 w 8103596"/>
                <a:gd name="connsiteY4" fmla="*/ 4191000 h 10172700"/>
                <a:gd name="connsiteX5" fmla="*/ 7398746 w 8103596"/>
                <a:gd name="connsiteY5" fmla="*/ 5791200 h 10172700"/>
                <a:gd name="connsiteX6" fmla="*/ 8084546 w 8103596"/>
                <a:gd name="connsiteY6" fmla="*/ 6057900 h 10172700"/>
                <a:gd name="connsiteX7" fmla="*/ 8084546 w 8103596"/>
                <a:gd name="connsiteY7" fmla="*/ 9810750 h 10172700"/>
                <a:gd name="connsiteX8" fmla="*/ 7703546 w 8103596"/>
                <a:gd name="connsiteY8" fmla="*/ 10172700 h 10172700"/>
                <a:gd name="connsiteX9" fmla="*/ 483596 w 8103596"/>
                <a:gd name="connsiteY9" fmla="*/ 10172700 h 10172700"/>
                <a:gd name="connsiteX10" fmla="*/ 0 w 8103596"/>
                <a:gd name="connsiteY10" fmla="*/ 9288911 h 10172700"/>
                <a:gd name="connsiteX11" fmla="*/ 26396 w 8103596"/>
                <a:gd name="connsiteY11" fmla="*/ 4838700 h 10172700"/>
                <a:gd name="connsiteX12" fmla="*/ 655046 w 8103596"/>
                <a:gd name="connsiteY12" fmla="*/ 4267200 h 10172700"/>
                <a:gd name="connsiteX13" fmla="*/ 577352 w 8103596"/>
                <a:gd name="connsiteY13" fmla="*/ 186123 h 10172700"/>
                <a:gd name="connsiteX0" fmla="*/ 577352 w 8103596"/>
                <a:gd name="connsiteY0" fmla="*/ 186123 h 10172700"/>
                <a:gd name="connsiteX1" fmla="*/ 7474946 w 8103596"/>
                <a:gd name="connsiteY1" fmla="*/ 0 h 10172700"/>
                <a:gd name="connsiteX2" fmla="*/ 8103596 w 8103596"/>
                <a:gd name="connsiteY2" fmla="*/ 342900 h 10172700"/>
                <a:gd name="connsiteX3" fmla="*/ 8103596 w 8103596"/>
                <a:gd name="connsiteY3" fmla="*/ 3810000 h 10172700"/>
                <a:gd name="connsiteX4" fmla="*/ 7398746 w 8103596"/>
                <a:gd name="connsiteY4" fmla="*/ 4191000 h 10172700"/>
                <a:gd name="connsiteX5" fmla="*/ 7398746 w 8103596"/>
                <a:gd name="connsiteY5" fmla="*/ 5791200 h 10172700"/>
                <a:gd name="connsiteX6" fmla="*/ 8084546 w 8103596"/>
                <a:gd name="connsiteY6" fmla="*/ 6057900 h 10172700"/>
                <a:gd name="connsiteX7" fmla="*/ 8084546 w 8103596"/>
                <a:gd name="connsiteY7" fmla="*/ 9810750 h 10172700"/>
                <a:gd name="connsiteX8" fmla="*/ 7703546 w 8103596"/>
                <a:gd name="connsiteY8" fmla="*/ 10172700 h 10172700"/>
                <a:gd name="connsiteX9" fmla="*/ 641972 w 8103596"/>
                <a:gd name="connsiteY9" fmla="*/ 9960343 h 10172700"/>
                <a:gd name="connsiteX10" fmla="*/ 0 w 8103596"/>
                <a:gd name="connsiteY10" fmla="*/ 9288911 h 10172700"/>
                <a:gd name="connsiteX11" fmla="*/ 26396 w 8103596"/>
                <a:gd name="connsiteY11" fmla="*/ 4838700 h 10172700"/>
                <a:gd name="connsiteX12" fmla="*/ 655046 w 8103596"/>
                <a:gd name="connsiteY12" fmla="*/ 4267200 h 10172700"/>
                <a:gd name="connsiteX13" fmla="*/ 577352 w 8103596"/>
                <a:gd name="connsiteY13" fmla="*/ 186123 h 10172700"/>
                <a:gd name="connsiteX0" fmla="*/ 577352 w 8103596"/>
                <a:gd name="connsiteY0" fmla="*/ 186123 h 10172700"/>
                <a:gd name="connsiteX1" fmla="*/ 7474946 w 8103596"/>
                <a:gd name="connsiteY1" fmla="*/ 0 h 10172700"/>
                <a:gd name="connsiteX2" fmla="*/ 8103596 w 8103596"/>
                <a:gd name="connsiteY2" fmla="*/ 342900 h 10172700"/>
                <a:gd name="connsiteX3" fmla="*/ 8103596 w 8103596"/>
                <a:gd name="connsiteY3" fmla="*/ 3810000 h 10172700"/>
                <a:gd name="connsiteX4" fmla="*/ 7398746 w 8103596"/>
                <a:gd name="connsiteY4" fmla="*/ 4191000 h 10172700"/>
                <a:gd name="connsiteX5" fmla="*/ 7398746 w 8103596"/>
                <a:gd name="connsiteY5" fmla="*/ 5791200 h 10172700"/>
                <a:gd name="connsiteX6" fmla="*/ 8018556 w 8103596"/>
                <a:gd name="connsiteY6" fmla="*/ 5920493 h 10172700"/>
                <a:gd name="connsiteX7" fmla="*/ 8084546 w 8103596"/>
                <a:gd name="connsiteY7" fmla="*/ 9810750 h 10172700"/>
                <a:gd name="connsiteX8" fmla="*/ 7703546 w 8103596"/>
                <a:gd name="connsiteY8" fmla="*/ 10172700 h 10172700"/>
                <a:gd name="connsiteX9" fmla="*/ 641972 w 8103596"/>
                <a:gd name="connsiteY9" fmla="*/ 9960343 h 10172700"/>
                <a:gd name="connsiteX10" fmla="*/ 0 w 8103596"/>
                <a:gd name="connsiteY10" fmla="*/ 9288911 h 10172700"/>
                <a:gd name="connsiteX11" fmla="*/ 26396 w 8103596"/>
                <a:gd name="connsiteY11" fmla="*/ 4838700 h 10172700"/>
                <a:gd name="connsiteX12" fmla="*/ 655046 w 8103596"/>
                <a:gd name="connsiteY12" fmla="*/ 4267200 h 10172700"/>
                <a:gd name="connsiteX13" fmla="*/ 577352 w 8103596"/>
                <a:gd name="connsiteY13" fmla="*/ 186123 h 10172700"/>
                <a:gd name="connsiteX0" fmla="*/ 577352 w 8103596"/>
                <a:gd name="connsiteY0" fmla="*/ 186123 h 10172700"/>
                <a:gd name="connsiteX1" fmla="*/ 7474946 w 8103596"/>
                <a:gd name="connsiteY1" fmla="*/ 0 h 10172700"/>
                <a:gd name="connsiteX2" fmla="*/ 8103596 w 8103596"/>
                <a:gd name="connsiteY2" fmla="*/ 342900 h 10172700"/>
                <a:gd name="connsiteX3" fmla="*/ 8103596 w 8103596"/>
                <a:gd name="connsiteY3" fmla="*/ 3810000 h 10172700"/>
                <a:gd name="connsiteX4" fmla="*/ 7398746 w 8103596"/>
                <a:gd name="connsiteY4" fmla="*/ 4191000 h 10172700"/>
                <a:gd name="connsiteX5" fmla="*/ 7372351 w 8103596"/>
                <a:gd name="connsiteY5" fmla="*/ 5678776 h 10172700"/>
                <a:gd name="connsiteX6" fmla="*/ 8018556 w 8103596"/>
                <a:gd name="connsiteY6" fmla="*/ 5920493 h 10172700"/>
                <a:gd name="connsiteX7" fmla="*/ 8084546 w 8103596"/>
                <a:gd name="connsiteY7" fmla="*/ 9810750 h 10172700"/>
                <a:gd name="connsiteX8" fmla="*/ 7703546 w 8103596"/>
                <a:gd name="connsiteY8" fmla="*/ 10172700 h 10172700"/>
                <a:gd name="connsiteX9" fmla="*/ 641972 w 8103596"/>
                <a:gd name="connsiteY9" fmla="*/ 9960343 h 10172700"/>
                <a:gd name="connsiteX10" fmla="*/ 0 w 8103596"/>
                <a:gd name="connsiteY10" fmla="*/ 9288911 h 10172700"/>
                <a:gd name="connsiteX11" fmla="*/ 26396 w 8103596"/>
                <a:gd name="connsiteY11" fmla="*/ 4838700 h 10172700"/>
                <a:gd name="connsiteX12" fmla="*/ 655046 w 8103596"/>
                <a:gd name="connsiteY12" fmla="*/ 4267200 h 10172700"/>
                <a:gd name="connsiteX13" fmla="*/ 577352 w 8103596"/>
                <a:gd name="connsiteY13" fmla="*/ 186123 h 10172700"/>
                <a:gd name="connsiteX0" fmla="*/ 577352 w 8209180"/>
                <a:gd name="connsiteY0" fmla="*/ 186123 h 10172700"/>
                <a:gd name="connsiteX1" fmla="*/ 7474946 w 8209180"/>
                <a:gd name="connsiteY1" fmla="*/ 0 h 10172700"/>
                <a:gd name="connsiteX2" fmla="*/ 8209180 w 8209180"/>
                <a:gd name="connsiteY2" fmla="*/ 342900 h 10172700"/>
                <a:gd name="connsiteX3" fmla="*/ 8103596 w 8209180"/>
                <a:gd name="connsiteY3" fmla="*/ 3810000 h 10172700"/>
                <a:gd name="connsiteX4" fmla="*/ 7398746 w 8209180"/>
                <a:gd name="connsiteY4" fmla="*/ 4191000 h 10172700"/>
                <a:gd name="connsiteX5" fmla="*/ 7372351 w 8209180"/>
                <a:gd name="connsiteY5" fmla="*/ 5678776 h 10172700"/>
                <a:gd name="connsiteX6" fmla="*/ 8018556 w 8209180"/>
                <a:gd name="connsiteY6" fmla="*/ 5920493 h 10172700"/>
                <a:gd name="connsiteX7" fmla="*/ 8084546 w 8209180"/>
                <a:gd name="connsiteY7" fmla="*/ 9810750 h 10172700"/>
                <a:gd name="connsiteX8" fmla="*/ 7703546 w 8209180"/>
                <a:gd name="connsiteY8" fmla="*/ 10172700 h 10172700"/>
                <a:gd name="connsiteX9" fmla="*/ 641972 w 8209180"/>
                <a:gd name="connsiteY9" fmla="*/ 9960343 h 10172700"/>
                <a:gd name="connsiteX10" fmla="*/ 0 w 8209180"/>
                <a:gd name="connsiteY10" fmla="*/ 9288911 h 10172700"/>
                <a:gd name="connsiteX11" fmla="*/ 26396 w 8209180"/>
                <a:gd name="connsiteY11" fmla="*/ 4838700 h 10172700"/>
                <a:gd name="connsiteX12" fmla="*/ 655046 w 8209180"/>
                <a:gd name="connsiteY12" fmla="*/ 4267200 h 10172700"/>
                <a:gd name="connsiteX13" fmla="*/ 577352 w 8209180"/>
                <a:gd name="connsiteY13" fmla="*/ 186123 h 1017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09180" h="10172700">
                  <a:moveTo>
                    <a:pt x="577352" y="186123"/>
                  </a:moveTo>
                  <a:lnTo>
                    <a:pt x="7474946" y="0"/>
                  </a:lnTo>
                  <a:lnTo>
                    <a:pt x="8209180" y="342900"/>
                  </a:lnTo>
                  <a:lnTo>
                    <a:pt x="8103596" y="3810000"/>
                  </a:lnTo>
                  <a:lnTo>
                    <a:pt x="7398746" y="4191000"/>
                  </a:lnTo>
                  <a:lnTo>
                    <a:pt x="7372351" y="5678776"/>
                  </a:lnTo>
                  <a:lnTo>
                    <a:pt x="8018556" y="5920493"/>
                  </a:lnTo>
                  <a:lnTo>
                    <a:pt x="8084546" y="9810750"/>
                  </a:lnTo>
                  <a:lnTo>
                    <a:pt x="7703546" y="10172700"/>
                  </a:lnTo>
                  <a:lnTo>
                    <a:pt x="641972" y="9960343"/>
                  </a:lnTo>
                  <a:lnTo>
                    <a:pt x="0" y="9288911"/>
                  </a:lnTo>
                  <a:lnTo>
                    <a:pt x="26396" y="4838700"/>
                  </a:lnTo>
                  <a:lnTo>
                    <a:pt x="655046" y="4267200"/>
                  </a:lnTo>
                  <a:lnTo>
                    <a:pt x="577352" y="186123"/>
                  </a:lnTo>
                  <a:close/>
                </a:path>
              </a:pathLst>
            </a:custGeom>
            <a:solidFill>
              <a:srgbClr val="FF691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051" name="Picture 3" descr="C:\Users\LOANER\Desktop\BASENEWLEF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657600"/>
              <a:ext cx="7497762" cy="10167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Hexagon 21"/>
            <p:cNvSpPr/>
            <p:nvPr/>
          </p:nvSpPr>
          <p:spPr>
            <a:xfrm>
              <a:off x="5181600" y="4094106"/>
              <a:ext cx="1905000" cy="1544694"/>
            </a:xfrm>
            <a:prstGeom prst="hexagon">
              <a:avLst/>
            </a:prstGeom>
            <a:solidFill>
              <a:srgbClr val="FF691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4" name="Hexagon 153"/>
            <p:cNvSpPr/>
            <p:nvPr/>
          </p:nvSpPr>
          <p:spPr>
            <a:xfrm>
              <a:off x="5257800" y="4114800"/>
              <a:ext cx="1607892" cy="1386114"/>
            </a:xfrm>
            <a:prstGeom prst="hexagon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4" name="Parallelogram 3"/>
          <p:cNvSpPr/>
          <p:nvPr/>
        </p:nvSpPr>
        <p:spPr>
          <a:xfrm>
            <a:off x="0" y="7391400"/>
            <a:ext cx="2971800" cy="533400"/>
          </a:xfrm>
          <a:prstGeom prst="parallelogram">
            <a:avLst>
              <a:gd name="adj" fmla="val 325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Wildcard Condensed Italic" pitchFamily="50" charset="0"/>
              </a:rPr>
              <a:t>EQUIPPED</a:t>
            </a:r>
            <a:endParaRPr lang="en-PH" sz="2800" dirty="0">
              <a:solidFill>
                <a:sysClr val="windowText" lastClr="000000"/>
              </a:solidFill>
              <a:latin typeface="Wildcard Condensed Italic" pitchFamily="50" charset="0"/>
            </a:endParaRPr>
          </a:p>
        </p:txBody>
      </p:sp>
      <p:sp>
        <p:nvSpPr>
          <p:cNvPr id="52" name="Parallelogram 51"/>
          <p:cNvSpPr/>
          <p:nvPr/>
        </p:nvSpPr>
        <p:spPr>
          <a:xfrm>
            <a:off x="16180326" y="35052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SKILLS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53" name="Parallelogram 52"/>
          <p:cNvSpPr/>
          <p:nvPr/>
        </p:nvSpPr>
        <p:spPr>
          <a:xfrm>
            <a:off x="18401858" y="35052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JOBS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54" name="Parallelogram 53"/>
          <p:cNvSpPr/>
          <p:nvPr/>
        </p:nvSpPr>
        <p:spPr>
          <a:xfrm>
            <a:off x="13639800" y="1690273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Wildcard Condensed Italic" pitchFamily="50" charset="0"/>
              </a:rPr>
              <a:t>INV</a:t>
            </a:r>
            <a:endParaRPr lang="en-PH" sz="32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5527000" y="12621269"/>
            <a:ext cx="1497939" cy="965795"/>
            <a:chOff x="22821900" y="12307590"/>
            <a:chExt cx="1497939" cy="965795"/>
          </a:xfrm>
        </p:grpSpPr>
        <p:sp>
          <p:nvSpPr>
            <p:cNvPr id="58" name="Isosceles Triangle 57"/>
            <p:cNvSpPr/>
            <p:nvPr/>
          </p:nvSpPr>
          <p:spPr>
            <a:xfrm>
              <a:off x="23012400" y="12344400"/>
              <a:ext cx="1143000" cy="928985"/>
            </a:xfrm>
            <a:prstGeom prst="triangl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22986339" y="12307590"/>
              <a:ext cx="1143000" cy="928985"/>
            </a:xfrm>
            <a:prstGeom prst="triangle">
              <a:avLst/>
            </a:prstGeom>
            <a:solidFill>
              <a:srgbClr val="FF370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847961" y="12813268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Wildcard Condensed Italic" pitchFamily="50" charset="0"/>
                </a:rPr>
                <a:t>REMOVE</a:t>
              </a:r>
              <a:endParaRPr lang="en-PH" sz="1800" dirty="0">
                <a:latin typeface="Wildcard Condensed Italic" pitchFamily="50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821900" y="12776458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Wildcard Condensed Italic" pitchFamily="50" charset="0"/>
                </a:rPr>
                <a:t>REMOVE</a:t>
              </a:r>
              <a:endParaRPr lang="en-PH" sz="18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46" y="13808309"/>
            <a:ext cx="1026508" cy="62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Parallelogram 81"/>
          <p:cNvSpPr/>
          <p:nvPr/>
        </p:nvSpPr>
        <p:spPr>
          <a:xfrm>
            <a:off x="6239035" y="2209800"/>
            <a:ext cx="4114800" cy="3048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Parallelogram 84"/>
          <p:cNvSpPr/>
          <p:nvPr/>
        </p:nvSpPr>
        <p:spPr>
          <a:xfrm>
            <a:off x="13998868" y="35052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INV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87" name="Parallelogram 86"/>
          <p:cNvSpPr/>
          <p:nvPr/>
        </p:nvSpPr>
        <p:spPr>
          <a:xfrm>
            <a:off x="16078200" y="3332106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Wildcard Condensed Italic" pitchFamily="50" charset="0"/>
              </a:rPr>
              <a:t>SKILLS</a:t>
            </a:r>
            <a:endParaRPr lang="en-PH" sz="32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sp>
        <p:nvSpPr>
          <p:cNvPr id="88" name="Parallelogram 87"/>
          <p:cNvSpPr/>
          <p:nvPr/>
        </p:nvSpPr>
        <p:spPr>
          <a:xfrm>
            <a:off x="18860708" y="1676400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Wildcard Condensed Italic" pitchFamily="50" charset="0"/>
              </a:rPr>
              <a:t>JOBS</a:t>
            </a:r>
            <a:endParaRPr lang="en-PH" sz="32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sp>
        <p:nvSpPr>
          <p:cNvPr id="89" name="Parallelogram 88"/>
          <p:cNvSpPr/>
          <p:nvPr/>
        </p:nvSpPr>
        <p:spPr>
          <a:xfrm>
            <a:off x="14140227" y="14203165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GEAR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94" name="Parallelogram 93"/>
          <p:cNvSpPr/>
          <p:nvPr/>
        </p:nvSpPr>
        <p:spPr>
          <a:xfrm>
            <a:off x="16475334" y="14100987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Wildcard Condensed Italic" pitchFamily="50" charset="0"/>
              </a:rPr>
              <a:t>ARMOR</a:t>
            </a:r>
            <a:endParaRPr lang="en-PH" sz="2400" dirty="0">
              <a:latin typeface="Wildcard Condensed Italic" pitchFamily="50" charset="0"/>
            </a:endParaRPr>
          </a:p>
        </p:txBody>
      </p:sp>
      <p:sp>
        <p:nvSpPr>
          <p:cNvPr id="95" name="Parallelogram 94"/>
          <p:cNvSpPr/>
          <p:nvPr/>
        </p:nvSpPr>
        <p:spPr>
          <a:xfrm>
            <a:off x="19104824" y="14050765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Wildcard Condensed Italic" pitchFamily="50" charset="0"/>
              </a:rPr>
              <a:t>AUGS</a:t>
            </a:r>
            <a:endParaRPr lang="en-PH" sz="2400" dirty="0">
              <a:latin typeface="Wildcard Condensed Italic" pitchFamily="50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00400" y="3181350"/>
            <a:ext cx="1185564" cy="1185564"/>
            <a:chOff x="3028831" y="2266831"/>
            <a:chExt cx="1371600" cy="1371600"/>
          </a:xfrm>
        </p:grpSpPr>
        <p:sp>
          <p:nvSpPr>
            <p:cNvPr id="7" name="Rectangle 6"/>
            <p:cNvSpPr/>
            <p:nvPr/>
          </p:nvSpPr>
          <p:spPr>
            <a:xfrm rot="18900000">
              <a:off x="3028831" y="2800112"/>
              <a:ext cx="1371600" cy="305038"/>
            </a:xfrm>
            <a:prstGeom prst="rect">
              <a:avLst/>
            </a:prstGeom>
            <a:solidFill>
              <a:srgbClr val="E6C5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7" name="Rectangle 96"/>
            <p:cNvSpPr/>
            <p:nvPr/>
          </p:nvSpPr>
          <p:spPr>
            <a:xfrm rot="2700000">
              <a:off x="3028830" y="2800112"/>
              <a:ext cx="1371600" cy="305038"/>
            </a:xfrm>
            <a:prstGeom prst="rect">
              <a:avLst/>
            </a:prstGeom>
            <a:solidFill>
              <a:srgbClr val="E6C5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86236" y="3200400"/>
            <a:ext cx="1185564" cy="1185564"/>
            <a:chOff x="3028831" y="2266831"/>
            <a:chExt cx="1371600" cy="1371600"/>
          </a:xfrm>
          <a:solidFill>
            <a:schemeClr val="accent6">
              <a:lumMod val="50000"/>
            </a:schemeClr>
          </a:solidFill>
        </p:grpSpPr>
        <p:sp>
          <p:nvSpPr>
            <p:cNvPr id="101" name="Rectangle 100"/>
            <p:cNvSpPr/>
            <p:nvPr/>
          </p:nvSpPr>
          <p:spPr>
            <a:xfrm rot="18900000">
              <a:off x="3028831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3" name="Rectangle 102"/>
            <p:cNvSpPr/>
            <p:nvPr/>
          </p:nvSpPr>
          <p:spPr>
            <a:xfrm rot="2700000">
              <a:off x="3028830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53136" y="9509309"/>
            <a:ext cx="704850" cy="596889"/>
            <a:chOff x="22860000" y="8382012"/>
            <a:chExt cx="704850" cy="596889"/>
          </a:xfrm>
        </p:grpSpPr>
        <p:sp>
          <p:nvSpPr>
            <p:cNvPr id="17" name="Hexagon 16"/>
            <p:cNvSpPr/>
            <p:nvPr/>
          </p:nvSpPr>
          <p:spPr>
            <a:xfrm>
              <a:off x="22904450" y="8389883"/>
              <a:ext cx="660400" cy="589018"/>
            </a:xfrm>
            <a:prstGeom prst="hexagon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3200" dirty="0">
                <a:latin typeface="Arial Black" pitchFamily="34" charset="0"/>
              </a:endParaRPr>
            </a:p>
          </p:txBody>
        </p:sp>
        <p:sp>
          <p:nvSpPr>
            <p:cNvPr id="105" name="Hexagon 104"/>
            <p:cNvSpPr/>
            <p:nvPr/>
          </p:nvSpPr>
          <p:spPr>
            <a:xfrm>
              <a:off x="22860000" y="8382012"/>
              <a:ext cx="609600" cy="525517"/>
            </a:xfrm>
            <a:prstGeom prst="hexagon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Arial Black" pitchFamily="34" charset="0"/>
                </a:rPr>
                <a:t>X</a:t>
              </a:r>
              <a:endParaRPr lang="en-PH" sz="3200" dirty="0">
                <a:latin typeface="Arial Black" pitchFamily="34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857886" y="10235107"/>
            <a:ext cx="704850" cy="596889"/>
            <a:chOff x="22860000" y="8382012"/>
            <a:chExt cx="704850" cy="596889"/>
          </a:xfrm>
        </p:grpSpPr>
        <p:sp>
          <p:nvSpPr>
            <p:cNvPr id="109" name="Hexagon 108"/>
            <p:cNvSpPr/>
            <p:nvPr/>
          </p:nvSpPr>
          <p:spPr>
            <a:xfrm>
              <a:off x="22904450" y="8389883"/>
              <a:ext cx="660400" cy="589018"/>
            </a:xfrm>
            <a:prstGeom prst="hexagon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3200" dirty="0">
                <a:latin typeface="Arial Black" pitchFamily="34" charset="0"/>
              </a:endParaRPr>
            </a:p>
          </p:txBody>
        </p:sp>
        <p:sp>
          <p:nvSpPr>
            <p:cNvPr id="111" name="Hexagon 110"/>
            <p:cNvSpPr/>
            <p:nvPr/>
          </p:nvSpPr>
          <p:spPr>
            <a:xfrm>
              <a:off x="22860000" y="8382012"/>
              <a:ext cx="609600" cy="525517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Arial Black" pitchFamily="34" charset="0"/>
                </a:rPr>
                <a:t>X</a:t>
              </a:r>
              <a:endParaRPr lang="en-PH" sz="3200" dirty="0">
                <a:latin typeface="Arial Black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93333" y="3200400"/>
            <a:ext cx="6432810" cy="10104735"/>
            <a:chOff x="6793333" y="3200400"/>
            <a:chExt cx="6432810" cy="10104735"/>
          </a:xfrm>
        </p:grpSpPr>
        <p:grpSp>
          <p:nvGrpSpPr>
            <p:cNvPr id="5" name="Group 4"/>
            <p:cNvGrpSpPr/>
            <p:nvPr/>
          </p:nvGrpSpPr>
          <p:grpSpPr>
            <a:xfrm>
              <a:off x="6793333" y="3200400"/>
              <a:ext cx="6236867" cy="10104735"/>
              <a:chOff x="6793333" y="3200400"/>
              <a:chExt cx="6236867" cy="10104735"/>
            </a:xfrm>
          </p:grpSpPr>
          <p:sp>
            <p:nvSpPr>
              <p:cNvPr id="6" name="Parallelogram 5"/>
              <p:cNvSpPr/>
              <p:nvPr/>
            </p:nvSpPr>
            <p:spPr>
              <a:xfrm>
                <a:off x="10515600" y="12847935"/>
                <a:ext cx="2514600" cy="457200"/>
              </a:xfrm>
              <a:prstGeom prst="parallelogram">
                <a:avLst>
                  <a:gd name="adj" fmla="val 40873"/>
                </a:avLst>
              </a:prstGeom>
              <a:solidFill>
                <a:schemeClr val="tx1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610600" y="12811720"/>
                <a:ext cx="1893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Wildcard Condensed Italic" pitchFamily="50" charset="0"/>
                  </a:rPr>
                  <a:t>CREDITS</a:t>
                </a:r>
                <a:endParaRPr lang="en-PH" sz="2400" dirty="0">
                  <a:latin typeface="Wildcard Condensed Italic" pitchFamily="50" charset="0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6945156" y="11201400"/>
                <a:ext cx="4896630" cy="1104900"/>
                <a:chOff x="7467600" y="11031183"/>
                <a:chExt cx="4896630" cy="11049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7467600" y="11031183"/>
                  <a:ext cx="1104900" cy="1104900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8731510" y="11031183"/>
                  <a:ext cx="1104900" cy="1104900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9995420" y="11031183"/>
                  <a:ext cx="1104900" cy="1104900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1259330" y="11031183"/>
                  <a:ext cx="1104900" cy="1104900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6858000" y="10676235"/>
                <a:ext cx="24753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Wildcard Condensed Italic" pitchFamily="50" charset="0"/>
                  </a:rPr>
                  <a:t>AUGMENTS</a:t>
                </a:r>
                <a:endParaRPr lang="en-PH" sz="2400" dirty="0">
                  <a:latin typeface="Wildcard Condensed Italic" pitchFamily="50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10475" y="5080595"/>
                <a:ext cx="2162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Wildcard Condensed Italic" pitchFamily="50" charset="0"/>
                  </a:rPr>
                  <a:t>equiPPed</a:t>
                </a:r>
                <a:endParaRPr lang="en-PH" sz="2400" dirty="0">
                  <a:latin typeface="Wildcard Condensed Italic" pitchFamily="50" charset="0"/>
                </a:endParaRPr>
              </a:p>
            </p:txBody>
          </p:sp>
          <p:sp>
            <p:nvSpPr>
              <p:cNvPr id="61" name="Parallelogram 60"/>
              <p:cNvSpPr/>
              <p:nvPr/>
            </p:nvSpPr>
            <p:spPr>
              <a:xfrm>
                <a:off x="8839200" y="4018644"/>
                <a:ext cx="3341822" cy="324756"/>
              </a:xfrm>
              <a:prstGeom prst="parallelogram">
                <a:avLst>
                  <a:gd name="adj" fmla="val 40873"/>
                </a:avLst>
              </a:prstGeom>
              <a:solidFill>
                <a:schemeClr val="tx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2000" dirty="0">
                  <a:solidFill>
                    <a:srgbClr val="E6C500"/>
                  </a:solidFill>
                  <a:latin typeface="Wildcard Condensed Italic" pitchFamily="50" charset="0"/>
                </a:endParaRPr>
              </a:p>
            </p:txBody>
          </p:sp>
          <p:sp>
            <p:nvSpPr>
              <p:cNvPr id="62" name="Parallelogram 61"/>
              <p:cNvSpPr/>
              <p:nvPr/>
            </p:nvSpPr>
            <p:spPr>
              <a:xfrm>
                <a:off x="8764812" y="4572000"/>
                <a:ext cx="4112987" cy="304800"/>
              </a:xfrm>
              <a:prstGeom prst="parallelogram">
                <a:avLst>
                  <a:gd name="adj" fmla="val 4087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7398764" y="5562599"/>
                <a:ext cx="5190986" cy="5344467"/>
                <a:chOff x="7010400" y="5360892"/>
                <a:chExt cx="5791200" cy="5962428"/>
              </a:xfrm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8153400" y="5974080"/>
                  <a:ext cx="3749042" cy="4518515"/>
                  <a:chOff x="8061958" y="6054313"/>
                  <a:chExt cx="3749042" cy="4518515"/>
                </a:xfrm>
              </p:grpSpPr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8305800" y="6054313"/>
                    <a:ext cx="1371600" cy="0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 flipV="1">
                    <a:off x="10215712" y="6096000"/>
                    <a:ext cx="1371600" cy="381000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 flipV="1">
                    <a:off x="8061958" y="6934200"/>
                    <a:ext cx="1615442" cy="558509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 flipV="1">
                    <a:off x="10668000" y="7673342"/>
                    <a:ext cx="1143000" cy="403858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flipV="1">
                    <a:off x="8214358" y="8991600"/>
                    <a:ext cx="1234442" cy="383928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10722563" y="9567133"/>
                    <a:ext cx="783637" cy="1005695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2" name="Freeform 91"/>
                <p:cNvSpPr/>
                <p:nvPr/>
              </p:nvSpPr>
              <p:spPr>
                <a:xfrm>
                  <a:off x="8534400" y="5509260"/>
                  <a:ext cx="2727960" cy="5814060"/>
                </a:xfrm>
                <a:custGeom>
                  <a:avLst/>
                  <a:gdLst>
                    <a:gd name="connsiteX0" fmla="*/ 1120140 w 2727960"/>
                    <a:gd name="connsiteY0" fmla="*/ 0 h 5814060"/>
                    <a:gd name="connsiteX1" fmla="*/ 899160 w 2727960"/>
                    <a:gd name="connsiteY1" fmla="*/ 137160 h 5814060"/>
                    <a:gd name="connsiteX2" fmla="*/ 815340 w 2727960"/>
                    <a:gd name="connsiteY2" fmla="*/ 434340 h 5814060"/>
                    <a:gd name="connsiteX3" fmla="*/ 876300 w 2727960"/>
                    <a:gd name="connsiteY3" fmla="*/ 693420 h 5814060"/>
                    <a:gd name="connsiteX4" fmla="*/ 944880 w 2727960"/>
                    <a:gd name="connsiteY4" fmla="*/ 815340 h 5814060"/>
                    <a:gd name="connsiteX5" fmla="*/ 723900 w 2727960"/>
                    <a:gd name="connsiteY5" fmla="*/ 822960 h 5814060"/>
                    <a:gd name="connsiteX6" fmla="*/ 457200 w 2727960"/>
                    <a:gd name="connsiteY6" fmla="*/ 1104900 h 5814060"/>
                    <a:gd name="connsiteX7" fmla="*/ 434340 w 2727960"/>
                    <a:gd name="connsiteY7" fmla="*/ 1569720 h 5814060"/>
                    <a:gd name="connsiteX8" fmla="*/ 312420 w 2727960"/>
                    <a:gd name="connsiteY8" fmla="*/ 1973580 h 5814060"/>
                    <a:gd name="connsiteX9" fmla="*/ 236220 w 2727960"/>
                    <a:gd name="connsiteY9" fmla="*/ 2712720 h 5814060"/>
                    <a:gd name="connsiteX10" fmla="*/ 327660 w 2727960"/>
                    <a:gd name="connsiteY10" fmla="*/ 3017520 h 5814060"/>
                    <a:gd name="connsiteX11" fmla="*/ 304800 w 2727960"/>
                    <a:gd name="connsiteY11" fmla="*/ 3291840 h 5814060"/>
                    <a:gd name="connsiteX12" fmla="*/ 441960 w 2727960"/>
                    <a:gd name="connsiteY12" fmla="*/ 3345180 h 5814060"/>
                    <a:gd name="connsiteX13" fmla="*/ 525780 w 2727960"/>
                    <a:gd name="connsiteY13" fmla="*/ 3253740 h 5814060"/>
                    <a:gd name="connsiteX14" fmla="*/ 464820 w 2727960"/>
                    <a:gd name="connsiteY14" fmla="*/ 3604260 h 5814060"/>
                    <a:gd name="connsiteX15" fmla="*/ 449580 w 2727960"/>
                    <a:gd name="connsiteY15" fmla="*/ 4023360 h 5814060"/>
                    <a:gd name="connsiteX16" fmla="*/ 396240 w 2727960"/>
                    <a:gd name="connsiteY16" fmla="*/ 4236720 h 5814060"/>
                    <a:gd name="connsiteX17" fmla="*/ 304800 w 2727960"/>
                    <a:gd name="connsiteY17" fmla="*/ 5052060 h 5814060"/>
                    <a:gd name="connsiteX18" fmla="*/ 0 w 2727960"/>
                    <a:gd name="connsiteY18" fmla="*/ 5212080 h 5814060"/>
                    <a:gd name="connsiteX19" fmla="*/ 15240 w 2727960"/>
                    <a:gd name="connsiteY19" fmla="*/ 5379720 h 5814060"/>
                    <a:gd name="connsiteX20" fmla="*/ 213360 w 2727960"/>
                    <a:gd name="connsiteY20" fmla="*/ 5440680 h 5814060"/>
                    <a:gd name="connsiteX21" fmla="*/ 822960 w 2727960"/>
                    <a:gd name="connsiteY21" fmla="*/ 5349240 h 5814060"/>
                    <a:gd name="connsiteX22" fmla="*/ 822960 w 2727960"/>
                    <a:gd name="connsiteY22" fmla="*/ 5219700 h 5814060"/>
                    <a:gd name="connsiteX23" fmla="*/ 906780 w 2727960"/>
                    <a:gd name="connsiteY23" fmla="*/ 5135880 h 5814060"/>
                    <a:gd name="connsiteX24" fmla="*/ 1066800 w 2727960"/>
                    <a:gd name="connsiteY24" fmla="*/ 4229100 h 5814060"/>
                    <a:gd name="connsiteX25" fmla="*/ 1059180 w 2727960"/>
                    <a:gd name="connsiteY25" fmla="*/ 4023360 h 5814060"/>
                    <a:gd name="connsiteX26" fmla="*/ 1165860 w 2727960"/>
                    <a:gd name="connsiteY26" fmla="*/ 3741420 h 5814060"/>
                    <a:gd name="connsiteX27" fmla="*/ 1188720 w 2727960"/>
                    <a:gd name="connsiteY27" fmla="*/ 3352800 h 5814060"/>
                    <a:gd name="connsiteX28" fmla="*/ 1234440 w 2727960"/>
                    <a:gd name="connsiteY28" fmla="*/ 3208020 h 5814060"/>
                    <a:gd name="connsiteX29" fmla="*/ 1432560 w 2727960"/>
                    <a:gd name="connsiteY29" fmla="*/ 3589020 h 5814060"/>
                    <a:gd name="connsiteX30" fmla="*/ 1562100 w 2727960"/>
                    <a:gd name="connsiteY30" fmla="*/ 3962400 h 5814060"/>
                    <a:gd name="connsiteX31" fmla="*/ 1737360 w 2727960"/>
                    <a:gd name="connsiteY31" fmla="*/ 4229100 h 5814060"/>
                    <a:gd name="connsiteX32" fmla="*/ 1821180 w 2727960"/>
                    <a:gd name="connsiteY32" fmla="*/ 4808220 h 5814060"/>
                    <a:gd name="connsiteX33" fmla="*/ 2072640 w 2727960"/>
                    <a:gd name="connsiteY33" fmla="*/ 5501640 h 5814060"/>
                    <a:gd name="connsiteX34" fmla="*/ 2164080 w 2727960"/>
                    <a:gd name="connsiteY34" fmla="*/ 5494020 h 5814060"/>
                    <a:gd name="connsiteX35" fmla="*/ 2186940 w 2727960"/>
                    <a:gd name="connsiteY35" fmla="*/ 5692140 h 5814060"/>
                    <a:gd name="connsiteX36" fmla="*/ 2514600 w 2727960"/>
                    <a:gd name="connsiteY36" fmla="*/ 5814060 h 5814060"/>
                    <a:gd name="connsiteX37" fmla="*/ 2727960 w 2727960"/>
                    <a:gd name="connsiteY37" fmla="*/ 5775960 h 5814060"/>
                    <a:gd name="connsiteX38" fmla="*/ 2727960 w 2727960"/>
                    <a:gd name="connsiteY38" fmla="*/ 5554980 h 5814060"/>
                    <a:gd name="connsiteX39" fmla="*/ 2613660 w 2727960"/>
                    <a:gd name="connsiteY39" fmla="*/ 5417820 h 5814060"/>
                    <a:gd name="connsiteX40" fmla="*/ 2644140 w 2727960"/>
                    <a:gd name="connsiteY40" fmla="*/ 5318760 h 5814060"/>
                    <a:gd name="connsiteX41" fmla="*/ 2362200 w 2727960"/>
                    <a:gd name="connsiteY41" fmla="*/ 4099560 h 5814060"/>
                    <a:gd name="connsiteX42" fmla="*/ 2202180 w 2727960"/>
                    <a:gd name="connsiteY42" fmla="*/ 3787140 h 5814060"/>
                    <a:gd name="connsiteX43" fmla="*/ 2209800 w 2727960"/>
                    <a:gd name="connsiteY43" fmla="*/ 3505200 h 5814060"/>
                    <a:gd name="connsiteX44" fmla="*/ 2004060 w 2727960"/>
                    <a:gd name="connsiteY44" fmla="*/ 2964180 h 5814060"/>
                    <a:gd name="connsiteX45" fmla="*/ 2255520 w 2727960"/>
                    <a:gd name="connsiteY45" fmla="*/ 2834640 h 5814060"/>
                    <a:gd name="connsiteX46" fmla="*/ 2286000 w 2727960"/>
                    <a:gd name="connsiteY46" fmla="*/ 2567940 h 5814060"/>
                    <a:gd name="connsiteX47" fmla="*/ 2362200 w 2727960"/>
                    <a:gd name="connsiteY47" fmla="*/ 2468880 h 5814060"/>
                    <a:gd name="connsiteX48" fmla="*/ 2263140 w 2727960"/>
                    <a:gd name="connsiteY48" fmla="*/ 1722120 h 5814060"/>
                    <a:gd name="connsiteX49" fmla="*/ 2080260 w 2727960"/>
                    <a:gd name="connsiteY49" fmla="*/ 1325880 h 5814060"/>
                    <a:gd name="connsiteX50" fmla="*/ 2034540 w 2727960"/>
                    <a:gd name="connsiteY50" fmla="*/ 929640 h 5814060"/>
                    <a:gd name="connsiteX51" fmla="*/ 1813560 w 2727960"/>
                    <a:gd name="connsiteY51" fmla="*/ 746760 h 5814060"/>
                    <a:gd name="connsiteX52" fmla="*/ 1630680 w 2727960"/>
                    <a:gd name="connsiteY52" fmla="*/ 739140 h 5814060"/>
                    <a:gd name="connsiteX53" fmla="*/ 1524000 w 2727960"/>
                    <a:gd name="connsiteY53" fmla="*/ 792480 h 5814060"/>
                    <a:gd name="connsiteX54" fmla="*/ 1455420 w 2727960"/>
                    <a:gd name="connsiteY54" fmla="*/ 655320 h 5814060"/>
                    <a:gd name="connsiteX55" fmla="*/ 1539240 w 2727960"/>
                    <a:gd name="connsiteY55" fmla="*/ 502920 h 5814060"/>
                    <a:gd name="connsiteX56" fmla="*/ 1409700 w 2727960"/>
                    <a:gd name="connsiteY56" fmla="*/ 83820 h 5814060"/>
                    <a:gd name="connsiteX57" fmla="*/ 1120140 w 2727960"/>
                    <a:gd name="connsiteY57" fmla="*/ 0 h 5814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2727960" h="5814060">
                      <a:moveTo>
                        <a:pt x="1120140" y="0"/>
                      </a:moveTo>
                      <a:lnTo>
                        <a:pt x="899160" y="137160"/>
                      </a:lnTo>
                      <a:lnTo>
                        <a:pt x="815340" y="434340"/>
                      </a:lnTo>
                      <a:lnTo>
                        <a:pt x="876300" y="693420"/>
                      </a:lnTo>
                      <a:lnTo>
                        <a:pt x="944880" y="815340"/>
                      </a:lnTo>
                      <a:lnTo>
                        <a:pt x="723900" y="822960"/>
                      </a:lnTo>
                      <a:lnTo>
                        <a:pt x="457200" y="1104900"/>
                      </a:lnTo>
                      <a:lnTo>
                        <a:pt x="434340" y="1569720"/>
                      </a:lnTo>
                      <a:lnTo>
                        <a:pt x="312420" y="1973580"/>
                      </a:lnTo>
                      <a:lnTo>
                        <a:pt x="236220" y="2712720"/>
                      </a:lnTo>
                      <a:lnTo>
                        <a:pt x="327660" y="3017520"/>
                      </a:lnTo>
                      <a:lnTo>
                        <a:pt x="304800" y="3291840"/>
                      </a:lnTo>
                      <a:lnTo>
                        <a:pt x="441960" y="3345180"/>
                      </a:lnTo>
                      <a:lnTo>
                        <a:pt x="525780" y="3253740"/>
                      </a:lnTo>
                      <a:lnTo>
                        <a:pt x="464820" y="3604260"/>
                      </a:lnTo>
                      <a:lnTo>
                        <a:pt x="449580" y="4023360"/>
                      </a:lnTo>
                      <a:lnTo>
                        <a:pt x="396240" y="4236720"/>
                      </a:lnTo>
                      <a:lnTo>
                        <a:pt x="304800" y="5052060"/>
                      </a:lnTo>
                      <a:lnTo>
                        <a:pt x="0" y="5212080"/>
                      </a:lnTo>
                      <a:lnTo>
                        <a:pt x="15240" y="5379720"/>
                      </a:lnTo>
                      <a:lnTo>
                        <a:pt x="213360" y="5440680"/>
                      </a:lnTo>
                      <a:lnTo>
                        <a:pt x="822960" y="5349240"/>
                      </a:lnTo>
                      <a:lnTo>
                        <a:pt x="822960" y="5219700"/>
                      </a:lnTo>
                      <a:lnTo>
                        <a:pt x="906780" y="5135880"/>
                      </a:lnTo>
                      <a:lnTo>
                        <a:pt x="1066800" y="4229100"/>
                      </a:lnTo>
                      <a:lnTo>
                        <a:pt x="1059180" y="4023360"/>
                      </a:lnTo>
                      <a:lnTo>
                        <a:pt x="1165860" y="3741420"/>
                      </a:lnTo>
                      <a:lnTo>
                        <a:pt x="1188720" y="3352800"/>
                      </a:lnTo>
                      <a:lnTo>
                        <a:pt x="1234440" y="3208020"/>
                      </a:lnTo>
                      <a:lnTo>
                        <a:pt x="1432560" y="3589020"/>
                      </a:lnTo>
                      <a:lnTo>
                        <a:pt x="1562100" y="3962400"/>
                      </a:lnTo>
                      <a:lnTo>
                        <a:pt x="1737360" y="4229100"/>
                      </a:lnTo>
                      <a:lnTo>
                        <a:pt x="1821180" y="4808220"/>
                      </a:lnTo>
                      <a:lnTo>
                        <a:pt x="2072640" y="5501640"/>
                      </a:lnTo>
                      <a:lnTo>
                        <a:pt x="2164080" y="5494020"/>
                      </a:lnTo>
                      <a:lnTo>
                        <a:pt x="2186940" y="5692140"/>
                      </a:lnTo>
                      <a:lnTo>
                        <a:pt x="2514600" y="5814060"/>
                      </a:lnTo>
                      <a:lnTo>
                        <a:pt x="2727960" y="5775960"/>
                      </a:lnTo>
                      <a:lnTo>
                        <a:pt x="2727960" y="5554980"/>
                      </a:lnTo>
                      <a:lnTo>
                        <a:pt x="2613660" y="5417820"/>
                      </a:lnTo>
                      <a:lnTo>
                        <a:pt x="2644140" y="5318760"/>
                      </a:lnTo>
                      <a:lnTo>
                        <a:pt x="2362200" y="4099560"/>
                      </a:lnTo>
                      <a:lnTo>
                        <a:pt x="2202180" y="3787140"/>
                      </a:lnTo>
                      <a:lnTo>
                        <a:pt x="2209800" y="3505200"/>
                      </a:lnTo>
                      <a:lnTo>
                        <a:pt x="2004060" y="2964180"/>
                      </a:lnTo>
                      <a:lnTo>
                        <a:pt x="2255520" y="2834640"/>
                      </a:lnTo>
                      <a:lnTo>
                        <a:pt x="2286000" y="2567940"/>
                      </a:lnTo>
                      <a:lnTo>
                        <a:pt x="2362200" y="2468880"/>
                      </a:lnTo>
                      <a:lnTo>
                        <a:pt x="2263140" y="1722120"/>
                      </a:lnTo>
                      <a:lnTo>
                        <a:pt x="2080260" y="1325880"/>
                      </a:lnTo>
                      <a:lnTo>
                        <a:pt x="2034540" y="929640"/>
                      </a:lnTo>
                      <a:lnTo>
                        <a:pt x="1813560" y="746760"/>
                      </a:lnTo>
                      <a:lnTo>
                        <a:pt x="1630680" y="739140"/>
                      </a:lnTo>
                      <a:lnTo>
                        <a:pt x="1524000" y="792480"/>
                      </a:lnTo>
                      <a:lnTo>
                        <a:pt x="1455420" y="655320"/>
                      </a:lnTo>
                      <a:lnTo>
                        <a:pt x="1539240" y="502920"/>
                      </a:lnTo>
                      <a:lnTo>
                        <a:pt x="1409700" y="83820"/>
                      </a:lnTo>
                      <a:lnTo>
                        <a:pt x="112014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 smtClean="0"/>
                    <a:t>`</a:t>
                  </a:r>
                  <a:endParaRPr lang="en-PH" dirty="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7414259" y="5360893"/>
                  <a:ext cx="1325882" cy="1325882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11046292" y="5360892"/>
                  <a:ext cx="1325882" cy="1325882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010400" y="7010400"/>
                  <a:ext cx="1325882" cy="1325882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11475718" y="7010400"/>
                  <a:ext cx="1325882" cy="1325882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7368537" y="8709512"/>
                  <a:ext cx="1325882" cy="1325882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11399518" y="8991600"/>
                  <a:ext cx="1325882" cy="1325882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pic>
              <p:nvPicPr>
                <p:cNvPr id="99" name="Picture 4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17065" y="5606263"/>
                  <a:ext cx="2550645" cy="55907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59" name="Parallelogram 158"/>
              <p:cNvSpPr/>
              <p:nvPr/>
            </p:nvSpPr>
            <p:spPr>
              <a:xfrm>
                <a:off x="7039428" y="3291114"/>
                <a:ext cx="5524500" cy="609600"/>
              </a:xfrm>
              <a:prstGeom prst="parallelogram">
                <a:avLst>
                  <a:gd name="adj" fmla="val 40873"/>
                </a:avLst>
              </a:prstGeom>
              <a:solidFill>
                <a:schemeClr val="tx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4000" dirty="0">
                  <a:solidFill>
                    <a:schemeClr val="bg1"/>
                  </a:solidFill>
                  <a:latin typeface="Wildcard Condensed Italic" pitchFamily="50" charset="0"/>
                </a:endParaRPr>
              </a:p>
            </p:txBody>
          </p:sp>
          <p:sp>
            <p:nvSpPr>
              <p:cNvPr id="60" name="Parallelogram 59"/>
              <p:cNvSpPr/>
              <p:nvPr/>
            </p:nvSpPr>
            <p:spPr>
              <a:xfrm>
                <a:off x="6974395" y="3200400"/>
                <a:ext cx="5524500" cy="609600"/>
              </a:xfrm>
              <a:prstGeom prst="parallelogram">
                <a:avLst>
                  <a:gd name="adj" fmla="val 40873"/>
                </a:avLst>
              </a:prstGeom>
              <a:solidFill>
                <a:srgbClr val="00B0F0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4000" dirty="0">
                  <a:solidFill>
                    <a:schemeClr val="bg1"/>
                  </a:solidFill>
                  <a:latin typeface="Wildcard Condensed Italic" pitchFamily="50" charset="0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8545933" y="12720935"/>
                <a:ext cx="1893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Wildcard Condensed Italic" pitchFamily="50" charset="0"/>
                  </a:rPr>
                  <a:t>CREDITS</a:t>
                </a:r>
                <a:endParaRPr lang="en-PH" sz="2400" dirty="0">
                  <a:solidFill>
                    <a:schemeClr val="bg1"/>
                  </a:solidFill>
                  <a:latin typeface="Wildcard Condensed Italic" pitchFamily="50" charset="0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6793333" y="10585450"/>
                <a:ext cx="24753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Wildcard Condensed Italic" pitchFamily="50" charset="0"/>
                  </a:rPr>
                  <a:t>AUGMENTS</a:t>
                </a:r>
                <a:endParaRPr lang="en-PH" sz="2400" dirty="0">
                  <a:solidFill>
                    <a:schemeClr val="bg1"/>
                  </a:solidFill>
                  <a:latin typeface="Wildcard Condensed Italic" pitchFamily="50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7545808" y="4989810"/>
                <a:ext cx="2162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Wildcard Condensed Italic" pitchFamily="50" charset="0"/>
                  </a:rPr>
                  <a:t>equiPPed</a:t>
                </a:r>
                <a:endParaRPr lang="en-PH" sz="2400" dirty="0">
                  <a:solidFill>
                    <a:schemeClr val="bg1"/>
                  </a:solidFill>
                  <a:latin typeface="Wildcard Condensed Italic" pitchFamily="50" charset="0"/>
                </a:endParaRP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12039600" y="11884223"/>
              <a:ext cx="11865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Wildcard Condensed Italic" pitchFamily="50" charset="0"/>
                </a:rPr>
                <a:t>REMOVE</a:t>
              </a:r>
              <a:endParaRPr lang="en-PH" sz="14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691439" y="6926258"/>
            <a:ext cx="2482850" cy="1274412"/>
            <a:chOff x="15316200" y="4646935"/>
            <a:chExt cx="2482850" cy="1274412"/>
          </a:xfrm>
        </p:grpSpPr>
        <p:sp>
          <p:nvSpPr>
            <p:cNvPr id="157" name="Octagon 156"/>
            <p:cNvSpPr/>
            <p:nvPr/>
          </p:nvSpPr>
          <p:spPr>
            <a:xfrm>
              <a:off x="15316200" y="4646935"/>
              <a:ext cx="2482850" cy="1274412"/>
            </a:xfrm>
            <a:prstGeom prst="octagon">
              <a:avLst>
                <a:gd name="adj" fmla="val 10510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5567024" y="5012384"/>
              <a:ext cx="815975" cy="815975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5567025" y="4724400"/>
              <a:ext cx="1981200" cy="24353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6499145" y="5216377"/>
              <a:ext cx="407987" cy="40798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22479000" y="2806899"/>
            <a:ext cx="2482850" cy="1274412"/>
            <a:chOff x="15316200" y="4646935"/>
            <a:chExt cx="2482850" cy="1274412"/>
          </a:xfrm>
        </p:grpSpPr>
        <p:sp>
          <p:nvSpPr>
            <p:cNvPr id="192" name="Octagon 191"/>
            <p:cNvSpPr/>
            <p:nvPr/>
          </p:nvSpPr>
          <p:spPr>
            <a:xfrm>
              <a:off x="15316200" y="4646935"/>
              <a:ext cx="2482850" cy="1274412"/>
            </a:xfrm>
            <a:prstGeom prst="octagon">
              <a:avLst>
                <a:gd name="adj" fmla="val 10510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5435265" y="4990165"/>
              <a:ext cx="881061" cy="88106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5436850" y="4695822"/>
              <a:ext cx="2241550" cy="24353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6383000" y="5190706"/>
              <a:ext cx="459330" cy="459330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4536400" y="12268453"/>
            <a:ext cx="736099" cy="76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1800" b="1" dirty="0" smtClean="0">
                <a:latin typeface="BPdotsUnicaseSquare" pitchFamily="50" charset="0"/>
              </a:rPr>
              <a:t>0270</a:t>
            </a:r>
          </a:p>
          <a:p>
            <a:pPr>
              <a:lnSpc>
                <a:spcPct val="60000"/>
              </a:lnSpc>
            </a:pPr>
            <a:r>
              <a:rPr lang="en-US" sz="1800" b="1" dirty="0" smtClean="0">
                <a:latin typeface="BPdotsUnicaseSquare" pitchFamily="50" charset="0"/>
              </a:rPr>
              <a:t>9331</a:t>
            </a:r>
          </a:p>
          <a:p>
            <a:pPr>
              <a:lnSpc>
                <a:spcPct val="60000"/>
              </a:lnSpc>
            </a:pPr>
            <a:r>
              <a:rPr lang="en-US" sz="1800" b="1" dirty="0" smtClean="0">
                <a:latin typeface="BPdotsUnicaseSquare" pitchFamily="50" charset="0"/>
              </a:rPr>
              <a:t>6489</a:t>
            </a:r>
          </a:p>
          <a:p>
            <a:pPr>
              <a:lnSpc>
                <a:spcPct val="60000"/>
              </a:lnSpc>
            </a:pPr>
            <a:r>
              <a:rPr lang="en-US" sz="1800" b="1" dirty="0" smtClean="0">
                <a:latin typeface="BPdotsUnicaseSquare" pitchFamily="50" charset="0"/>
              </a:rPr>
              <a:t>6009</a:t>
            </a:r>
            <a:endParaRPr lang="en-PH" sz="1800" b="1" dirty="0">
              <a:latin typeface="BPdotsUnicaseSquare" pitchFamily="50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3775465" y="5096137"/>
            <a:ext cx="970923" cy="970923"/>
            <a:chOff x="22067672" y="6410941"/>
            <a:chExt cx="1185564" cy="1185564"/>
          </a:xfrm>
          <a:solidFill>
            <a:schemeClr val="bg1"/>
          </a:solidFill>
        </p:grpSpPr>
        <p:sp>
          <p:nvSpPr>
            <p:cNvPr id="127" name="Rectangle 126"/>
            <p:cNvSpPr/>
            <p:nvPr/>
          </p:nvSpPr>
          <p:spPr>
            <a:xfrm>
              <a:off x="22067672" y="6822269"/>
              <a:ext cx="1185564" cy="36290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8" name="Rectangle 127"/>
            <p:cNvSpPr/>
            <p:nvPr/>
          </p:nvSpPr>
          <p:spPr>
            <a:xfrm rot="16200000">
              <a:off x="22067672" y="6822269"/>
              <a:ext cx="1185564" cy="36290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2956942" y="6209935"/>
            <a:ext cx="970923" cy="970923"/>
            <a:chOff x="22067672" y="6410941"/>
            <a:chExt cx="1185564" cy="1185564"/>
          </a:xfrm>
          <a:solidFill>
            <a:srgbClr val="00B0F0"/>
          </a:solidFill>
        </p:grpSpPr>
        <p:sp>
          <p:nvSpPr>
            <p:cNvPr id="131" name="Rectangle 130"/>
            <p:cNvSpPr/>
            <p:nvPr/>
          </p:nvSpPr>
          <p:spPr>
            <a:xfrm>
              <a:off x="22067672" y="6822269"/>
              <a:ext cx="1185564" cy="36290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2" name="Rectangle 131"/>
            <p:cNvSpPr/>
            <p:nvPr/>
          </p:nvSpPr>
          <p:spPr>
            <a:xfrm rot="16200000">
              <a:off x="22067672" y="6822269"/>
              <a:ext cx="1185564" cy="36290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402800" y="9291638"/>
            <a:ext cx="2538418" cy="1326353"/>
            <a:chOff x="22402800" y="9291638"/>
            <a:chExt cx="2538418" cy="1326353"/>
          </a:xfrm>
        </p:grpSpPr>
        <p:sp>
          <p:nvSpPr>
            <p:cNvPr id="212" name="Octagon 211"/>
            <p:cNvSpPr/>
            <p:nvPr/>
          </p:nvSpPr>
          <p:spPr>
            <a:xfrm>
              <a:off x="22402800" y="9291638"/>
              <a:ext cx="2482850" cy="1274412"/>
            </a:xfrm>
            <a:prstGeom prst="octagon">
              <a:avLst>
                <a:gd name="adj" fmla="val 1051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3" name="Octagon 212"/>
            <p:cNvSpPr/>
            <p:nvPr/>
          </p:nvSpPr>
          <p:spPr>
            <a:xfrm>
              <a:off x="22458368" y="9343579"/>
              <a:ext cx="2482850" cy="1274412"/>
            </a:xfrm>
            <a:prstGeom prst="octagon">
              <a:avLst>
                <a:gd name="adj" fmla="val 10510"/>
              </a:avLst>
            </a:prstGeom>
            <a:solidFill>
              <a:srgbClr val="00506C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7" name="Octagon 146"/>
            <p:cNvSpPr/>
            <p:nvPr/>
          </p:nvSpPr>
          <p:spPr>
            <a:xfrm>
              <a:off x="22421599" y="9311038"/>
              <a:ext cx="2482850" cy="1274412"/>
            </a:xfrm>
            <a:prstGeom prst="octagon">
              <a:avLst>
                <a:gd name="adj" fmla="val 10510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2533382" y="9387238"/>
              <a:ext cx="2288388" cy="1127484"/>
              <a:chOff x="23312820" y="3454929"/>
              <a:chExt cx="2472016" cy="1217957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3357493" y="3497484"/>
                <a:ext cx="2427343" cy="1175402"/>
                <a:chOff x="23152704" y="3294813"/>
                <a:chExt cx="2427343" cy="1175402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23152704" y="3589154"/>
                  <a:ext cx="881061" cy="881061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23154289" y="3294813"/>
                  <a:ext cx="2425758" cy="243533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24100440" y="3789697"/>
                  <a:ext cx="459330" cy="459330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23312820" y="3454929"/>
                <a:ext cx="2427337" cy="1175404"/>
                <a:chOff x="23160420" y="3302529"/>
                <a:chExt cx="2427337" cy="1175404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39" name="Rectangle 138"/>
                <p:cNvSpPr/>
                <p:nvPr/>
              </p:nvSpPr>
              <p:spPr>
                <a:xfrm>
                  <a:off x="23160420" y="3596872"/>
                  <a:ext cx="881060" cy="881061"/>
                </a:xfrm>
                <a:prstGeom prst="rect">
                  <a:avLst/>
                </a:prstGeom>
                <a:solidFill>
                  <a:srgbClr val="00506C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23161999" y="3302529"/>
                  <a:ext cx="2425758" cy="243533"/>
                </a:xfrm>
                <a:prstGeom prst="rect">
                  <a:avLst/>
                </a:prstGeom>
                <a:solidFill>
                  <a:srgbClr val="00506C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24108155" y="3797413"/>
                  <a:ext cx="459330" cy="459330"/>
                </a:xfrm>
                <a:prstGeom prst="rect">
                  <a:avLst/>
                </a:prstGeom>
                <a:solidFill>
                  <a:srgbClr val="00506C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23339426" y="3477558"/>
                <a:ext cx="2427337" cy="1175404"/>
                <a:chOff x="22750465" y="3008186"/>
                <a:chExt cx="2427337" cy="1175404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22750465" y="3302529"/>
                  <a:ext cx="881061" cy="881061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22752044" y="3008186"/>
                  <a:ext cx="2425758" cy="243533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23698200" y="3503070"/>
                  <a:ext cx="459330" cy="45933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</p:grpSp>
      </p:grpSp>
      <p:grpSp>
        <p:nvGrpSpPr>
          <p:cNvPr id="149" name="Group 148"/>
          <p:cNvGrpSpPr/>
          <p:nvPr/>
        </p:nvGrpSpPr>
        <p:grpSpPr>
          <a:xfrm>
            <a:off x="24746388" y="912474"/>
            <a:ext cx="2482850" cy="1274412"/>
            <a:chOff x="25691439" y="2362200"/>
            <a:chExt cx="2482850" cy="1274412"/>
          </a:xfrm>
        </p:grpSpPr>
        <p:sp>
          <p:nvSpPr>
            <p:cNvPr id="150" name="Octagon 149"/>
            <p:cNvSpPr/>
            <p:nvPr/>
          </p:nvSpPr>
          <p:spPr>
            <a:xfrm>
              <a:off x="25691439" y="2362200"/>
              <a:ext cx="2482850" cy="1274412"/>
            </a:xfrm>
            <a:prstGeom prst="octagon">
              <a:avLst>
                <a:gd name="adj" fmla="val 10510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25803222" y="2438400"/>
              <a:ext cx="2288388" cy="1127484"/>
              <a:chOff x="23312820" y="3454929"/>
              <a:chExt cx="2472016" cy="1217957"/>
            </a:xfrm>
          </p:grpSpPr>
          <p:grpSp>
            <p:nvGrpSpPr>
              <p:cNvPr id="200" name="Group 199"/>
              <p:cNvGrpSpPr/>
              <p:nvPr/>
            </p:nvGrpSpPr>
            <p:grpSpPr>
              <a:xfrm>
                <a:off x="23357493" y="3497484"/>
                <a:ext cx="2427343" cy="1175402"/>
                <a:chOff x="23152704" y="3294813"/>
                <a:chExt cx="2427343" cy="1175402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23152704" y="3589154"/>
                  <a:ext cx="881061" cy="881061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23154289" y="3294813"/>
                  <a:ext cx="2425758" cy="243533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24100440" y="3789697"/>
                  <a:ext cx="459330" cy="459330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>
                <a:off x="23312820" y="3454929"/>
                <a:ext cx="2427337" cy="1175404"/>
                <a:chOff x="23160420" y="3302529"/>
                <a:chExt cx="2427337" cy="1175404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06" name="Rectangle 205"/>
                <p:cNvSpPr/>
                <p:nvPr/>
              </p:nvSpPr>
              <p:spPr>
                <a:xfrm>
                  <a:off x="23160420" y="3596872"/>
                  <a:ext cx="881060" cy="881061"/>
                </a:xfrm>
                <a:prstGeom prst="rect">
                  <a:avLst/>
                </a:prstGeom>
                <a:solidFill>
                  <a:srgbClr val="00506C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23161999" y="3302529"/>
                  <a:ext cx="2425758" cy="243533"/>
                </a:xfrm>
                <a:prstGeom prst="rect">
                  <a:avLst/>
                </a:prstGeom>
                <a:solidFill>
                  <a:srgbClr val="00506C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24108155" y="3797413"/>
                  <a:ext cx="459330" cy="459330"/>
                </a:xfrm>
                <a:prstGeom prst="rect">
                  <a:avLst/>
                </a:prstGeom>
                <a:solidFill>
                  <a:srgbClr val="00506C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23339426" y="3477558"/>
                <a:ext cx="2427337" cy="1175404"/>
                <a:chOff x="22750465" y="3008186"/>
                <a:chExt cx="2427337" cy="1175404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2750465" y="3302529"/>
                  <a:ext cx="881061" cy="881061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22752044" y="3008186"/>
                  <a:ext cx="2425758" cy="243533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23698200" y="3503070"/>
                  <a:ext cx="459330" cy="45933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</p:grpSp>
      </p:grpSp>
      <p:grpSp>
        <p:nvGrpSpPr>
          <p:cNvPr id="214" name="Group 213"/>
          <p:cNvGrpSpPr/>
          <p:nvPr/>
        </p:nvGrpSpPr>
        <p:grpSpPr>
          <a:xfrm>
            <a:off x="14470728" y="5164600"/>
            <a:ext cx="2538418" cy="1326353"/>
            <a:chOff x="22402800" y="9291638"/>
            <a:chExt cx="2538418" cy="1326353"/>
          </a:xfrm>
        </p:grpSpPr>
        <p:sp>
          <p:nvSpPr>
            <p:cNvPr id="215" name="Octagon 214"/>
            <p:cNvSpPr/>
            <p:nvPr/>
          </p:nvSpPr>
          <p:spPr>
            <a:xfrm>
              <a:off x="22402800" y="9291638"/>
              <a:ext cx="2482850" cy="1274412"/>
            </a:xfrm>
            <a:prstGeom prst="octagon">
              <a:avLst>
                <a:gd name="adj" fmla="val 1051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6" name="Octagon 215"/>
            <p:cNvSpPr/>
            <p:nvPr/>
          </p:nvSpPr>
          <p:spPr>
            <a:xfrm>
              <a:off x="22458368" y="9343579"/>
              <a:ext cx="2482850" cy="1274412"/>
            </a:xfrm>
            <a:prstGeom prst="octagon">
              <a:avLst>
                <a:gd name="adj" fmla="val 10510"/>
              </a:avLst>
            </a:prstGeom>
            <a:solidFill>
              <a:srgbClr val="00506C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7" name="Octagon 216"/>
            <p:cNvSpPr/>
            <p:nvPr/>
          </p:nvSpPr>
          <p:spPr>
            <a:xfrm>
              <a:off x="22421599" y="9311038"/>
              <a:ext cx="2482850" cy="1274412"/>
            </a:xfrm>
            <a:prstGeom prst="octagon">
              <a:avLst>
                <a:gd name="adj" fmla="val 10510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18" name="Group 217"/>
            <p:cNvGrpSpPr/>
            <p:nvPr/>
          </p:nvGrpSpPr>
          <p:grpSpPr>
            <a:xfrm>
              <a:off x="22533382" y="9387238"/>
              <a:ext cx="2288388" cy="1127484"/>
              <a:chOff x="23312820" y="3454929"/>
              <a:chExt cx="2472016" cy="1217957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23357493" y="3497484"/>
                <a:ext cx="2427343" cy="1175402"/>
                <a:chOff x="23152704" y="3294813"/>
                <a:chExt cx="2427343" cy="1175402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228" name="Rectangle 227"/>
                <p:cNvSpPr/>
                <p:nvPr/>
              </p:nvSpPr>
              <p:spPr>
                <a:xfrm>
                  <a:off x="23152704" y="3589154"/>
                  <a:ext cx="881061" cy="881061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23154289" y="3294813"/>
                  <a:ext cx="2425758" cy="243533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24100440" y="3789697"/>
                  <a:ext cx="459330" cy="459330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220" name="Group 219"/>
              <p:cNvGrpSpPr/>
              <p:nvPr/>
            </p:nvGrpSpPr>
            <p:grpSpPr>
              <a:xfrm>
                <a:off x="23312820" y="3454929"/>
                <a:ext cx="2427337" cy="1175404"/>
                <a:chOff x="23160420" y="3302529"/>
                <a:chExt cx="2427337" cy="1175404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225" name="Rectangle 224"/>
                <p:cNvSpPr/>
                <p:nvPr/>
              </p:nvSpPr>
              <p:spPr>
                <a:xfrm>
                  <a:off x="23160420" y="3596872"/>
                  <a:ext cx="881060" cy="881061"/>
                </a:xfrm>
                <a:prstGeom prst="rect">
                  <a:avLst/>
                </a:prstGeom>
                <a:solidFill>
                  <a:srgbClr val="00506C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23161999" y="3302529"/>
                  <a:ext cx="2425758" cy="243533"/>
                </a:xfrm>
                <a:prstGeom prst="rect">
                  <a:avLst/>
                </a:prstGeom>
                <a:solidFill>
                  <a:srgbClr val="00506C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27" name="Rectangle 226"/>
                <p:cNvSpPr/>
                <p:nvPr/>
              </p:nvSpPr>
              <p:spPr>
                <a:xfrm>
                  <a:off x="24108155" y="3797413"/>
                  <a:ext cx="459330" cy="459330"/>
                </a:xfrm>
                <a:prstGeom prst="rect">
                  <a:avLst/>
                </a:prstGeom>
                <a:solidFill>
                  <a:srgbClr val="00506C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221" name="Group 220"/>
              <p:cNvGrpSpPr/>
              <p:nvPr/>
            </p:nvGrpSpPr>
            <p:grpSpPr>
              <a:xfrm>
                <a:off x="23339426" y="3477558"/>
                <a:ext cx="2427337" cy="1175404"/>
                <a:chOff x="22750465" y="3008186"/>
                <a:chExt cx="2427337" cy="1175404"/>
              </a:xfrm>
            </p:grpSpPr>
            <p:sp>
              <p:nvSpPr>
                <p:cNvPr id="222" name="Rectangle 221"/>
                <p:cNvSpPr/>
                <p:nvPr/>
              </p:nvSpPr>
              <p:spPr>
                <a:xfrm>
                  <a:off x="22750465" y="3302529"/>
                  <a:ext cx="881061" cy="881061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22752044" y="3008186"/>
                  <a:ext cx="2425758" cy="243533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23698200" y="3503070"/>
                  <a:ext cx="459330" cy="459330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777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289643" y="3018971"/>
            <a:ext cx="8960757" cy="10792177"/>
            <a:chOff x="13289643" y="3018971"/>
            <a:chExt cx="8960757" cy="10792177"/>
          </a:xfrm>
        </p:grpSpPr>
        <p:sp>
          <p:nvSpPr>
            <p:cNvPr id="153" name="Freeform 152"/>
            <p:cNvSpPr/>
            <p:nvPr/>
          </p:nvSpPr>
          <p:spPr>
            <a:xfrm flipH="1">
              <a:off x="13289643" y="3162062"/>
              <a:ext cx="8315505" cy="10649086"/>
            </a:xfrm>
            <a:custGeom>
              <a:avLst/>
              <a:gdLst>
                <a:gd name="connsiteX0" fmla="*/ 647700 w 7639050"/>
                <a:gd name="connsiteY0" fmla="*/ 0 h 10725150"/>
                <a:gd name="connsiteX1" fmla="*/ 57150 w 7639050"/>
                <a:gd name="connsiteY1" fmla="*/ 552450 h 10725150"/>
                <a:gd name="connsiteX2" fmla="*/ 0 w 7639050"/>
                <a:gd name="connsiteY2" fmla="*/ 4476750 h 10725150"/>
                <a:gd name="connsiteX3" fmla="*/ 742950 w 7639050"/>
                <a:gd name="connsiteY3" fmla="*/ 4857750 h 10725150"/>
                <a:gd name="connsiteX4" fmla="*/ 685800 w 7639050"/>
                <a:gd name="connsiteY4" fmla="*/ 6324600 h 10725150"/>
                <a:gd name="connsiteX5" fmla="*/ 76200 w 7639050"/>
                <a:gd name="connsiteY5" fmla="*/ 6819900 h 10725150"/>
                <a:gd name="connsiteX6" fmla="*/ 57150 w 7639050"/>
                <a:gd name="connsiteY6" fmla="*/ 10229850 h 10725150"/>
                <a:gd name="connsiteX7" fmla="*/ 666750 w 7639050"/>
                <a:gd name="connsiteY7" fmla="*/ 10668000 h 10725150"/>
                <a:gd name="connsiteX8" fmla="*/ 6648450 w 7639050"/>
                <a:gd name="connsiteY8" fmla="*/ 10725150 h 10725150"/>
                <a:gd name="connsiteX9" fmla="*/ 7029450 w 7639050"/>
                <a:gd name="connsiteY9" fmla="*/ 10229850 h 10725150"/>
                <a:gd name="connsiteX10" fmla="*/ 7010400 w 7639050"/>
                <a:gd name="connsiteY10" fmla="*/ 5295900 h 10725150"/>
                <a:gd name="connsiteX11" fmla="*/ 7600950 w 7639050"/>
                <a:gd name="connsiteY11" fmla="*/ 4781550 h 10725150"/>
                <a:gd name="connsiteX12" fmla="*/ 7639050 w 7639050"/>
                <a:gd name="connsiteY12" fmla="*/ 533400 h 10725150"/>
                <a:gd name="connsiteX13" fmla="*/ 6934200 w 7639050"/>
                <a:gd name="connsiteY13" fmla="*/ 0 h 10725150"/>
                <a:gd name="connsiteX14" fmla="*/ 647700 w 7639050"/>
                <a:gd name="connsiteY14" fmla="*/ 0 h 10725150"/>
                <a:gd name="connsiteX0" fmla="*/ 647700 w 7639050"/>
                <a:gd name="connsiteY0" fmla="*/ 38032 h 10763182"/>
                <a:gd name="connsiteX1" fmla="*/ 57150 w 7639050"/>
                <a:gd name="connsiteY1" fmla="*/ 590482 h 10763182"/>
                <a:gd name="connsiteX2" fmla="*/ 0 w 7639050"/>
                <a:gd name="connsiteY2" fmla="*/ 4514782 h 10763182"/>
                <a:gd name="connsiteX3" fmla="*/ 742950 w 7639050"/>
                <a:gd name="connsiteY3" fmla="*/ 4895782 h 10763182"/>
                <a:gd name="connsiteX4" fmla="*/ 685800 w 7639050"/>
                <a:gd name="connsiteY4" fmla="*/ 6362632 h 10763182"/>
                <a:gd name="connsiteX5" fmla="*/ 76200 w 7639050"/>
                <a:gd name="connsiteY5" fmla="*/ 6857932 h 10763182"/>
                <a:gd name="connsiteX6" fmla="*/ 57150 w 7639050"/>
                <a:gd name="connsiteY6" fmla="*/ 10267882 h 10763182"/>
                <a:gd name="connsiteX7" fmla="*/ 666750 w 7639050"/>
                <a:gd name="connsiteY7" fmla="*/ 10706032 h 10763182"/>
                <a:gd name="connsiteX8" fmla="*/ 6648450 w 7639050"/>
                <a:gd name="connsiteY8" fmla="*/ 10763182 h 10763182"/>
                <a:gd name="connsiteX9" fmla="*/ 7029450 w 7639050"/>
                <a:gd name="connsiteY9" fmla="*/ 10267882 h 10763182"/>
                <a:gd name="connsiteX10" fmla="*/ 7010400 w 7639050"/>
                <a:gd name="connsiteY10" fmla="*/ 5333932 h 10763182"/>
                <a:gd name="connsiteX11" fmla="*/ 7600950 w 7639050"/>
                <a:gd name="connsiteY11" fmla="*/ 4819582 h 10763182"/>
                <a:gd name="connsiteX12" fmla="*/ 7639050 w 7639050"/>
                <a:gd name="connsiteY12" fmla="*/ 571432 h 10763182"/>
                <a:gd name="connsiteX13" fmla="*/ 7207630 w 7639050"/>
                <a:gd name="connsiteY13" fmla="*/ 0 h 10763182"/>
                <a:gd name="connsiteX14" fmla="*/ 647700 w 7639050"/>
                <a:gd name="connsiteY14" fmla="*/ 38032 h 10763182"/>
                <a:gd name="connsiteX0" fmla="*/ 802247 w 7639050"/>
                <a:gd name="connsiteY0" fmla="*/ 139449 h 10763182"/>
                <a:gd name="connsiteX1" fmla="*/ 57150 w 7639050"/>
                <a:gd name="connsiteY1" fmla="*/ 590482 h 10763182"/>
                <a:gd name="connsiteX2" fmla="*/ 0 w 7639050"/>
                <a:gd name="connsiteY2" fmla="*/ 4514782 h 10763182"/>
                <a:gd name="connsiteX3" fmla="*/ 742950 w 7639050"/>
                <a:gd name="connsiteY3" fmla="*/ 4895782 h 10763182"/>
                <a:gd name="connsiteX4" fmla="*/ 685800 w 7639050"/>
                <a:gd name="connsiteY4" fmla="*/ 6362632 h 10763182"/>
                <a:gd name="connsiteX5" fmla="*/ 76200 w 7639050"/>
                <a:gd name="connsiteY5" fmla="*/ 6857932 h 10763182"/>
                <a:gd name="connsiteX6" fmla="*/ 57150 w 7639050"/>
                <a:gd name="connsiteY6" fmla="*/ 10267882 h 10763182"/>
                <a:gd name="connsiteX7" fmla="*/ 666750 w 7639050"/>
                <a:gd name="connsiteY7" fmla="*/ 10706032 h 10763182"/>
                <a:gd name="connsiteX8" fmla="*/ 6648450 w 7639050"/>
                <a:gd name="connsiteY8" fmla="*/ 10763182 h 10763182"/>
                <a:gd name="connsiteX9" fmla="*/ 7029450 w 7639050"/>
                <a:gd name="connsiteY9" fmla="*/ 10267882 h 10763182"/>
                <a:gd name="connsiteX10" fmla="*/ 7010400 w 7639050"/>
                <a:gd name="connsiteY10" fmla="*/ 5333932 h 10763182"/>
                <a:gd name="connsiteX11" fmla="*/ 7600950 w 7639050"/>
                <a:gd name="connsiteY11" fmla="*/ 4819582 h 10763182"/>
                <a:gd name="connsiteX12" fmla="*/ 7639050 w 7639050"/>
                <a:gd name="connsiteY12" fmla="*/ 571432 h 10763182"/>
                <a:gd name="connsiteX13" fmla="*/ 7207630 w 7639050"/>
                <a:gd name="connsiteY13" fmla="*/ 0 h 10763182"/>
                <a:gd name="connsiteX14" fmla="*/ 802247 w 7639050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37956 w 7677006"/>
                <a:gd name="connsiteY2" fmla="*/ 4514782 h 10763182"/>
                <a:gd name="connsiteX3" fmla="*/ 780906 w 7677006"/>
                <a:gd name="connsiteY3" fmla="*/ 4895782 h 10763182"/>
                <a:gd name="connsiteX4" fmla="*/ 723756 w 7677006"/>
                <a:gd name="connsiteY4" fmla="*/ 6362632 h 10763182"/>
                <a:gd name="connsiteX5" fmla="*/ 114156 w 7677006"/>
                <a:gd name="connsiteY5" fmla="*/ 6857932 h 10763182"/>
                <a:gd name="connsiteX6" fmla="*/ 95106 w 7677006"/>
                <a:gd name="connsiteY6" fmla="*/ 10267882 h 10763182"/>
                <a:gd name="connsiteX7" fmla="*/ 704706 w 7677006"/>
                <a:gd name="connsiteY7" fmla="*/ 10706032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23756 w 7677006"/>
                <a:gd name="connsiteY4" fmla="*/ 6362632 h 10763182"/>
                <a:gd name="connsiteX5" fmla="*/ 114156 w 7677006"/>
                <a:gd name="connsiteY5" fmla="*/ 6857932 h 10763182"/>
                <a:gd name="connsiteX6" fmla="*/ 95106 w 7677006"/>
                <a:gd name="connsiteY6" fmla="*/ 10267882 h 10763182"/>
                <a:gd name="connsiteX7" fmla="*/ 704706 w 7677006"/>
                <a:gd name="connsiteY7" fmla="*/ 10706032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47532 w 7677006"/>
                <a:gd name="connsiteY4" fmla="*/ 6527436 h 10763182"/>
                <a:gd name="connsiteX5" fmla="*/ 114156 w 7677006"/>
                <a:gd name="connsiteY5" fmla="*/ 6857932 h 10763182"/>
                <a:gd name="connsiteX6" fmla="*/ 95106 w 7677006"/>
                <a:gd name="connsiteY6" fmla="*/ 10267882 h 10763182"/>
                <a:gd name="connsiteX7" fmla="*/ 704706 w 7677006"/>
                <a:gd name="connsiteY7" fmla="*/ 10706032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47532 w 7677006"/>
                <a:gd name="connsiteY4" fmla="*/ 6527436 h 10763182"/>
                <a:gd name="connsiteX5" fmla="*/ 42827 w 7677006"/>
                <a:gd name="connsiteY5" fmla="*/ 7035413 h 10763182"/>
                <a:gd name="connsiteX6" fmla="*/ 95106 w 7677006"/>
                <a:gd name="connsiteY6" fmla="*/ 10267882 h 10763182"/>
                <a:gd name="connsiteX7" fmla="*/ 704706 w 7677006"/>
                <a:gd name="connsiteY7" fmla="*/ 10706032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47532 w 7677006"/>
                <a:gd name="connsiteY4" fmla="*/ 6527436 h 10763182"/>
                <a:gd name="connsiteX5" fmla="*/ 42827 w 7677006"/>
                <a:gd name="connsiteY5" fmla="*/ 7035413 h 10763182"/>
                <a:gd name="connsiteX6" fmla="*/ 95106 w 7677006"/>
                <a:gd name="connsiteY6" fmla="*/ 10267882 h 10763182"/>
                <a:gd name="connsiteX7" fmla="*/ 930583 w 7677006"/>
                <a:gd name="connsiteY7" fmla="*/ 10629970 h 10763182"/>
                <a:gd name="connsiteX8" fmla="*/ 6686406 w 7677006"/>
                <a:gd name="connsiteY8" fmla="*/ 10763182 h 10763182"/>
                <a:gd name="connsiteX9" fmla="*/ 7067406 w 7677006"/>
                <a:gd name="connsiteY9" fmla="*/ 10267882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763182"/>
                <a:gd name="connsiteX1" fmla="*/ 0 w 7677006"/>
                <a:gd name="connsiteY1" fmla="*/ 653868 h 10763182"/>
                <a:gd name="connsiteX2" fmla="*/ 109286 w 7677006"/>
                <a:gd name="connsiteY2" fmla="*/ 4451397 h 10763182"/>
                <a:gd name="connsiteX3" fmla="*/ 780906 w 7677006"/>
                <a:gd name="connsiteY3" fmla="*/ 4895782 h 10763182"/>
                <a:gd name="connsiteX4" fmla="*/ 747532 w 7677006"/>
                <a:gd name="connsiteY4" fmla="*/ 6527436 h 10763182"/>
                <a:gd name="connsiteX5" fmla="*/ 42827 w 7677006"/>
                <a:gd name="connsiteY5" fmla="*/ 7035413 h 10763182"/>
                <a:gd name="connsiteX6" fmla="*/ 95106 w 7677006"/>
                <a:gd name="connsiteY6" fmla="*/ 10267882 h 10763182"/>
                <a:gd name="connsiteX7" fmla="*/ 930583 w 7677006"/>
                <a:gd name="connsiteY7" fmla="*/ 10629970 h 10763182"/>
                <a:gd name="connsiteX8" fmla="*/ 6686406 w 7677006"/>
                <a:gd name="connsiteY8" fmla="*/ 10763182 h 10763182"/>
                <a:gd name="connsiteX9" fmla="*/ 7055517 w 7677006"/>
                <a:gd name="connsiteY9" fmla="*/ 10153788 h 10763182"/>
                <a:gd name="connsiteX10" fmla="*/ 7048356 w 7677006"/>
                <a:gd name="connsiteY10" fmla="*/ 5333932 h 10763182"/>
                <a:gd name="connsiteX11" fmla="*/ 7638906 w 7677006"/>
                <a:gd name="connsiteY11" fmla="*/ 4819582 h 10763182"/>
                <a:gd name="connsiteX12" fmla="*/ 7677006 w 7677006"/>
                <a:gd name="connsiteY12" fmla="*/ 571432 h 10763182"/>
                <a:gd name="connsiteX13" fmla="*/ 7245586 w 7677006"/>
                <a:gd name="connsiteY13" fmla="*/ 0 h 10763182"/>
                <a:gd name="connsiteX14" fmla="*/ 840203 w 7677006"/>
                <a:gd name="connsiteY14" fmla="*/ 139449 h 10763182"/>
                <a:gd name="connsiteX0" fmla="*/ 840203 w 7677006"/>
                <a:gd name="connsiteY0" fmla="*/ 139449 h 10629970"/>
                <a:gd name="connsiteX1" fmla="*/ 0 w 7677006"/>
                <a:gd name="connsiteY1" fmla="*/ 653868 h 10629970"/>
                <a:gd name="connsiteX2" fmla="*/ 109286 w 7677006"/>
                <a:gd name="connsiteY2" fmla="*/ 4451397 h 10629970"/>
                <a:gd name="connsiteX3" fmla="*/ 780906 w 7677006"/>
                <a:gd name="connsiteY3" fmla="*/ 4895782 h 10629970"/>
                <a:gd name="connsiteX4" fmla="*/ 747532 w 7677006"/>
                <a:gd name="connsiteY4" fmla="*/ 6527436 h 10629970"/>
                <a:gd name="connsiteX5" fmla="*/ 42827 w 7677006"/>
                <a:gd name="connsiteY5" fmla="*/ 7035413 h 10629970"/>
                <a:gd name="connsiteX6" fmla="*/ 95106 w 7677006"/>
                <a:gd name="connsiteY6" fmla="*/ 10267882 h 10629970"/>
                <a:gd name="connsiteX7" fmla="*/ 930583 w 7677006"/>
                <a:gd name="connsiteY7" fmla="*/ 10629970 h 10629970"/>
                <a:gd name="connsiteX8" fmla="*/ 6674518 w 7677006"/>
                <a:gd name="connsiteY8" fmla="*/ 10585701 h 10629970"/>
                <a:gd name="connsiteX9" fmla="*/ 7055517 w 7677006"/>
                <a:gd name="connsiteY9" fmla="*/ 10153788 h 10629970"/>
                <a:gd name="connsiteX10" fmla="*/ 7048356 w 7677006"/>
                <a:gd name="connsiteY10" fmla="*/ 5333932 h 10629970"/>
                <a:gd name="connsiteX11" fmla="*/ 7638906 w 7677006"/>
                <a:gd name="connsiteY11" fmla="*/ 4819582 h 10629970"/>
                <a:gd name="connsiteX12" fmla="*/ 7677006 w 7677006"/>
                <a:gd name="connsiteY12" fmla="*/ 571432 h 10629970"/>
                <a:gd name="connsiteX13" fmla="*/ 7245586 w 7677006"/>
                <a:gd name="connsiteY13" fmla="*/ 0 h 10629970"/>
                <a:gd name="connsiteX14" fmla="*/ 840203 w 7677006"/>
                <a:gd name="connsiteY14" fmla="*/ 139449 h 10629970"/>
                <a:gd name="connsiteX0" fmla="*/ 840203 w 7784000"/>
                <a:gd name="connsiteY0" fmla="*/ 139449 h 10629970"/>
                <a:gd name="connsiteX1" fmla="*/ 0 w 7784000"/>
                <a:gd name="connsiteY1" fmla="*/ 653868 h 10629970"/>
                <a:gd name="connsiteX2" fmla="*/ 109286 w 7784000"/>
                <a:gd name="connsiteY2" fmla="*/ 4451397 h 10629970"/>
                <a:gd name="connsiteX3" fmla="*/ 780906 w 7784000"/>
                <a:gd name="connsiteY3" fmla="*/ 4895782 h 10629970"/>
                <a:gd name="connsiteX4" fmla="*/ 747532 w 7784000"/>
                <a:gd name="connsiteY4" fmla="*/ 6527436 h 10629970"/>
                <a:gd name="connsiteX5" fmla="*/ 42827 w 7784000"/>
                <a:gd name="connsiteY5" fmla="*/ 7035413 h 10629970"/>
                <a:gd name="connsiteX6" fmla="*/ 95106 w 7784000"/>
                <a:gd name="connsiteY6" fmla="*/ 10267882 h 10629970"/>
                <a:gd name="connsiteX7" fmla="*/ 930583 w 7784000"/>
                <a:gd name="connsiteY7" fmla="*/ 10629970 h 10629970"/>
                <a:gd name="connsiteX8" fmla="*/ 6674518 w 7784000"/>
                <a:gd name="connsiteY8" fmla="*/ 10585701 h 10629970"/>
                <a:gd name="connsiteX9" fmla="*/ 7055517 w 7784000"/>
                <a:gd name="connsiteY9" fmla="*/ 10153788 h 10629970"/>
                <a:gd name="connsiteX10" fmla="*/ 7048356 w 7784000"/>
                <a:gd name="connsiteY10" fmla="*/ 5333932 h 10629970"/>
                <a:gd name="connsiteX11" fmla="*/ 7638906 w 7784000"/>
                <a:gd name="connsiteY11" fmla="*/ 4819582 h 10629970"/>
                <a:gd name="connsiteX12" fmla="*/ 7784000 w 7784000"/>
                <a:gd name="connsiteY12" fmla="*/ 558755 h 10629970"/>
                <a:gd name="connsiteX13" fmla="*/ 7245586 w 7784000"/>
                <a:gd name="connsiteY13" fmla="*/ 0 h 10629970"/>
                <a:gd name="connsiteX14" fmla="*/ 840203 w 7784000"/>
                <a:gd name="connsiteY14" fmla="*/ 139449 h 10629970"/>
                <a:gd name="connsiteX0" fmla="*/ 840203 w 7784000"/>
                <a:gd name="connsiteY0" fmla="*/ 139449 h 10629970"/>
                <a:gd name="connsiteX1" fmla="*/ 0 w 7784000"/>
                <a:gd name="connsiteY1" fmla="*/ 653868 h 10629970"/>
                <a:gd name="connsiteX2" fmla="*/ 109286 w 7784000"/>
                <a:gd name="connsiteY2" fmla="*/ 4451397 h 10629970"/>
                <a:gd name="connsiteX3" fmla="*/ 780906 w 7784000"/>
                <a:gd name="connsiteY3" fmla="*/ 4895782 h 10629970"/>
                <a:gd name="connsiteX4" fmla="*/ 747532 w 7784000"/>
                <a:gd name="connsiteY4" fmla="*/ 6527436 h 10629970"/>
                <a:gd name="connsiteX5" fmla="*/ 42827 w 7784000"/>
                <a:gd name="connsiteY5" fmla="*/ 7035413 h 10629970"/>
                <a:gd name="connsiteX6" fmla="*/ 95106 w 7784000"/>
                <a:gd name="connsiteY6" fmla="*/ 10267882 h 10629970"/>
                <a:gd name="connsiteX7" fmla="*/ 930583 w 7784000"/>
                <a:gd name="connsiteY7" fmla="*/ 10629970 h 10629970"/>
                <a:gd name="connsiteX8" fmla="*/ 6674518 w 7784000"/>
                <a:gd name="connsiteY8" fmla="*/ 10585701 h 10629970"/>
                <a:gd name="connsiteX9" fmla="*/ 7055517 w 7784000"/>
                <a:gd name="connsiteY9" fmla="*/ 10153788 h 10629970"/>
                <a:gd name="connsiteX10" fmla="*/ 7048356 w 7784000"/>
                <a:gd name="connsiteY10" fmla="*/ 5333932 h 10629970"/>
                <a:gd name="connsiteX11" fmla="*/ 7496247 w 7784000"/>
                <a:gd name="connsiteY11" fmla="*/ 4895645 h 10629970"/>
                <a:gd name="connsiteX12" fmla="*/ 7784000 w 7784000"/>
                <a:gd name="connsiteY12" fmla="*/ 558755 h 10629970"/>
                <a:gd name="connsiteX13" fmla="*/ 7245586 w 7784000"/>
                <a:gd name="connsiteY13" fmla="*/ 0 h 10629970"/>
                <a:gd name="connsiteX14" fmla="*/ 840203 w 7784000"/>
                <a:gd name="connsiteY14" fmla="*/ 139449 h 10629970"/>
                <a:gd name="connsiteX0" fmla="*/ 840203 w 7784000"/>
                <a:gd name="connsiteY0" fmla="*/ 139449 h 10629970"/>
                <a:gd name="connsiteX1" fmla="*/ 0 w 7784000"/>
                <a:gd name="connsiteY1" fmla="*/ 653868 h 10629970"/>
                <a:gd name="connsiteX2" fmla="*/ 109286 w 7784000"/>
                <a:gd name="connsiteY2" fmla="*/ 4451397 h 10629970"/>
                <a:gd name="connsiteX3" fmla="*/ 780906 w 7784000"/>
                <a:gd name="connsiteY3" fmla="*/ 4895782 h 10629970"/>
                <a:gd name="connsiteX4" fmla="*/ 747532 w 7784000"/>
                <a:gd name="connsiteY4" fmla="*/ 6527436 h 10629970"/>
                <a:gd name="connsiteX5" fmla="*/ 42827 w 7784000"/>
                <a:gd name="connsiteY5" fmla="*/ 7035413 h 10629970"/>
                <a:gd name="connsiteX6" fmla="*/ 95106 w 7784000"/>
                <a:gd name="connsiteY6" fmla="*/ 10267882 h 10629970"/>
                <a:gd name="connsiteX7" fmla="*/ 930583 w 7784000"/>
                <a:gd name="connsiteY7" fmla="*/ 10629970 h 10629970"/>
                <a:gd name="connsiteX8" fmla="*/ 6674518 w 7784000"/>
                <a:gd name="connsiteY8" fmla="*/ 10585701 h 10629970"/>
                <a:gd name="connsiteX9" fmla="*/ 7055517 w 7784000"/>
                <a:gd name="connsiteY9" fmla="*/ 10153788 h 10629970"/>
                <a:gd name="connsiteX10" fmla="*/ 7048356 w 7784000"/>
                <a:gd name="connsiteY10" fmla="*/ 5435350 h 10629970"/>
                <a:gd name="connsiteX11" fmla="*/ 7496247 w 7784000"/>
                <a:gd name="connsiteY11" fmla="*/ 4895645 h 10629970"/>
                <a:gd name="connsiteX12" fmla="*/ 7784000 w 7784000"/>
                <a:gd name="connsiteY12" fmla="*/ 558755 h 10629970"/>
                <a:gd name="connsiteX13" fmla="*/ 7245586 w 7784000"/>
                <a:gd name="connsiteY13" fmla="*/ 0 h 10629970"/>
                <a:gd name="connsiteX14" fmla="*/ 840203 w 7784000"/>
                <a:gd name="connsiteY14" fmla="*/ 139449 h 10629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84000" h="10629970">
                  <a:moveTo>
                    <a:pt x="840203" y="139449"/>
                  </a:moveTo>
                  <a:lnTo>
                    <a:pt x="0" y="653868"/>
                  </a:lnTo>
                  <a:lnTo>
                    <a:pt x="109286" y="4451397"/>
                  </a:lnTo>
                  <a:lnTo>
                    <a:pt x="780906" y="4895782"/>
                  </a:lnTo>
                  <a:lnTo>
                    <a:pt x="747532" y="6527436"/>
                  </a:lnTo>
                  <a:lnTo>
                    <a:pt x="42827" y="7035413"/>
                  </a:lnTo>
                  <a:lnTo>
                    <a:pt x="95106" y="10267882"/>
                  </a:lnTo>
                  <a:lnTo>
                    <a:pt x="930583" y="10629970"/>
                  </a:lnTo>
                  <a:lnTo>
                    <a:pt x="6674518" y="10585701"/>
                  </a:lnTo>
                  <a:lnTo>
                    <a:pt x="7055517" y="10153788"/>
                  </a:lnTo>
                  <a:lnTo>
                    <a:pt x="7048356" y="5435350"/>
                  </a:lnTo>
                  <a:lnTo>
                    <a:pt x="7496247" y="4895645"/>
                  </a:lnTo>
                  <a:lnTo>
                    <a:pt x="7784000" y="558755"/>
                  </a:lnTo>
                  <a:lnTo>
                    <a:pt x="7245586" y="0"/>
                  </a:lnTo>
                  <a:lnTo>
                    <a:pt x="840203" y="139449"/>
                  </a:lnTo>
                  <a:close/>
                </a:path>
              </a:pathLst>
            </a:custGeom>
            <a:solidFill>
              <a:srgbClr val="FF691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050" name="Picture 2" descr="C:\Users\LOANER\Desktop\BASENEWRIGHT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2" t="3698" r="5172" b="3934"/>
            <a:stretch/>
          </p:blipFill>
          <p:spPr bwMode="auto">
            <a:xfrm>
              <a:off x="13411200" y="3018971"/>
              <a:ext cx="7924800" cy="10697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" name="Hexagon 154"/>
            <p:cNvSpPr/>
            <p:nvPr/>
          </p:nvSpPr>
          <p:spPr>
            <a:xfrm>
              <a:off x="20345400" y="3992506"/>
              <a:ext cx="1905000" cy="1544694"/>
            </a:xfrm>
            <a:prstGeom prst="hexagon">
              <a:avLst/>
            </a:prstGeom>
            <a:solidFill>
              <a:srgbClr val="FF691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6" name="Hexagon 155"/>
            <p:cNvSpPr/>
            <p:nvPr/>
          </p:nvSpPr>
          <p:spPr>
            <a:xfrm>
              <a:off x="20535458" y="4129314"/>
              <a:ext cx="1607892" cy="1386114"/>
            </a:xfrm>
            <a:prstGeom prst="hexagon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81600" y="3591287"/>
            <a:ext cx="8615761" cy="10342428"/>
            <a:chOff x="5181600" y="3591287"/>
            <a:chExt cx="8615761" cy="10342428"/>
          </a:xfrm>
        </p:grpSpPr>
        <p:sp>
          <p:nvSpPr>
            <p:cNvPr id="152" name="Freeform 151"/>
            <p:cNvSpPr/>
            <p:nvPr/>
          </p:nvSpPr>
          <p:spPr>
            <a:xfrm flipH="1">
              <a:off x="5897961" y="3591287"/>
              <a:ext cx="7899400" cy="10342428"/>
            </a:xfrm>
            <a:custGeom>
              <a:avLst/>
              <a:gdLst>
                <a:gd name="connsiteX0" fmla="*/ 609600 w 8077200"/>
                <a:gd name="connsiteY0" fmla="*/ 76200 h 10248900"/>
                <a:gd name="connsiteX1" fmla="*/ 7448550 w 8077200"/>
                <a:gd name="connsiteY1" fmla="*/ 76200 h 10248900"/>
                <a:gd name="connsiteX2" fmla="*/ 8077200 w 8077200"/>
                <a:gd name="connsiteY2" fmla="*/ 419100 h 10248900"/>
                <a:gd name="connsiteX3" fmla="*/ 8077200 w 8077200"/>
                <a:gd name="connsiteY3" fmla="*/ 3886200 h 10248900"/>
                <a:gd name="connsiteX4" fmla="*/ 7372350 w 8077200"/>
                <a:gd name="connsiteY4" fmla="*/ 4267200 h 10248900"/>
                <a:gd name="connsiteX5" fmla="*/ 7372350 w 8077200"/>
                <a:gd name="connsiteY5" fmla="*/ 5867400 h 10248900"/>
                <a:gd name="connsiteX6" fmla="*/ 8058150 w 8077200"/>
                <a:gd name="connsiteY6" fmla="*/ 6134100 h 10248900"/>
                <a:gd name="connsiteX7" fmla="*/ 8058150 w 8077200"/>
                <a:gd name="connsiteY7" fmla="*/ 9886950 h 10248900"/>
                <a:gd name="connsiteX8" fmla="*/ 7677150 w 8077200"/>
                <a:gd name="connsiteY8" fmla="*/ 10248900 h 10248900"/>
                <a:gd name="connsiteX9" fmla="*/ 457200 w 8077200"/>
                <a:gd name="connsiteY9" fmla="*/ 10248900 h 10248900"/>
                <a:gd name="connsiteX10" fmla="*/ 0 w 8077200"/>
                <a:gd name="connsiteY10" fmla="*/ 9677400 h 10248900"/>
                <a:gd name="connsiteX11" fmla="*/ 0 w 8077200"/>
                <a:gd name="connsiteY11" fmla="*/ 4914900 h 10248900"/>
                <a:gd name="connsiteX12" fmla="*/ 628650 w 8077200"/>
                <a:gd name="connsiteY12" fmla="*/ 4343400 h 10248900"/>
                <a:gd name="connsiteX13" fmla="*/ 590550 w 8077200"/>
                <a:gd name="connsiteY13" fmla="*/ 0 h 10248900"/>
                <a:gd name="connsiteX14" fmla="*/ 609600 w 8077200"/>
                <a:gd name="connsiteY14" fmla="*/ 76200 h 10248900"/>
                <a:gd name="connsiteX0" fmla="*/ 590550 w 8077200"/>
                <a:gd name="connsiteY0" fmla="*/ 0 h 10248900"/>
                <a:gd name="connsiteX1" fmla="*/ 7448550 w 8077200"/>
                <a:gd name="connsiteY1" fmla="*/ 76200 h 10248900"/>
                <a:gd name="connsiteX2" fmla="*/ 8077200 w 8077200"/>
                <a:gd name="connsiteY2" fmla="*/ 419100 h 10248900"/>
                <a:gd name="connsiteX3" fmla="*/ 8077200 w 8077200"/>
                <a:gd name="connsiteY3" fmla="*/ 3886200 h 10248900"/>
                <a:gd name="connsiteX4" fmla="*/ 7372350 w 8077200"/>
                <a:gd name="connsiteY4" fmla="*/ 4267200 h 10248900"/>
                <a:gd name="connsiteX5" fmla="*/ 7372350 w 8077200"/>
                <a:gd name="connsiteY5" fmla="*/ 5867400 h 10248900"/>
                <a:gd name="connsiteX6" fmla="*/ 8058150 w 8077200"/>
                <a:gd name="connsiteY6" fmla="*/ 6134100 h 10248900"/>
                <a:gd name="connsiteX7" fmla="*/ 8058150 w 8077200"/>
                <a:gd name="connsiteY7" fmla="*/ 9886950 h 10248900"/>
                <a:gd name="connsiteX8" fmla="*/ 7677150 w 8077200"/>
                <a:gd name="connsiteY8" fmla="*/ 10248900 h 10248900"/>
                <a:gd name="connsiteX9" fmla="*/ 457200 w 8077200"/>
                <a:gd name="connsiteY9" fmla="*/ 10248900 h 10248900"/>
                <a:gd name="connsiteX10" fmla="*/ 0 w 8077200"/>
                <a:gd name="connsiteY10" fmla="*/ 9677400 h 10248900"/>
                <a:gd name="connsiteX11" fmla="*/ 0 w 8077200"/>
                <a:gd name="connsiteY11" fmla="*/ 4914900 h 10248900"/>
                <a:gd name="connsiteX12" fmla="*/ 628650 w 8077200"/>
                <a:gd name="connsiteY12" fmla="*/ 4343400 h 10248900"/>
                <a:gd name="connsiteX13" fmla="*/ 590550 w 8077200"/>
                <a:gd name="connsiteY13" fmla="*/ 0 h 10248900"/>
                <a:gd name="connsiteX0" fmla="*/ 550956 w 8077200"/>
                <a:gd name="connsiteY0" fmla="*/ 186123 h 10172700"/>
                <a:gd name="connsiteX1" fmla="*/ 7448550 w 8077200"/>
                <a:gd name="connsiteY1" fmla="*/ 0 h 10172700"/>
                <a:gd name="connsiteX2" fmla="*/ 8077200 w 8077200"/>
                <a:gd name="connsiteY2" fmla="*/ 342900 h 10172700"/>
                <a:gd name="connsiteX3" fmla="*/ 8077200 w 8077200"/>
                <a:gd name="connsiteY3" fmla="*/ 3810000 h 10172700"/>
                <a:gd name="connsiteX4" fmla="*/ 7372350 w 8077200"/>
                <a:gd name="connsiteY4" fmla="*/ 4191000 h 10172700"/>
                <a:gd name="connsiteX5" fmla="*/ 7372350 w 8077200"/>
                <a:gd name="connsiteY5" fmla="*/ 5791200 h 10172700"/>
                <a:gd name="connsiteX6" fmla="*/ 8058150 w 8077200"/>
                <a:gd name="connsiteY6" fmla="*/ 6057900 h 10172700"/>
                <a:gd name="connsiteX7" fmla="*/ 8058150 w 8077200"/>
                <a:gd name="connsiteY7" fmla="*/ 9810750 h 10172700"/>
                <a:gd name="connsiteX8" fmla="*/ 7677150 w 8077200"/>
                <a:gd name="connsiteY8" fmla="*/ 10172700 h 10172700"/>
                <a:gd name="connsiteX9" fmla="*/ 457200 w 8077200"/>
                <a:gd name="connsiteY9" fmla="*/ 10172700 h 10172700"/>
                <a:gd name="connsiteX10" fmla="*/ 0 w 8077200"/>
                <a:gd name="connsiteY10" fmla="*/ 9601200 h 10172700"/>
                <a:gd name="connsiteX11" fmla="*/ 0 w 8077200"/>
                <a:gd name="connsiteY11" fmla="*/ 4838700 h 10172700"/>
                <a:gd name="connsiteX12" fmla="*/ 628650 w 8077200"/>
                <a:gd name="connsiteY12" fmla="*/ 4267200 h 10172700"/>
                <a:gd name="connsiteX13" fmla="*/ 550956 w 8077200"/>
                <a:gd name="connsiteY13" fmla="*/ 186123 h 10172700"/>
                <a:gd name="connsiteX0" fmla="*/ 577352 w 8103596"/>
                <a:gd name="connsiteY0" fmla="*/ 186123 h 10172700"/>
                <a:gd name="connsiteX1" fmla="*/ 7474946 w 8103596"/>
                <a:gd name="connsiteY1" fmla="*/ 0 h 10172700"/>
                <a:gd name="connsiteX2" fmla="*/ 8103596 w 8103596"/>
                <a:gd name="connsiteY2" fmla="*/ 342900 h 10172700"/>
                <a:gd name="connsiteX3" fmla="*/ 8103596 w 8103596"/>
                <a:gd name="connsiteY3" fmla="*/ 3810000 h 10172700"/>
                <a:gd name="connsiteX4" fmla="*/ 7398746 w 8103596"/>
                <a:gd name="connsiteY4" fmla="*/ 4191000 h 10172700"/>
                <a:gd name="connsiteX5" fmla="*/ 7398746 w 8103596"/>
                <a:gd name="connsiteY5" fmla="*/ 5791200 h 10172700"/>
                <a:gd name="connsiteX6" fmla="*/ 8084546 w 8103596"/>
                <a:gd name="connsiteY6" fmla="*/ 6057900 h 10172700"/>
                <a:gd name="connsiteX7" fmla="*/ 8084546 w 8103596"/>
                <a:gd name="connsiteY7" fmla="*/ 9810750 h 10172700"/>
                <a:gd name="connsiteX8" fmla="*/ 7703546 w 8103596"/>
                <a:gd name="connsiteY8" fmla="*/ 10172700 h 10172700"/>
                <a:gd name="connsiteX9" fmla="*/ 483596 w 8103596"/>
                <a:gd name="connsiteY9" fmla="*/ 10172700 h 10172700"/>
                <a:gd name="connsiteX10" fmla="*/ 0 w 8103596"/>
                <a:gd name="connsiteY10" fmla="*/ 9288911 h 10172700"/>
                <a:gd name="connsiteX11" fmla="*/ 26396 w 8103596"/>
                <a:gd name="connsiteY11" fmla="*/ 4838700 h 10172700"/>
                <a:gd name="connsiteX12" fmla="*/ 655046 w 8103596"/>
                <a:gd name="connsiteY12" fmla="*/ 4267200 h 10172700"/>
                <a:gd name="connsiteX13" fmla="*/ 577352 w 8103596"/>
                <a:gd name="connsiteY13" fmla="*/ 186123 h 10172700"/>
                <a:gd name="connsiteX0" fmla="*/ 577352 w 8103596"/>
                <a:gd name="connsiteY0" fmla="*/ 186123 h 10172700"/>
                <a:gd name="connsiteX1" fmla="*/ 7474946 w 8103596"/>
                <a:gd name="connsiteY1" fmla="*/ 0 h 10172700"/>
                <a:gd name="connsiteX2" fmla="*/ 8103596 w 8103596"/>
                <a:gd name="connsiteY2" fmla="*/ 342900 h 10172700"/>
                <a:gd name="connsiteX3" fmla="*/ 8103596 w 8103596"/>
                <a:gd name="connsiteY3" fmla="*/ 3810000 h 10172700"/>
                <a:gd name="connsiteX4" fmla="*/ 7398746 w 8103596"/>
                <a:gd name="connsiteY4" fmla="*/ 4191000 h 10172700"/>
                <a:gd name="connsiteX5" fmla="*/ 7398746 w 8103596"/>
                <a:gd name="connsiteY5" fmla="*/ 5791200 h 10172700"/>
                <a:gd name="connsiteX6" fmla="*/ 8084546 w 8103596"/>
                <a:gd name="connsiteY6" fmla="*/ 6057900 h 10172700"/>
                <a:gd name="connsiteX7" fmla="*/ 8084546 w 8103596"/>
                <a:gd name="connsiteY7" fmla="*/ 9810750 h 10172700"/>
                <a:gd name="connsiteX8" fmla="*/ 7703546 w 8103596"/>
                <a:gd name="connsiteY8" fmla="*/ 10172700 h 10172700"/>
                <a:gd name="connsiteX9" fmla="*/ 641972 w 8103596"/>
                <a:gd name="connsiteY9" fmla="*/ 9960343 h 10172700"/>
                <a:gd name="connsiteX10" fmla="*/ 0 w 8103596"/>
                <a:gd name="connsiteY10" fmla="*/ 9288911 h 10172700"/>
                <a:gd name="connsiteX11" fmla="*/ 26396 w 8103596"/>
                <a:gd name="connsiteY11" fmla="*/ 4838700 h 10172700"/>
                <a:gd name="connsiteX12" fmla="*/ 655046 w 8103596"/>
                <a:gd name="connsiteY12" fmla="*/ 4267200 h 10172700"/>
                <a:gd name="connsiteX13" fmla="*/ 577352 w 8103596"/>
                <a:gd name="connsiteY13" fmla="*/ 186123 h 10172700"/>
                <a:gd name="connsiteX0" fmla="*/ 577352 w 8103596"/>
                <a:gd name="connsiteY0" fmla="*/ 186123 h 10172700"/>
                <a:gd name="connsiteX1" fmla="*/ 7474946 w 8103596"/>
                <a:gd name="connsiteY1" fmla="*/ 0 h 10172700"/>
                <a:gd name="connsiteX2" fmla="*/ 8103596 w 8103596"/>
                <a:gd name="connsiteY2" fmla="*/ 342900 h 10172700"/>
                <a:gd name="connsiteX3" fmla="*/ 8103596 w 8103596"/>
                <a:gd name="connsiteY3" fmla="*/ 3810000 h 10172700"/>
                <a:gd name="connsiteX4" fmla="*/ 7398746 w 8103596"/>
                <a:gd name="connsiteY4" fmla="*/ 4191000 h 10172700"/>
                <a:gd name="connsiteX5" fmla="*/ 7398746 w 8103596"/>
                <a:gd name="connsiteY5" fmla="*/ 5791200 h 10172700"/>
                <a:gd name="connsiteX6" fmla="*/ 8018556 w 8103596"/>
                <a:gd name="connsiteY6" fmla="*/ 5920493 h 10172700"/>
                <a:gd name="connsiteX7" fmla="*/ 8084546 w 8103596"/>
                <a:gd name="connsiteY7" fmla="*/ 9810750 h 10172700"/>
                <a:gd name="connsiteX8" fmla="*/ 7703546 w 8103596"/>
                <a:gd name="connsiteY8" fmla="*/ 10172700 h 10172700"/>
                <a:gd name="connsiteX9" fmla="*/ 641972 w 8103596"/>
                <a:gd name="connsiteY9" fmla="*/ 9960343 h 10172700"/>
                <a:gd name="connsiteX10" fmla="*/ 0 w 8103596"/>
                <a:gd name="connsiteY10" fmla="*/ 9288911 h 10172700"/>
                <a:gd name="connsiteX11" fmla="*/ 26396 w 8103596"/>
                <a:gd name="connsiteY11" fmla="*/ 4838700 h 10172700"/>
                <a:gd name="connsiteX12" fmla="*/ 655046 w 8103596"/>
                <a:gd name="connsiteY12" fmla="*/ 4267200 h 10172700"/>
                <a:gd name="connsiteX13" fmla="*/ 577352 w 8103596"/>
                <a:gd name="connsiteY13" fmla="*/ 186123 h 10172700"/>
                <a:gd name="connsiteX0" fmla="*/ 577352 w 8103596"/>
                <a:gd name="connsiteY0" fmla="*/ 186123 h 10172700"/>
                <a:gd name="connsiteX1" fmla="*/ 7474946 w 8103596"/>
                <a:gd name="connsiteY1" fmla="*/ 0 h 10172700"/>
                <a:gd name="connsiteX2" fmla="*/ 8103596 w 8103596"/>
                <a:gd name="connsiteY2" fmla="*/ 342900 h 10172700"/>
                <a:gd name="connsiteX3" fmla="*/ 8103596 w 8103596"/>
                <a:gd name="connsiteY3" fmla="*/ 3810000 h 10172700"/>
                <a:gd name="connsiteX4" fmla="*/ 7398746 w 8103596"/>
                <a:gd name="connsiteY4" fmla="*/ 4191000 h 10172700"/>
                <a:gd name="connsiteX5" fmla="*/ 7372351 w 8103596"/>
                <a:gd name="connsiteY5" fmla="*/ 5678776 h 10172700"/>
                <a:gd name="connsiteX6" fmla="*/ 8018556 w 8103596"/>
                <a:gd name="connsiteY6" fmla="*/ 5920493 h 10172700"/>
                <a:gd name="connsiteX7" fmla="*/ 8084546 w 8103596"/>
                <a:gd name="connsiteY7" fmla="*/ 9810750 h 10172700"/>
                <a:gd name="connsiteX8" fmla="*/ 7703546 w 8103596"/>
                <a:gd name="connsiteY8" fmla="*/ 10172700 h 10172700"/>
                <a:gd name="connsiteX9" fmla="*/ 641972 w 8103596"/>
                <a:gd name="connsiteY9" fmla="*/ 9960343 h 10172700"/>
                <a:gd name="connsiteX10" fmla="*/ 0 w 8103596"/>
                <a:gd name="connsiteY10" fmla="*/ 9288911 h 10172700"/>
                <a:gd name="connsiteX11" fmla="*/ 26396 w 8103596"/>
                <a:gd name="connsiteY11" fmla="*/ 4838700 h 10172700"/>
                <a:gd name="connsiteX12" fmla="*/ 655046 w 8103596"/>
                <a:gd name="connsiteY12" fmla="*/ 4267200 h 10172700"/>
                <a:gd name="connsiteX13" fmla="*/ 577352 w 8103596"/>
                <a:gd name="connsiteY13" fmla="*/ 186123 h 10172700"/>
                <a:gd name="connsiteX0" fmla="*/ 577352 w 8209180"/>
                <a:gd name="connsiteY0" fmla="*/ 186123 h 10172700"/>
                <a:gd name="connsiteX1" fmla="*/ 7474946 w 8209180"/>
                <a:gd name="connsiteY1" fmla="*/ 0 h 10172700"/>
                <a:gd name="connsiteX2" fmla="*/ 8209180 w 8209180"/>
                <a:gd name="connsiteY2" fmla="*/ 342900 h 10172700"/>
                <a:gd name="connsiteX3" fmla="*/ 8103596 w 8209180"/>
                <a:gd name="connsiteY3" fmla="*/ 3810000 h 10172700"/>
                <a:gd name="connsiteX4" fmla="*/ 7398746 w 8209180"/>
                <a:gd name="connsiteY4" fmla="*/ 4191000 h 10172700"/>
                <a:gd name="connsiteX5" fmla="*/ 7372351 w 8209180"/>
                <a:gd name="connsiteY5" fmla="*/ 5678776 h 10172700"/>
                <a:gd name="connsiteX6" fmla="*/ 8018556 w 8209180"/>
                <a:gd name="connsiteY6" fmla="*/ 5920493 h 10172700"/>
                <a:gd name="connsiteX7" fmla="*/ 8084546 w 8209180"/>
                <a:gd name="connsiteY7" fmla="*/ 9810750 h 10172700"/>
                <a:gd name="connsiteX8" fmla="*/ 7703546 w 8209180"/>
                <a:gd name="connsiteY8" fmla="*/ 10172700 h 10172700"/>
                <a:gd name="connsiteX9" fmla="*/ 641972 w 8209180"/>
                <a:gd name="connsiteY9" fmla="*/ 9960343 h 10172700"/>
                <a:gd name="connsiteX10" fmla="*/ 0 w 8209180"/>
                <a:gd name="connsiteY10" fmla="*/ 9288911 h 10172700"/>
                <a:gd name="connsiteX11" fmla="*/ 26396 w 8209180"/>
                <a:gd name="connsiteY11" fmla="*/ 4838700 h 10172700"/>
                <a:gd name="connsiteX12" fmla="*/ 655046 w 8209180"/>
                <a:gd name="connsiteY12" fmla="*/ 4267200 h 10172700"/>
                <a:gd name="connsiteX13" fmla="*/ 577352 w 8209180"/>
                <a:gd name="connsiteY13" fmla="*/ 186123 h 1017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09180" h="10172700">
                  <a:moveTo>
                    <a:pt x="577352" y="186123"/>
                  </a:moveTo>
                  <a:lnTo>
                    <a:pt x="7474946" y="0"/>
                  </a:lnTo>
                  <a:lnTo>
                    <a:pt x="8209180" y="342900"/>
                  </a:lnTo>
                  <a:lnTo>
                    <a:pt x="8103596" y="3810000"/>
                  </a:lnTo>
                  <a:lnTo>
                    <a:pt x="7398746" y="4191000"/>
                  </a:lnTo>
                  <a:lnTo>
                    <a:pt x="7372351" y="5678776"/>
                  </a:lnTo>
                  <a:lnTo>
                    <a:pt x="8018556" y="5920493"/>
                  </a:lnTo>
                  <a:lnTo>
                    <a:pt x="8084546" y="9810750"/>
                  </a:lnTo>
                  <a:lnTo>
                    <a:pt x="7703546" y="10172700"/>
                  </a:lnTo>
                  <a:lnTo>
                    <a:pt x="641972" y="9960343"/>
                  </a:lnTo>
                  <a:lnTo>
                    <a:pt x="0" y="9288911"/>
                  </a:lnTo>
                  <a:lnTo>
                    <a:pt x="26396" y="4838700"/>
                  </a:lnTo>
                  <a:lnTo>
                    <a:pt x="655046" y="4267200"/>
                  </a:lnTo>
                  <a:lnTo>
                    <a:pt x="577352" y="186123"/>
                  </a:lnTo>
                  <a:close/>
                </a:path>
              </a:pathLst>
            </a:custGeom>
            <a:solidFill>
              <a:srgbClr val="FF691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051" name="Picture 3" descr="C:\Users\LOANER\Desktop\BASENEWLEF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657600"/>
              <a:ext cx="7497762" cy="10167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Hexagon 21"/>
            <p:cNvSpPr/>
            <p:nvPr/>
          </p:nvSpPr>
          <p:spPr>
            <a:xfrm>
              <a:off x="5181600" y="4094106"/>
              <a:ext cx="1905000" cy="1544694"/>
            </a:xfrm>
            <a:prstGeom prst="hexagon">
              <a:avLst/>
            </a:prstGeom>
            <a:solidFill>
              <a:srgbClr val="FF691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4" name="Hexagon 153"/>
            <p:cNvSpPr/>
            <p:nvPr/>
          </p:nvSpPr>
          <p:spPr>
            <a:xfrm>
              <a:off x="5257800" y="4114800"/>
              <a:ext cx="1607892" cy="1386114"/>
            </a:xfrm>
            <a:prstGeom prst="hexagon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4" name="Parallelogram 3"/>
          <p:cNvSpPr/>
          <p:nvPr/>
        </p:nvSpPr>
        <p:spPr>
          <a:xfrm>
            <a:off x="0" y="7391400"/>
            <a:ext cx="2971800" cy="533400"/>
          </a:xfrm>
          <a:prstGeom prst="parallelogram">
            <a:avLst>
              <a:gd name="adj" fmla="val 32576"/>
            </a:avLst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Wildcard Condensed Italic" pitchFamily="50" charset="0"/>
              </a:rPr>
              <a:t>EQUIPPED</a:t>
            </a:r>
            <a:endParaRPr lang="en-PH" sz="2800" dirty="0">
              <a:solidFill>
                <a:sysClr val="windowText" lastClr="000000"/>
              </a:solidFill>
              <a:latin typeface="Wildcard Condensed Italic" pitchFamily="50" charset="0"/>
            </a:endParaRPr>
          </a:p>
        </p:txBody>
      </p:sp>
      <p:sp>
        <p:nvSpPr>
          <p:cNvPr id="52" name="Parallelogram 51"/>
          <p:cNvSpPr/>
          <p:nvPr/>
        </p:nvSpPr>
        <p:spPr>
          <a:xfrm>
            <a:off x="16180326" y="35052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SKILLS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53" name="Parallelogram 52"/>
          <p:cNvSpPr/>
          <p:nvPr/>
        </p:nvSpPr>
        <p:spPr>
          <a:xfrm>
            <a:off x="18401858" y="35052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JOBS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54" name="Parallelogram 53"/>
          <p:cNvSpPr/>
          <p:nvPr/>
        </p:nvSpPr>
        <p:spPr>
          <a:xfrm>
            <a:off x="13639800" y="3352800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Wildcard Condensed Italic" pitchFamily="50" charset="0"/>
              </a:rPr>
              <a:t>INV</a:t>
            </a:r>
            <a:endParaRPr lang="en-PH" sz="32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5527000" y="12621269"/>
            <a:ext cx="1497939" cy="965795"/>
            <a:chOff x="22821900" y="12307590"/>
            <a:chExt cx="1497939" cy="965795"/>
          </a:xfrm>
        </p:grpSpPr>
        <p:sp>
          <p:nvSpPr>
            <p:cNvPr id="58" name="Isosceles Triangle 57"/>
            <p:cNvSpPr/>
            <p:nvPr/>
          </p:nvSpPr>
          <p:spPr>
            <a:xfrm>
              <a:off x="23012400" y="12344400"/>
              <a:ext cx="1143000" cy="928985"/>
            </a:xfrm>
            <a:prstGeom prst="triangl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22986339" y="12307590"/>
              <a:ext cx="1143000" cy="928985"/>
            </a:xfrm>
            <a:prstGeom prst="triangle">
              <a:avLst/>
            </a:prstGeom>
            <a:solidFill>
              <a:srgbClr val="FF370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847961" y="12813268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Wildcard Condensed Italic" pitchFamily="50" charset="0"/>
                </a:rPr>
                <a:t>REMOVE</a:t>
              </a:r>
              <a:endParaRPr lang="en-PH" sz="1800" dirty="0">
                <a:latin typeface="Wildcard Condensed Italic" pitchFamily="50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821900" y="12776458"/>
              <a:ext cx="1471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  <a:latin typeface="Wildcard Condensed Italic" pitchFamily="50" charset="0"/>
                </a:rPr>
                <a:t>REMOVE</a:t>
              </a:r>
              <a:endParaRPr lang="en-PH" sz="18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46" y="13808309"/>
            <a:ext cx="1026508" cy="62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Parallelogram 81"/>
          <p:cNvSpPr/>
          <p:nvPr/>
        </p:nvSpPr>
        <p:spPr>
          <a:xfrm>
            <a:off x="6239035" y="2209800"/>
            <a:ext cx="4114800" cy="3048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Parallelogram 84"/>
          <p:cNvSpPr/>
          <p:nvPr/>
        </p:nvSpPr>
        <p:spPr>
          <a:xfrm>
            <a:off x="13998868" y="18288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INV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87" name="Parallelogram 86"/>
          <p:cNvSpPr/>
          <p:nvPr/>
        </p:nvSpPr>
        <p:spPr>
          <a:xfrm>
            <a:off x="16252066" y="1676400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Wildcard Condensed Italic" pitchFamily="50" charset="0"/>
              </a:rPr>
              <a:t>SKILLS</a:t>
            </a:r>
            <a:endParaRPr lang="en-PH" sz="32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sp>
        <p:nvSpPr>
          <p:cNvPr id="88" name="Parallelogram 87"/>
          <p:cNvSpPr/>
          <p:nvPr/>
        </p:nvSpPr>
        <p:spPr>
          <a:xfrm>
            <a:off x="18860708" y="1676400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Wildcard Condensed Italic" pitchFamily="50" charset="0"/>
              </a:rPr>
              <a:t>JOBS</a:t>
            </a:r>
            <a:endParaRPr lang="en-PH" sz="32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sp>
        <p:nvSpPr>
          <p:cNvPr id="89" name="Parallelogram 88"/>
          <p:cNvSpPr/>
          <p:nvPr/>
        </p:nvSpPr>
        <p:spPr>
          <a:xfrm>
            <a:off x="14140227" y="14203165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GEAR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94" name="Parallelogram 93"/>
          <p:cNvSpPr/>
          <p:nvPr/>
        </p:nvSpPr>
        <p:spPr>
          <a:xfrm>
            <a:off x="16475334" y="14100987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Wildcard Condensed Italic" pitchFamily="50" charset="0"/>
              </a:rPr>
              <a:t>ARMOR</a:t>
            </a:r>
            <a:endParaRPr lang="en-PH" sz="2400" dirty="0">
              <a:latin typeface="Wildcard Condensed Italic" pitchFamily="50" charset="0"/>
            </a:endParaRPr>
          </a:p>
        </p:txBody>
      </p:sp>
      <p:sp>
        <p:nvSpPr>
          <p:cNvPr id="95" name="Parallelogram 94"/>
          <p:cNvSpPr/>
          <p:nvPr/>
        </p:nvSpPr>
        <p:spPr>
          <a:xfrm>
            <a:off x="19104824" y="14050765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Wildcard Condensed Italic" pitchFamily="50" charset="0"/>
              </a:rPr>
              <a:t>AUGS</a:t>
            </a:r>
            <a:endParaRPr lang="en-PH" sz="2400" dirty="0">
              <a:latin typeface="Wildcard Condensed Italic" pitchFamily="50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200400" y="3181350"/>
            <a:ext cx="1185564" cy="1185564"/>
            <a:chOff x="3028831" y="2266831"/>
            <a:chExt cx="1371600" cy="1371600"/>
          </a:xfrm>
        </p:grpSpPr>
        <p:sp>
          <p:nvSpPr>
            <p:cNvPr id="7" name="Rectangle 6"/>
            <p:cNvSpPr/>
            <p:nvPr/>
          </p:nvSpPr>
          <p:spPr>
            <a:xfrm rot="18900000">
              <a:off x="3028831" y="2800112"/>
              <a:ext cx="1371600" cy="305038"/>
            </a:xfrm>
            <a:prstGeom prst="rect">
              <a:avLst/>
            </a:prstGeom>
            <a:solidFill>
              <a:srgbClr val="E6C5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7" name="Rectangle 96"/>
            <p:cNvSpPr/>
            <p:nvPr/>
          </p:nvSpPr>
          <p:spPr>
            <a:xfrm rot="2700000">
              <a:off x="3028830" y="2800112"/>
              <a:ext cx="1371600" cy="305038"/>
            </a:xfrm>
            <a:prstGeom prst="rect">
              <a:avLst/>
            </a:prstGeom>
            <a:solidFill>
              <a:srgbClr val="E6C5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86236" y="3200400"/>
            <a:ext cx="1185564" cy="1185564"/>
            <a:chOff x="3028831" y="2266831"/>
            <a:chExt cx="1371600" cy="1371600"/>
          </a:xfrm>
          <a:solidFill>
            <a:schemeClr val="accent6">
              <a:lumMod val="50000"/>
            </a:schemeClr>
          </a:solidFill>
        </p:grpSpPr>
        <p:sp>
          <p:nvSpPr>
            <p:cNvPr id="101" name="Rectangle 100"/>
            <p:cNvSpPr/>
            <p:nvPr/>
          </p:nvSpPr>
          <p:spPr>
            <a:xfrm rot="18900000">
              <a:off x="3028831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3" name="Rectangle 102"/>
            <p:cNvSpPr/>
            <p:nvPr/>
          </p:nvSpPr>
          <p:spPr>
            <a:xfrm rot="2700000">
              <a:off x="3028830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53136" y="9509309"/>
            <a:ext cx="704850" cy="596889"/>
            <a:chOff x="22860000" y="8382012"/>
            <a:chExt cx="704850" cy="596889"/>
          </a:xfrm>
        </p:grpSpPr>
        <p:sp>
          <p:nvSpPr>
            <p:cNvPr id="17" name="Hexagon 16"/>
            <p:cNvSpPr/>
            <p:nvPr/>
          </p:nvSpPr>
          <p:spPr>
            <a:xfrm>
              <a:off x="22904450" y="8389883"/>
              <a:ext cx="660400" cy="589018"/>
            </a:xfrm>
            <a:prstGeom prst="hexagon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3200" dirty="0">
                <a:latin typeface="Arial Black" pitchFamily="34" charset="0"/>
              </a:endParaRPr>
            </a:p>
          </p:txBody>
        </p:sp>
        <p:sp>
          <p:nvSpPr>
            <p:cNvPr id="105" name="Hexagon 104"/>
            <p:cNvSpPr/>
            <p:nvPr/>
          </p:nvSpPr>
          <p:spPr>
            <a:xfrm>
              <a:off x="22860000" y="8382012"/>
              <a:ext cx="609600" cy="525517"/>
            </a:xfrm>
            <a:prstGeom prst="hexagon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Arial Black" pitchFamily="34" charset="0"/>
                </a:rPr>
                <a:t>X</a:t>
              </a:r>
              <a:endParaRPr lang="en-PH" sz="3200" dirty="0">
                <a:latin typeface="Arial Black" pitchFamily="34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857886" y="10235107"/>
            <a:ext cx="704850" cy="596889"/>
            <a:chOff x="22860000" y="8382012"/>
            <a:chExt cx="704850" cy="596889"/>
          </a:xfrm>
        </p:grpSpPr>
        <p:sp>
          <p:nvSpPr>
            <p:cNvPr id="109" name="Hexagon 108"/>
            <p:cNvSpPr/>
            <p:nvPr/>
          </p:nvSpPr>
          <p:spPr>
            <a:xfrm>
              <a:off x="22904450" y="8389883"/>
              <a:ext cx="660400" cy="589018"/>
            </a:xfrm>
            <a:prstGeom prst="hexagon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3200" dirty="0">
                <a:latin typeface="Arial Black" pitchFamily="34" charset="0"/>
              </a:endParaRPr>
            </a:p>
          </p:txBody>
        </p:sp>
        <p:sp>
          <p:nvSpPr>
            <p:cNvPr id="111" name="Hexagon 110"/>
            <p:cNvSpPr/>
            <p:nvPr/>
          </p:nvSpPr>
          <p:spPr>
            <a:xfrm>
              <a:off x="22860000" y="8382012"/>
              <a:ext cx="609600" cy="525517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Arial Black" pitchFamily="34" charset="0"/>
                </a:rPr>
                <a:t>X</a:t>
              </a:r>
              <a:endParaRPr lang="en-PH" sz="3200" dirty="0">
                <a:latin typeface="Arial Black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93333" y="3200400"/>
            <a:ext cx="6432810" cy="10104735"/>
            <a:chOff x="6793333" y="3200400"/>
            <a:chExt cx="6432810" cy="10104735"/>
          </a:xfrm>
        </p:grpSpPr>
        <p:grpSp>
          <p:nvGrpSpPr>
            <p:cNvPr id="5" name="Group 4"/>
            <p:cNvGrpSpPr/>
            <p:nvPr/>
          </p:nvGrpSpPr>
          <p:grpSpPr>
            <a:xfrm>
              <a:off x="6793333" y="3200400"/>
              <a:ext cx="6236867" cy="10104735"/>
              <a:chOff x="6793333" y="3200400"/>
              <a:chExt cx="6236867" cy="10104735"/>
            </a:xfrm>
          </p:grpSpPr>
          <p:sp>
            <p:nvSpPr>
              <p:cNvPr id="6" name="Parallelogram 5"/>
              <p:cNvSpPr/>
              <p:nvPr/>
            </p:nvSpPr>
            <p:spPr>
              <a:xfrm>
                <a:off x="10515600" y="12847935"/>
                <a:ext cx="2514600" cy="457200"/>
              </a:xfrm>
              <a:prstGeom prst="parallelogram">
                <a:avLst>
                  <a:gd name="adj" fmla="val 40873"/>
                </a:avLst>
              </a:prstGeom>
              <a:solidFill>
                <a:schemeClr val="tx1"/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610600" y="12811720"/>
                <a:ext cx="1893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Wildcard Condensed Italic" pitchFamily="50" charset="0"/>
                  </a:rPr>
                  <a:t>CREDITS</a:t>
                </a:r>
                <a:endParaRPr lang="en-PH" sz="2400" dirty="0">
                  <a:latin typeface="Wildcard Condensed Italic" pitchFamily="50" charset="0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6945156" y="11201400"/>
                <a:ext cx="4896630" cy="1104900"/>
                <a:chOff x="7467600" y="11031183"/>
                <a:chExt cx="4896630" cy="1104900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7467600" y="11031183"/>
                  <a:ext cx="1104900" cy="1104900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8731510" y="11031183"/>
                  <a:ext cx="1104900" cy="1104900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9995420" y="11031183"/>
                  <a:ext cx="1104900" cy="1104900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1259330" y="11031183"/>
                  <a:ext cx="1104900" cy="1104900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56" name="TextBox 55"/>
              <p:cNvSpPr txBox="1"/>
              <p:nvPr/>
            </p:nvSpPr>
            <p:spPr>
              <a:xfrm>
                <a:off x="6858000" y="10676235"/>
                <a:ext cx="24753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Wildcard Condensed Italic" pitchFamily="50" charset="0"/>
                  </a:rPr>
                  <a:t>AUGMENTS</a:t>
                </a:r>
                <a:endParaRPr lang="en-PH" sz="2400" dirty="0">
                  <a:latin typeface="Wildcard Condensed Italic" pitchFamily="50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10475" y="5080595"/>
                <a:ext cx="2162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Wildcard Condensed Italic" pitchFamily="50" charset="0"/>
                  </a:rPr>
                  <a:t>equiPPed</a:t>
                </a:r>
                <a:endParaRPr lang="en-PH" sz="2400" dirty="0">
                  <a:latin typeface="Wildcard Condensed Italic" pitchFamily="50" charset="0"/>
                </a:endParaRPr>
              </a:p>
            </p:txBody>
          </p:sp>
          <p:sp>
            <p:nvSpPr>
              <p:cNvPr id="61" name="Parallelogram 60"/>
              <p:cNvSpPr/>
              <p:nvPr/>
            </p:nvSpPr>
            <p:spPr>
              <a:xfrm>
                <a:off x="8839200" y="4018644"/>
                <a:ext cx="3341822" cy="324756"/>
              </a:xfrm>
              <a:prstGeom prst="parallelogram">
                <a:avLst>
                  <a:gd name="adj" fmla="val 40873"/>
                </a:avLst>
              </a:prstGeom>
              <a:solidFill>
                <a:schemeClr val="tx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2000" dirty="0">
                  <a:solidFill>
                    <a:srgbClr val="E6C500"/>
                  </a:solidFill>
                  <a:latin typeface="Wildcard Condensed Italic" pitchFamily="50" charset="0"/>
                </a:endParaRPr>
              </a:p>
            </p:txBody>
          </p:sp>
          <p:sp>
            <p:nvSpPr>
              <p:cNvPr id="62" name="Parallelogram 61"/>
              <p:cNvSpPr/>
              <p:nvPr/>
            </p:nvSpPr>
            <p:spPr>
              <a:xfrm>
                <a:off x="8764812" y="4572000"/>
                <a:ext cx="4112987" cy="304800"/>
              </a:xfrm>
              <a:prstGeom prst="parallelogram">
                <a:avLst>
                  <a:gd name="adj" fmla="val 4087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7398764" y="5562599"/>
                <a:ext cx="5190986" cy="5344467"/>
                <a:chOff x="7010400" y="5360892"/>
                <a:chExt cx="5791200" cy="5962428"/>
              </a:xfrm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8153400" y="5974080"/>
                  <a:ext cx="3749042" cy="4518515"/>
                  <a:chOff x="8061958" y="6054313"/>
                  <a:chExt cx="3749042" cy="4518515"/>
                </a:xfrm>
              </p:grpSpPr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8305800" y="6054313"/>
                    <a:ext cx="1371600" cy="0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 flipV="1">
                    <a:off x="10215712" y="6096000"/>
                    <a:ext cx="1371600" cy="381000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 flipV="1">
                    <a:off x="8061958" y="6934200"/>
                    <a:ext cx="1615442" cy="558509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 flipV="1">
                    <a:off x="10668000" y="7673342"/>
                    <a:ext cx="1143000" cy="403858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flipV="1">
                    <a:off x="8214358" y="8991600"/>
                    <a:ext cx="1234442" cy="383928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V="1">
                    <a:off x="10722563" y="9567133"/>
                    <a:ext cx="783637" cy="1005695"/>
                  </a:xfrm>
                  <a:prstGeom prst="line">
                    <a:avLst/>
                  </a:prstGeom>
                  <a:ln w="762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2" name="Freeform 91"/>
                <p:cNvSpPr/>
                <p:nvPr/>
              </p:nvSpPr>
              <p:spPr>
                <a:xfrm>
                  <a:off x="8534400" y="5509260"/>
                  <a:ext cx="2727960" cy="5814060"/>
                </a:xfrm>
                <a:custGeom>
                  <a:avLst/>
                  <a:gdLst>
                    <a:gd name="connsiteX0" fmla="*/ 1120140 w 2727960"/>
                    <a:gd name="connsiteY0" fmla="*/ 0 h 5814060"/>
                    <a:gd name="connsiteX1" fmla="*/ 899160 w 2727960"/>
                    <a:gd name="connsiteY1" fmla="*/ 137160 h 5814060"/>
                    <a:gd name="connsiteX2" fmla="*/ 815340 w 2727960"/>
                    <a:gd name="connsiteY2" fmla="*/ 434340 h 5814060"/>
                    <a:gd name="connsiteX3" fmla="*/ 876300 w 2727960"/>
                    <a:gd name="connsiteY3" fmla="*/ 693420 h 5814060"/>
                    <a:gd name="connsiteX4" fmla="*/ 944880 w 2727960"/>
                    <a:gd name="connsiteY4" fmla="*/ 815340 h 5814060"/>
                    <a:gd name="connsiteX5" fmla="*/ 723900 w 2727960"/>
                    <a:gd name="connsiteY5" fmla="*/ 822960 h 5814060"/>
                    <a:gd name="connsiteX6" fmla="*/ 457200 w 2727960"/>
                    <a:gd name="connsiteY6" fmla="*/ 1104900 h 5814060"/>
                    <a:gd name="connsiteX7" fmla="*/ 434340 w 2727960"/>
                    <a:gd name="connsiteY7" fmla="*/ 1569720 h 5814060"/>
                    <a:gd name="connsiteX8" fmla="*/ 312420 w 2727960"/>
                    <a:gd name="connsiteY8" fmla="*/ 1973580 h 5814060"/>
                    <a:gd name="connsiteX9" fmla="*/ 236220 w 2727960"/>
                    <a:gd name="connsiteY9" fmla="*/ 2712720 h 5814060"/>
                    <a:gd name="connsiteX10" fmla="*/ 327660 w 2727960"/>
                    <a:gd name="connsiteY10" fmla="*/ 3017520 h 5814060"/>
                    <a:gd name="connsiteX11" fmla="*/ 304800 w 2727960"/>
                    <a:gd name="connsiteY11" fmla="*/ 3291840 h 5814060"/>
                    <a:gd name="connsiteX12" fmla="*/ 441960 w 2727960"/>
                    <a:gd name="connsiteY12" fmla="*/ 3345180 h 5814060"/>
                    <a:gd name="connsiteX13" fmla="*/ 525780 w 2727960"/>
                    <a:gd name="connsiteY13" fmla="*/ 3253740 h 5814060"/>
                    <a:gd name="connsiteX14" fmla="*/ 464820 w 2727960"/>
                    <a:gd name="connsiteY14" fmla="*/ 3604260 h 5814060"/>
                    <a:gd name="connsiteX15" fmla="*/ 449580 w 2727960"/>
                    <a:gd name="connsiteY15" fmla="*/ 4023360 h 5814060"/>
                    <a:gd name="connsiteX16" fmla="*/ 396240 w 2727960"/>
                    <a:gd name="connsiteY16" fmla="*/ 4236720 h 5814060"/>
                    <a:gd name="connsiteX17" fmla="*/ 304800 w 2727960"/>
                    <a:gd name="connsiteY17" fmla="*/ 5052060 h 5814060"/>
                    <a:gd name="connsiteX18" fmla="*/ 0 w 2727960"/>
                    <a:gd name="connsiteY18" fmla="*/ 5212080 h 5814060"/>
                    <a:gd name="connsiteX19" fmla="*/ 15240 w 2727960"/>
                    <a:gd name="connsiteY19" fmla="*/ 5379720 h 5814060"/>
                    <a:gd name="connsiteX20" fmla="*/ 213360 w 2727960"/>
                    <a:gd name="connsiteY20" fmla="*/ 5440680 h 5814060"/>
                    <a:gd name="connsiteX21" fmla="*/ 822960 w 2727960"/>
                    <a:gd name="connsiteY21" fmla="*/ 5349240 h 5814060"/>
                    <a:gd name="connsiteX22" fmla="*/ 822960 w 2727960"/>
                    <a:gd name="connsiteY22" fmla="*/ 5219700 h 5814060"/>
                    <a:gd name="connsiteX23" fmla="*/ 906780 w 2727960"/>
                    <a:gd name="connsiteY23" fmla="*/ 5135880 h 5814060"/>
                    <a:gd name="connsiteX24" fmla="*/ 1066800 w 2727960"/>
                    <a:gd name="connsiteY24" fmla="*/ 4229100 h 5814060"/>
                    <a:gd name="connsiteX25" fmla="*/ 1059180 w 2727960"/>
                    <a:gd name="connsiteY25" fmla="*/ 4023360 h 5814060"/>
                    <a:gd name="connsiteX26" fmla="*/ 1165860 w 2727960"/>
                    <a:gd name="connsiteY26" fmla="*/ 3741420 h 5814060"/>
                    <a:gd name="connsiteX27" fmla="*/ 1188720 w 2727960"/>
                    <a:gd name="connsiteY27" fmla="*/ 3352800 h 5814060"/>
                    <a:gd name="connsiteX28" fmla="*/ 1234440 w 2727960"/>
                    <a:gd name="connsiteY28" fmla="*/ 3208020 h 5814060"/>
                    <a:gd name="connsiteX29" fmla="*/ 1432560 w 2727960"/>
                    <a:gd name="connsiteY29" fmla="*/ 3589020 h 5814060"/>
                    <a:gd name="connsiteX30" fmla="*/ 1562100 w 2727960"/>
                    <a:gd name="connsiteY30" fmla="*/ 3962400 h 5814060"/>
                    <a:gd name="connsiteX31" fmla="*/ 1737360 w 2727960"/>
                    <a:gd name="connsiteY31" fmla="*/ 4229100 h 5814060"/>
                    <a:gd name="connsiteX32" fmla="*/ 1821180 w 2727960"/>
                    <a:gd name="connsiteY32" fmla="*/ 4808220 h 5814060"/>
                    <a:gd name="connsiteX33" fmla="*/ 2072640 w 2727960"/>
                    <a:gd name="connsiteY33" fmla="*/ 5501640 h 5814060"/>
                    <a:gd name="connsiteX34" fmla="*/ 2164080 w 2727960"/>
                    <a:gd name="connsiteY34" fmla="*/ 5494020 h 5814060"/>
                    <a:gd name="connsiteX35" fmla="*/ 2186940 w 2727960"/>
                    <a:gd name="connsiteY35" fmla="*/ 5692140 h 5814060"/>
                    <a:gd name="connsiteX36" fmla="*/ 2514600 w 2727960"/>
                    <a:gd name="connsiteY36" fmla="*/ 5814060 h 5814060"/>
                    <a:gd name="connsiteX37" fmla="*/ 2727960 w 2727960"/>
                    <a:gd name="connsiteY37" fmla="*/ 5775960 h 5814060"/>
                    <a:gd name="connsiteX38" fmla="*/ 2727960 w 2727960"/>
                    <a:gd name="connsiteY38" fmla="*/ 5554980 h 5814060"/>
                    <a:gd name="connsiteX39" fmla="*/ 2613660 w 2727960"/>
                    <a:gd name="connsiteY39" fmla="*/ 5417820 h 5814060"/>
                    <a:gd name="connsiteX40" fmla="*/ 2644140 w 2727960"/>
                    <a:gd name="connsiteY40" fmla="*/ 5318760 h 5814060"/>
                    <a:gd name="connsiteX41" fmla="*/ 2362200 w 2727960"/>
                    <a:gd name="connsiteY41" fmla="*/ 4099560 h 5814060"/>
                    <a:gd name="connsiteX42" fmla="*/ 2202180 w 2727960"/>
                    <a:gd name="connsiteY42" fmla="*/ 3787140 h 5814060"/>
                    <a:gd name="connsiteX43" fmla="*/ 2209800 w 2727960"/>
                    <a:gd name="connsiteY43" fmla="*/ 3505200 h 5814060"/>
                    <a:gd name="connsiteX44" fmla="*/ 2004060 w 2727960"/>
                    <a:gd name="connsiteY44" fmla="*/ 2964180 h 5814060"/>
                    <a:gd name="connsiteX45" fmla="*/ 2255520 w 2727960"/>
                    <a:gd name="connsiteY45" fmla="*/ 2834640 h 5814060"/>
                    <a:gd name="connsiteX46" fmla="*/ 2286000 w 2727960"/>
                    <a:gd name="connsiteY46" fmla="*/ 2567940 h 5814060"/>
                    <a:gd name="connsiteX47" fmla="*/ 2362200 w 2727960"/>
                    <a:gd name="connsiteY47" fmla="*/ 2468880 h 5814060"/>
                    <a:gd name="connsiteX48" fmla="*/ 2263140 w 2727960"/>
                    <a:gd name="connsiteY48" fmla="*/ 1722120 h 5814060"/>
                    <a:gd name="connsiteX49" fmla="*/ 2080260 w 2727960"/>
                    <a:gd name="connsiteY49" fmla="*/ 1325880 h 5814060"/>
                    <a:gd name="connsiteX50" fmla="*/ 2034540 w 2727960"/>
                    <a:gd name="connsiteY50" fmla="*/ 929640 h 5814060"/>
                    <a:gd name="connsiteX51" fmla="*/ 1813560 w 2727960"/>
                    <a:gd name="connsiteY51" fmla="*/ 746760 h 5814060"/>
                    <a:gd name="connsiteX52" fmla="*/ 1630680 w 2727960"/>
                    <a:gd name="connsiteY52" fmla="*/ 739140 h 5814060"/>
                    <a:gd name="connsiteX53" fmla="*/ 1524000 w 2727960"/>
                    <a:gd name="connsiteY53" fmla="*/ 792480 h 5814060"/>
                    <a:gd name="connsiteX54" fmla="*/ 1455420 w 2727960"/>
                    <a:gd name="connsiteY54" fmla="*/ 655320 h 5814060"/>
                    <a:gd name="connsiteX55" fmla="*/ 1539240 w 2727960"/>
                    <a:gd name="connsiteY55" fmla="*/ 502920 h 5814060"/>
                    <a:gd name="connsiteX56" fmla="*/ 1409700 w 2727960"/>
                    <a:gd name="connsiteY56" fmla="*/ 83820 h 5814060"/>
                    <a:gd name="connsiteX57" fmla="*/ 1120140 w 2727960"/>
                    <a:gd name="connsiteY57" fmla="*/ 0 h 5814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2727960" h="5814060">
                      <a:moveTo>
                        <a:pt x="1120140" y="0"/>
                      </a:moveTo>
                      <a:lnTo>
                        <a:pt x="899160" y="137160"/>
                      </a:lnTo>
                      <a:lnTo>
                        <a:pt x="815340" y="434340"/>
                      </a:lnTo>
                      <a:lnTo>
                        <a:pt x="876300" y="693420"/>
                      </a:lnTo>
                      <a:lnTo>
                        <a:pt x="944880" y="815340"/>
                      </a:lnTo>
                      <a:lnTo>
                        <a:pt x="723900" y="822960"/>
                      </a:lnTo>
                      <a:lnTo>
                        <a:pt x="457200" y="1104900"/>
                      </a:lnTo>
                      <a:lnTo>
                        <a:pt x="434340" y="1569720"/>
                      </a:lnTo>
                      <a:lnTo>
                        <a:pt x="312420" y="1973580"/>
                      </a:lnTo>
                      <a:lnTo>
                        <a:pt x="236220" y="2712720"/>
                      </a:lnTo>
                      <a:lnTo>
                        <a:pt x="327660" y="3017520"/>
                      </a:lnTo>
                      <a:lnTo>
                        <a:pt x="304800" y="3291840"/>
                      </a:lnTo>
                      <a:lnTo>
                        <a:pt x="441960" y="3345180"/>
                      </a:lnTo>
                      <a:lnTo>
                        <a:pt x="525780" y="3253740"/>
                      </a:lnTo>
                      <a:lnTo>
                        <a:pt x="464820" y="3604260"/>
                      </a:lnTo>
                      <a:lnTo>
                        <a:pt x="449580" y="4023360"/>
                      </a:lnTo>
                      <a:lnTo>
                        <a:pt x="396240" y="4236720"/>
                      </a:lnTo>
                      <a:lnTo>
                        <a:pt x="304800" y="5052060"/>
                      </a:lnTo>
                      <a:lnTo>
                        <a:pt x="0" y="5212080"/>
                      </a:lnTo>
                      <a:lnTo>
                        <a:pt x="15240" y="5379720"/>
                      </a:lnTo>
                      <a:lnTo>
                        <a:pt x="213360" y="5440680"/>
                      </a:lnTo>
                      <a:lnTo>
                        <a:pt x="822960" y="5349240"/>
                      </a:lnTo>
                      <a:lnTo>
                        <a:pt x="822960" y="5219700"/>
                      </a:lnTo>
                      <a:lnTo>
                        <a:pt x="906780" y="5135880"/>
                      </a:lnTo>
                      <a:lnTo>
                        <a:pt x="1066800" y="4229100"/>
                      </a:lnTo>
                      <a:lnTo>
                        <a:pt x="1059180" y="4023360"/>
                      </a:lnTo>
                      <a:lnTo>
                        <a:pt x="1165860" y="3741420"/>
                      </a:lnTo>
                      <a:lnTo>
                        <a:pt x="1188720" y="3352800"/>
                      </a:lnTo>
                      <a:lnTo>
                        <a:pt x="1234440" y="3208020"/>
                      </a:lnTo>
                      <a:lnTo>
                        <a:pt x="1432560" y="3589020"/>
                      </a:lnTo>
                      <a:lnTo>
                        <a:pt x="1562100" y="3962400"/>
                      </a:lnTo>
                      <a:lnTo>
                        <a:pt x="1737360" y="4229100"/>
                      </a:lnTo>
                      <a:lnTo>
                        <a:pt x="1821180" y="4808220"/>
                      </a:lnTo>
                      <a:lnTo>
                        <a:pt x="2072640" y="5501640"/>
                      </a:lnTo>
                      <a:lnTo>
                        <a:pt x="2164080" y="5494020"/>
                      </a:lnTo>
                      <a:lnTo>
                        <a:pt x="2186940" y="5692140"/>
                      </a:lnTo>
                      <a:lnTo>
                        <a:pt x="2514600" y="5814060"/>
                      </a:lnTo>
                      <a:lnTo>
                        <a:pt x="2727960" y="5775960"/>
                      </a:lnTo>
                      <a:lnTo>
                        <a:pt x="2727960" y="5554980"/>
                      </a:lnTo>
                      <a:lnTo>
                        <a:pt x="2613660" y="5417820"/>
                      </a:lnTo>
                      <a:lnTo>
                        <a:pt x="2644140" y="5318760"/>
                      </a:lnTo>
                      <a:lnTo>
                        <a:pt x="2362200" y="4099560"/>
                      </a:lnTo>
                      <a:lnTo>
                        <a:pt x="2202180" y="3787140"/>
                      </a:lnTo>
                      <a:lnTo>
                        <a:pt x="2209800" y="3505200"/>
                      </a:lnTo>
                      <a:lnTo>
                        <a:pt x="2004060" y="2964180"/>
                      </a:lnTo>
                      <a:lnTo>
                        <a:pt x="2255520" y="2834640"/>
                      </a:lnTo>
                      <a:lnTo>
                        <a:pt x="2286000" y="2567940"/>
                      </a:lnTo>
                      <a:lnTo>
                        <a:pt x="2362200" y="2468880"/>
                      </a:lnTo>
                      <a:lnTo>
                        <a:pt x="2263140" y="1722120"/>
                      </a:lnTo>
                      <a:lnTo>
                        <a:pt x="2080260" y="1325880"/>
                      </a:lnTo>
                      <a:lnTo>
                        <a:pt x="2034540" y="929640"/>
                      </a:lnTo>
                      <a:lnTo>
                        <a:pt x="1813560" y="746760"/>
                      </a:lnTo>
                      <a:lnTo>
                        <a:pt x="1630680" y="739140"/>
                      </a:lnTo>
                      <a:lnTo>
                        <a:pt x="1524000" y="792480"/>
                      </a:lnTo>
                      <a:lnTo>
                        <a:pt x="1455420" y="655320"/>
                      </a:lnTo>
                      <a:lnTo>
                        <a:pt x="1539240" y="502920"/>
                      </a:lnTo>
                      <a:lnTo>
                        <a:pt x="1409700" y="83820"/>
                      </a:lnTo>
                      <a:lnTo>
                        <a:pt x="1120140" y="0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dirty="0" smtClean="0"/>
                    <a:t>`</a:t>
                  </a:r>
                  <a:endParaRPr lang="en-PH" dirty="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7414259" y="5360893"/>
                  <a:ext cx="1325882" cy="1325882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11046292" y="5360892"/>
                  <a:ext cx="1325882" cy="1325882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010400" y="7010400"/>
                  <a:ext cx="1325882" cy="1325882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11475718" y="7010400"/>
                  <a:ext cx="1325882" cy="1325882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7368537" y="8709512"/>
                  <a:ext cx="1325882" cy="1325882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11399518" y="8991600"/>
                  <a:ext cx="1325882" cy="1325882"/>
                </a:xfrm>
                <a:prstGeom prst="rect">
                  <a:avLst/>
                </a:prstGeom>
                <a:solidFill>
                  <a:schemeClr val="tx1"/>
                </a:solidFill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pic>
              <p:nvPicPr>
                <p:cNvPr id="99" name="Picture 4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17065" y="5606263"/>
                  <a:ext cx="2550645" cy="55907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59" name="Parallelogram 158"/>
              <p:cNvSpPr/>
              <p:nvPr/>
            </p:nvSpPr>
            <p:spPr>
              <a:xfrm>
                <a:off x="7039428" y="3291114"/>
                <a:ext cx="5524500" cy="609600"/>
              </a:xfrm>
              <a:prstGeom prst="parallelogram">
                <a:avLst>
                  <a:gd name="adj" fmla="val 40873"/>
                </a:avLst>
              </a:prstGeom>
              <a:solidFill>
                <a:schemeClr val="tx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4000" dirty="0">
                  <a:solidFill>
                    <a:schemeClr val="bg1"/>
                  </a:solidFill>
                  <a:latin typeface="Wildcard Condensed Italic" pitchFamily="50" charset="0"/>
                </a:endParaRPr>
              </a:p>
            </p:txBody>
          </p:sp>
          <p:sp>
            <p:nvSpPr>
              <p:cNvPr id="60" name="Parallelogram 59"/>
              <p:cNvSpPr/>
              <p:nvPr/>
            </p:nvSpPr>
            <p:spPr>
              <a:xfrm>
                <a:off x="6974395" y="3200400"/>
                <a:ext cx="5524500" cy="609600"/>
              </a:xfrm>
              <a:prstGeom prst="parallelogram">
                <a:avLst>
                  <a:gd name="adj" fmla="val 40873"/>
                </a:avLst>
              </a:prstGeom>
              <a:solidFill>
                <a:srgbClr val="00B0F0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sz="4000" dirty="0">
                  <a:solidFill>
                    <a:schemeClr val="bg1"/>
                  </a:solidFill>
                  <a:latin typeface="Wildcard Condensed Italic" pitchFamily="50" charset="0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8545933" y="12720935"/>
                <a:ext cx="18934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Wildcard Condensed Italic" pitchFamily="50" charset="0"/>
                  </a:rPr>
                  <a:t>CREDITS</a:t>
                </a:r>
                <a:endParaRPr lang="en-PH" sz="2400" dirty="0">
                  <a:solidFill>
                    <a:schemeClr val="bg1"/>
                  </a:solidFill>
                  <a:latin typeface="Wildcard Condensed Italic" pitchFamily="50" charset="0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6793333" y="10585450"/>
                <a:ext cx="24753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Wildcard Condensed Italic" pitchFamily="50" charset="0"/>
                  </a:rPr>
                  <a:t>AUGMENTS</a:t>
                </a:r>
                <a:endParaRPr lang="en-PH" sz="2400" dirty="0">
                  <a:solidFill>
                    <a:schemeClr val="bg1"/>
                  </a:solidFill>
                  <a:latin typeface="Wildcard Condensed Italic" pitchFamily="50" charset="0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7545808" y="4989810"/>
                <a:ext cx="2162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  <a:latin typeface="Wildcard Condensed Italic" pitchFamily="50" charset="0"/>
                  </a:rPr>
                  <a:t>equiPPed</a:t>
                </a:r>
                <a:endParaRPr lang="en-PH" sz="2400" dirty="0">
                  <a:solidFill>
                    <a:schemeClr val="bg1"/>
                  </a:solidFill>
                  <a:latin typeface="Wildcard Condensed Italic" pitchFamily="50" charset="0"/>
                </a:endParaRP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12039600" y="11884223"/>
              <a:ext cx="11865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Wildcard Condensed Italic" pitchFamily="50" charset="0"/>
                </a:rPr>
                <a:t>REMOVE</a:t>
              </a:r>
              <a:endParaRPr lang="en-PH" sz="14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22479000" y="2806899"/>
            <a:ext cx="2482850" cy="1274412"/>
            <a:chOff x="15316200" y="4646935"/>
            <a:chExt cx="2482850" cy="1274412"/>
          </a:xfrm>
        </p:grpSpPr>
        <p:sp>
          <p:nvSpPr>
            <p:cNvPr id="192" name="Octagon 191"/>
            <p:cNvSpPr/>
            <p:nvPr/>
          </p:nvSpPr>
          <p:spPr>
            <a:xfrm>
              <a:off x="15316200" y="4646935"/>
              <a:ext cx="2482850" cy="1274412"/>
            </a:xfrm>
            <a:prstGeom prst="octagon">
              <a:avLst>
                <a:gd name="adj" fmla="val 10510"/>
              </a:avLst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5567024" y="5012384"/>
              <a:ext cx="815975" cy="815975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5567025" y="4724400"/>
              <a:ext cx="1981200" cy="243533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6499145" y="5216377"/>
              <a:ext cx="407987" cy="407987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4478000" y="5136895"/>
            <a:ext cx="5715000" cy="7436105"/>
            <a:chOff x="14325600" y="5322378"/>
            <a:chExt cx="5715000" cy="7436105"/>
          </a:xfrm>
        </p:grpSpPr>
        <p:sp>
          <p:nvSpPr>
            <p:cNvPr id="125" name="Rectangle 124"/>
            <p:cNvSpPr/>
            <p:nvPr/>
          </p:nvSpPr>
          <p:spPr>
            <a:xfrm>
              <a:off x="14325600" y="5322378"/>
              <a:ext cx="5715000" cy="294030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4325600" y="8110948"/>
              <a:ext cx="5715000" cy="36193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4325600" y="11386883"/>
              <a:ext cx="5715000" cy="13716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28" name="Parallelogram 127"/>
          <p:cNvSpPr/>
          <p:nvPr/>
        </p:nvSpPr>
        <p:spPr>
          <a:xfrm>
            <a:off x="16116300" y="12847935"/>
            <a:ext cx="2133600" cy="4572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Wildcard Condensed Italic" pitchFamily="50" charset="0"/>
              </a:rPr>
              <a:t>ABANDON</a:t>
            </a:r>
            <a:endParaRPr lang="en-PH" sz="16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sp>
        <p:nvSpPr>
          <p:cNvPr id="129" name="Parallelogram 128"/>
          <p:cNvSpPr/>
          <p:nvPr/>
        </p:nvSpPr>
        <p:spPr>
          <a:xfrm>
            <a:off x="16116300" y="15544800"/>
            <a:ext cx="2133600" cy="457200"/>
          </a:xfrm>
          <a:prstGeom prst="parallelogram">
            <a:avLst>
              <a:gd name="adj" fmla="val 40873"/>
            </a:avLst>
          </a:prstGeom>
          <a:solidFill>
            <a:srgbClr val="FF691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Wildcard Condensed Italic" pitchFamily="50" charset="0"/>
              </a:rPr>
              <a:t>ABANDON</a:t>
            </a:r>
            <a:endParaRPr lang="en-PH" sz="16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sp>
        <p:nvSpPr>
          <p:cNvPr id="93" name="Parallelogram 92"/>
          <p:cNvSpPr/>
          <p:nvPr/>
        </p:nvSpPr>
        <p:spPr>
          <a:xfrm>
            <a:off x="11460162" y="14268550"/>
            <a:ext cx="2133600" cy="4572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Wildcard Condensed Italic" pitchFamily="50" charset="0"/>
              </a:rPr>
              <a:t>ABANDON</a:t>
            </a:r>
            <a:endParaRPr lang="en-PH" sz="1600" dirty="0">
              <a:solidFill>
                <a:srgbClr val="FF0000"/>
              </a:solidFill>
              <a:latin typeface="Wildcard Condensed Italic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52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ATA\Modding\TL2\Cyber TC\UI Rework\GUI\GUI6\GUI6_BASE_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42" y="1489075"/>
            <a:ext cx="23100466" cy="132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Parallelogram 117"/>
          <p:cNvSpPr/>
          <p:nvPr/>
        </p:nvSpPr>
        <p:spPr>
          <a:xfrm>
            <a:off x="20992189" y="13435280"/>
            <a:ext cx="3010811" cy="54742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20" name="Group 119"/>
          <p:cNvGrpSpPr/>
          <p:nvPr/>
        </p:nvGrpSpPr>
        <p:grpSpPr>
          <a:xfrm>
            <a:off x="6582262" y="12191382"/>
            <a:ext cx="5862891" cy="1322932"/>
            <a:chOff x="7467600" y="11031183"/>
            <a:chExt cx="4896630" cy="1104900"/>
          </a:xfrm>
        </p:grpSpPr>
        <p:sp>
          <p:nvSpPr>
            <p:cNvPr id="130" name="Rectangle 129"/>
            <p:cNvSpPr/>
            <p:nvPr/>
          </p:nvSpPr>
          <p:spPr>
            <a:xfrm>
              <a:off x="7467600" y="11031183"/>
              <a:ext cx="1104900" cy="11049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FF6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731510" y="11031183"/>
              <a:ext cx="1104900" cy="11049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FF6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95420" y="11031183"/>
              <a:ext cx="1104900" cy="11049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FF6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1259330" y="11031183"/>
              <a:ext cx="1104900" cy="11049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FF6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23" name="Parallelogram 122"/>
          <p:cNvSpPr/>
          <p:nvPr/>
        </p:nvSpPr>
        <p:spPr>
          <a:xfrm>
            <a:off x="6167684" y="3234220"/>
            <a:ext cx="4001270" cy="388841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000" dirty="0">
              <a:solidFill>
                <a:srgbClr val="E6C500"/>
              </a:solidFill>
              <a:latin typeface="Wildcard Condensed Italic" pitchFamily="50" charset="0"/>
            </a:endParaRPr>
          </a:p>
        </p:txBody>
      </p:sp>
      <p:sp>
        <p:nvSpPr>
          <p:cNvPr id="124" name="Parallelogram 123"/>
          <p:cNvSpPr/>
          <p:nvPr/>
        </p:nvSpPr>
        <p:spPr>
          <a:xfrm>
            <a:off x="5905906" y="3818950"/>
            <a:ext cx="4924611" cy="364947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5" name="Parallelogram 124"/>
          <p:cNvSpPr/>
          <p:nvPr/>
        </p:nvSpPr>
        <p:spPr>
          <a:xfrm>
            <a:off x="4800600" y="2286000"/>
            <a:ext cx="5844653" cy="729197"/>
          </a:xfrm>
          <a:prstGeom prst="parallelogram">
            <a:avLst>
              <a:gd name="adj" fmla="val 44680"/>
            </a:avLst>
          </a:prstGeom>
          <a:solidFill>
            <a:schemeClr val="tx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4000" dirty="0">
              <a:solidFill>
                <a:schemeClr val="bg1"/>
              </a:solidFill>
              <a:latin typeface="Wildcard Condensed Italic" pitchFamily="50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641740" y="13435535"/>
            <a:ext cx="2344536" cy="661465"/>
            <a:chOff x="7034556" y="13093326"/>
            <a:chExt cx="2344536" cy="661465"/>
          </a:xfrm>
        </p:grpSpPr>
        <p:sp>
          <p:nvSpPr>
            <p:cNvPr id="119" name="TextBox 118"/>
            <p:cNvSpPr txBox="1"/>
            <p:nvPr/>
          </p:nvSpPr>
          <p:spPr>
            <a:xfrm>
              <a:off x="7111984" y="13202025"/>
              <a:ext cx="2267108" cy="55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Wildcard Condensed Italic" pitchFamily="50" charset="0"/>
                </a:rPr>
                <a:t>CREDITS</a:t>
              </a:r>
              <a:endParaRPr lang="en-PH" sz="2400" dirty="0">
                <a:latin typeface="Wildcard Condensed Italic" pitchFamily="50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034556" y="13093326"/>
              <a:ext cx="2267108" cy="55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Wildcard Condensed Italic" pitchFamily="50" charset="0"/>
                </a:rPr>
                <a:t>CREDITS</a:t>
              </a:r>
              <a:endParaRPr lang="en-PH" sz="24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235953" y="11529916"/>
            <a:ext cx="3041253" cy="661466"/>
            <a:chOff x="4936112" y="10637538"/>
            <a:chExt cx="3041253" cy="661466"/>
          </a:xfrm>
        </p:grpSpPr>
        <p:sp>
          <p:nvSpPr>
            <p:cNvPr id="121" name="TextBox 120"/>
            <p:cNvSpPr txBox="1"/>
            <p:nvPr/>
          </p:nvSpPr>
          <p:spPr>
            <a:xfrm>
              <a:off x="5013540" y="10746238"/>
              <a:ext cx="2963825" cy="55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Wildcard Condensed Italic" pitchFamily="50" charset="0"/>
                </a:rPr>
                <a:t>AUGMENTS</a:t>
              </a:r>
              <a:endParaRPr lang="en-PH" sz="2400" dirty="0">
                <a:latin typeface="Wildcard Condensed Italic" pitchFamily="50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936112" y="10637538"/>
              <a:ext cx="2963825" cy="55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Wildcard Condensed Italic" pitchFamily="50" charset="0"/>
                </a:rPr>
                <a:t>AUGMENTS</a:t>
              </a:r>
              <a:endParaRPr lang="en-PH" sz="24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35953" y="4336297"/>
            <a:ext cx="2666983" cy="661466"/>
            <a:chOff x="5378487" y="3709608"/>
            <a:chExt cx="2666983" cy="661466"/>
          </a:xfrm>
        </p:grpSpPr>
        <p:sp>
          <p:nvSpPr>
            <p:cNvPr id="122" name="TextBox 121"/>
            <p:cNvSpPr txBox="1"/>
            <p:nvPr/>
          </p:nvSpPr>
          <p:spPr>
            <a:xfrm>
              <a:off x="5455914" y="3818308"/>
              <a:ext cx="2589556" cy="55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Wildcard Condensed Italic" pitchFamily="50" charset="0"/>
                </a:rPr>
                <a:t>equiPPed</a:t>
              </a:r>
              <a:endParaRPr lang="en-PH" sz="2400" dirty="0">
                <a:latin typeface="Wildcard Condensed Italic" pitchFamily="50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378487" y="3709608"/>
              <a:ext cx="2589556" cy="55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Wildcard Condensed Italic" pitchFamily="50" charset="0"/>
                </a:rPr>
                <a:t>equiPPed</a:t>
              </a:r>
              <a:endParaRPr lang="en-PH" sz="24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1035" name="Group 1034"/>
          <p:cNvGrpSpPr/>
          <p:nvPr/>
        </p:nvGrpSpPr>
        <p:grpSpPr>
          <a:xfrm>
            <a:off x="6167684" y="4945897"/>
            <a:ext cx="6794414" cy="6447623"/>
            <a:chOff x="5893736" y="3172065"/>
            <a:chExt cx="7538519" cy="7153748"/>
          </a:xfrm>
        </p:grpSpPr>
        <p:grpSp>
          <p:nvGrpSpPr>
            <p:cNvPr id="103" name="Group 102"/>
            <p:cNvGrpSpPr/>
            <p:nvPr/>
          </p:nvGrpSpPr>
          <p:grpSpPr>
            <a:xfrm>
              <a:off x="7292680" y="3825195"/>
              <a:ext cx="4474882" cy="5852205"/>
              <a:chOff x="7683682" y="6054313"/>
              <a:chExt cx="4201222" cy="5494315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305800" y="6054313"/>
                <a:ext cx="1371600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10525228" y="6096000"/>
                <a:ext cx="1062085" cy="516368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7683682" y="7184687"/>
                <a:ext cx="2041788" cy="568887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V="1">
                <a:off x="10668000" y="7673342"/>
                <a:ext cx="1143000" cy="403858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8214358" y="9375528"/>
                <a:ext cx="890097" cy="77158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V="1">
                <a:off x="11146242" y="10115627"/>
                <a:ext cx="738662" cy="1433001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tangle 104"/>
            <p:cNvSpPr/>
            <p:nvPr/>
          </p:nvSpPr>
          <p:spPr>
            <a:xfrm>
              <a:off x="6908310" y="3172066"/>
              <a:ext cx="1412248" cy="1412248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0776927" y="3172065"/>
              <a:ext cx="1412248" cy="1412248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478144" y="4929019"/>
              <a:ext cx="1412248" cy="1412248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34325" y="4929019"/>
              <a:ext cx="1412248" cy="1412248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478144" y="6738808"/>
              <a:ext cx="1412248" cy="1412248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234325" y="7039271"/>
              <a:ext cx="1412248" cy="1412248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893736" y="8719937"/>
              <a:ext cx="1605876" cy="1605876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1826379" y="8719937"/>
              <a:ext cx="1605876" cy="1605876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024" name="Group 1023"/>
            <p:cNvGrpSpPr/>
            <p:nvPr/>
          </p:nvGrpSpPr>
          <p:grpSpPr>
            <a:xfrm>
              <a:off x="8101415" y="3330097"/>
              <a:ext cx="3252385" cy="6931758"/>
              <a:chOff x="8101415" y="3330097"/>
              <a:chExt cx="2905655" cy="6192778"/>
            </a:xfrm>
          </p:grpSpPr>
          <p:sp>
            <p:nvSpPr>
              <p:cNvPr id="104" name="Freeform 103"/>
              <p:cNvSpPr/>
              <p:nvPr/>
            </p:nvSpPr>
            <p:spPr>
              <a:xfrm>
                <a:off x="8101415" y="3330097"/>
                <a:ext cx="2905655" cy="6192778"/>
              </a:xfrm>
              <a:custGeom>
                <a:avLst/>
                <a:gdLst>
                  <a:gd name="connsiteX0" fmla="*/ 1120140 w 2727960"/>
                  <a:gd name="connsiteY0" fmla="*/ 0 h 5814060"/>
                  <a:gd name="connsiteX1" fmla="*/ 899160 w 2727960"/>
                  <a:gd name="connsiteY1" fmla="*/ 137160 h 5814060"/>
                  <a:gd name="connsiteX2" fmla="*/ 815340 w 2727960"/>
                  <a:gd name="connsiteY2" fmla="*/ 434340 h 5814060"/>
                  <a:gd name="connsiteX3" fmla="*/ 876300 w 2727960"/>
                  <a:gd name="connsiteY3" fmla="*/ 693420 h 5814060"/>
                  <a:gd name="connsiteX4" fmla="*/ 944880 w 2727960"/>
                  <a:gd name="connsiteY4" fmla="*/ 815340 h 5814060"/>
                  <a:gd name="connsiteX5" fmla="*/ 723900 w 2727960"/>
                  <a:gd name="connsiteY5" fmla="*/ 822960 h 5814060"/>
                  <a:gd name="connsiteX6" fmla="*/ 457200 w 2727960"/>
                  <a:gd name="connsiteY6" fmla="*/ 1104900 h 5814060"/>
                  <a:gd name="connsiteX7" fmla="*/ 434340 w 2727960"/>
                  <a:gd name="connsiteY7" fmla="*/ 1569720 h 5814060"/>
                  <a:gd name="connsiteX8" fmla="*/ 312420 w 2727960"/>
                  <a:gd name="connsiteY8" fmla="*/ 1973580 h 5814060"/>
                  <a:gd name="connsiteX9" fmla="*/ 236220 w 2727960"/>
                  <a:gd name="connsiteY9" fmla="*/ 2712720 h 5814060"/>
                  <a:gd name="connsiteX10" fmla="*/ 327660 w 2727960"/>
                  <a:gd name="connsiteY10" fmla="*/ 3017520 h 5814060"/>
                  <a:gd name="connsiteX11" fmla="*/ 304800 w 2727960"/>
                  <a:gd name="connsiteY11" fmla="*/ 3291840 h 5814060"/>
                  <a:gd name="connsiteX12" fmla="*/ 441960 w 2727960"/>
                  <a:gd name="connsiteY12" fmla="*/ 3345180 h 5814060"/>
                  <a:gd name="connsiteX13" fmla="*/ 525780 w 2727960"/>
                  <a:gd name="connsiteY13" fmla="*/ 3253740 h 5814060"/>
                  <a:gd name="connsiteX14" fmla="*/ 464820 w 2727960"/>
                  <a:gd name="connsiteY14" fmla="*/ 3604260 h 5814060"/>
                  <a:gd name="connsiteX15" fmla="*/ 449580 w 2727960"/>
                  <a:gd name="connsiteY15" fmla="*/ 4023360 h 5814060"/>
                  <a:gd name="connsiteX16" fmla="*/ 396240 w 2727960"/>
                  <a:gd name="connsiteY16" fmla="*/ 4236720 h 5814060"/>
                  <a:gd name="connsiteX17" fmla="*/ 304800 w 2727960"/>
                  <a:gd name="connsiteY17" fmla="*/ 5052060 h 5814060"/>
                  <a:gd name="connsiteX18" fmla="*/ 0 w 2727960"/>
                  <a:gd name="connsiteY18" fmla="*/ 5212080 h 5814060"/>
                  <a:gd name="connsiteX19" fmla="*/ 15240 w 2727960"/>
                  <a:gd name="connsiteY19" fmla="*/ 5379720 h 5814060"/>
                  <a:gd name="connsiteX20" fmla="*/ 213360 w 2727960"/>
                  <a:gd name="connsiteY20" fmla="*/ 5440680 h 5814060"/>
                  <a:gd name="connsiteX21" fmla="*/ 822960 w 2727960"/>
                  <a:gd name="connsiteY21" fmla="*/ 5349240 h 5814060"/>
                  <a:gd name="connsiteX22" fmla="*/ 822960 w 2727960"/>
                  <a:gd name="connsiteY22" fmla="*/ 5219700 h 5814060"/>
                  <a:gd name="connsiteX23" fmla="*/ 906780 w 2727960"/>
                  <a:gd name="connsiteY23" fmla="*/ 5135880 h 5814060"/>
                  <a:gd name="connsiteX24" fmla="*/ 1066800 w 2727960"/>
                  <a:gd name="connsiteY24" fmla="*/ 4229100 h 5814060"/>
                  <a:gd name="connsiteX25" fmla="*/ 1059180 w 2727960"/>
                  <a:gd name="connsiteY25" fmla="*/ 4023360 h 5814060"/>
                  <a:gd name="connsiteX26" fmla="*/ 1165860 w 2727960"/>
                  <a:gd name="connsiteY26" fmla="*/ 3741420 h 5814060"/>
                  <a:gd name="connsiteX27" fmla="*/ 1188720 w 2727960"/>
                  <a:gd name="connsiteY27" fmla="*/ 3352800 h 5814060"/>
                  <a:gd name="connsiteX28" fmla="*/ 1234440 w 2727960"/>
                  <a:gd name="connsiteY28" fmla="*/ 3208020 h 5814060"/>
                  <a:gd name="connsiteX29" fmla="*/ 1432560 w 2727960"/>
                  <a:gd name="connsiteY29" fmla="*/ 3589020 h 5814060"/>
                  <a:gd name="connsiteX30" fmla="*/ 1562100 w 2727960"/>
                  <a:gd name="connsiteY30" fmla="*/ 3962400 h 5814060"/>
                  <a:gd name="connsiteX31" fmla="*/ 1737360 w 2727960"/>
                  <a:gd name="connsiteY31" fmla="*/ 4229100 h 5814060"/>
                  <a:gd name="connsiteX32" fmla="*/ 1821180 w 2727960"/>
                  <a:gd name="connsiteY32" fmla="*/ 4808220 h 5814060"/>
                  <a:gd name="connsiteX33" fmla="*/ 2072640 w 2727960"/>
                  <a:gd name="connsiteY33" fmla="*/ 5501640 h 5814060"/>
                  <a:gd name="connsiteX34" fmla="*/ 2164080 w 2727960"/>
                  <a:gd name="connsiteY34" fmla="*/ 5494020 h 5814060"/>
                  <a:gd name="connsiteX35" fmla="*/ 2186940 w 2727960"/>
                  <a:gd name="connsiteY35" fmla="*/ 5692140 h 5814060"/>
                  <a:gd name="connsiteX36" fmla="*/ 2514600 w 2727960"/>
                  <a:gd name="connsiteY36" fmla="*/ 5814060 h 5814060"/>
                  <a:gd name="connsiteX37" fmla="*/ 2727960 w 2727960"/>
                  <a:gd name="connsiteY37" fmla="*/ 5775960 h 5814060"/>
                  <a:gd name="connsiteX38" fmla="*/ 2727960 w 2727960"/>
                  <a:gd name="connsiteY38" fmla="*/ 5554980 h 5814060"/>
                  <a:gd name="connsiteX39" fmla="*/ 2613660 w 2727960"/>
                  <a:gd name="connsiteY39" fmla="*/ 5417820 h 5814060"/>
                  <a:gd name="connsiteX40" fmla="*/ 2644140 w 2727960"/>
                  <a:gd name="connsiteY40" fmla="*/ 5318760 h 5814060"/>
                  <a:gd name="connsiteX41" fmla="*/ 2362200 w 2727960"/>
                  <a:gd name="connsiteY41" fmla="*/ 4099560 h 5814060"/>
                  <a:gd name="connsiteX42" fmla="*/ 2202180 w 2727960"/>
                  <a:gd name="connsiteY42" fmla="*/ 3787140 h 5814060"/>
                  <a:gd name="connsiteX43" fmla="*/ 2209800 w 2727960"/>
                  <a:gd name="connsiteY43" fmla="*/ 3505200 h 5814060"/>
                  <a:gd name="connsiteX44" fmla="*/ 2004060 w 2727960"/>
                  <a:gd name="connsiteY44" fmla="*/ 2964180 h 5814060"/>
                  <a:gd name="connsiteX45" fmla="*/ 2255520 w 2727960"/>
                  <a:gd name="connsiteY45" fmla="*/ 2834640 h 5814060"/>
                  <a:gd name="connsiteX46" fmla="*/ 2286000 w 2727960"/>
                  <a:gd name="connsiteY46" fmla="*/ 2567940 h 5814060"/>
                  <a:gd name="connsiteX47" fmla="*/ 2362200 w 2727960"/>
                  <a:gd name="connsiteY47" fmla="*/ 2468880 h 5814060"/>
                  <a:gd name="connsiteX48" fmla="*/ 2263140 w 2727960"/>
                  <a:gd name="connsiteY48" fmla="*/ 1722120 h 5814060"/>
                  <a:gd name="connsiteX49" fmla="*/ 2080260 w 2727960"/>
                  <a:gd name="connsiteY49" fmla="*/ 1325880 h 5814060"/>
                  <a:gd name="connsiteX50" fmla="*/ 2034540 w 2727960"/>
                  <a:gd name="connsiteY50" fmla="*/ 929640 h 5814060"/>
                  <a:gd name="connsiteX51" fmla="*/ 1813560 w 2727960"/>
                  <a:gd name="connsiteY51" fmla="*/ 746760 h 5814060"/>
                  <a:gd name="connsiteX52" fmla="*/ 1630680 w 2727960"/>
                  <a:gd name="connsiteY52" fmla="*/ 739140 h 5814060"/>
                  <a:gd name="connsiteX53" fmla="*/ 1524000 w 2727960"/>
                  <a:gd name="connsiteY53" fmla="*/ 792480 h 5814060"/>
                  <a:gd name="connsiteX54" fmla="*/ 1455420 w 2727960"/>
                  <a:gd name="connsiteY54" fmla="*/ 655320 h 5814060"/>
                  <a:gd name="connsiteX55" fmla="*/ 1539240 w 2727960"/>
                  <a:gd name="connsiteY55" fmla="*/ 502920 h 5814060"/>
                  <a:gd name="connsiteX56" fmla="*/ 1409700 w 2727960"/>
                  <a:gd name="connsiteY56" fmla="*/ 83820 h 5814060"/>
                  <a:gd name="connsiteX57" fmla="*/ 1120140 w 2727960"/>
                  <a:gd name="connsiteY57" fmla="*/ 0 h 5814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2727960" h="5814060">
                    <a:moveTo>
                      <a:pt x="1120140" y="0"/>
                    </a:moveTo>
                    <a:lnTo>
                      <a:pt x="899160" y="137160"/>
                    </a:lnTo>
                    <a:lnTo>
                      <a:pt x="815340" y="434340"/>
                    </a:lnTo>
                    <a:lnTo>
                      <a:pt x="876300" y="693420"/>
                    </a:lnTo>
                    <a:lnTo>
                      <a:pt x="944880" y="815340"/>
                    </a:lnTo>
                    <a:lnTo>
                      <a:pt x="723900" y="822960"/>
                    </a:lnTo>
                    <a:lnTo>
                      <a:pt x="457200" y="1104900"/>
                    </a:lnTo>
                    <a:lnTo>
                      <a:pt x="434340" y="1569720"/>
                    </a:lnTo>
                    <a:lnTo>
                      <a:pt x="312420" y="1973580"/>
                    </a:lnTo>
                    <a:lnTo>
                      <a:pt x="236220" y="2712720"/>
                    </a:lnTo>
                    <a:lnTo>
                      <a:pt x="327660" y="3017520"/>
                    </a:lnTo>
                    <a:lnTo>
                      <a:pt x="304800" y="3291840"/>
                    </a:lnTo>
                    <a:lnTo>
                      <a:pt x="441960" y="3345180"/>
                    </a:lnTo>
                    <a:lnTo>
                      <a:pt x="525780" y="3253740"/>
                    </a:lnTo>
                    <a:lnTo>
                      <a:pt x="464820" y="3604260"/>
                    </a:lnTo>
                    <a:lnTo>
                      <a:pt x="449580" y="4023360"/>
                    </a:lnTo>
                    <a:lnTo>
                      <a:pt x="396240" y="4236720"/>
                    </a:lnTo>
                    <a:lnTo>
                      <a:pt x="304800" y="5052060"/>
                    </a:lnTo>
                    <a:lnTo>
                      <a:pt x="0" y="5212080"/>
                    </a:lnTo>
                    <a:lnTo>
                      <a:pt x="15240" y="5379720"/>
                    </a:lnTo>
                    <a:lnTo>
                      <a:pt x="213360" y="5440680"/>
                    </a:lnTo>
                    <a:lnTo>
                      <a:pt x="822960" y="5349240"/>
                    </a:lnTo>
                    <a:lnTo>
                      <a:pt x="822960" y="5219700"/>
                    </a:lnTo>
                    <a:lnTo>
                      <a:pt x="906780" y="5135880"/>
                    </a:lnTo>
                    <a:lnTo>
                      <a:pt x="1066800" y="4229100"/>
                    </a:lnTo>
                    <a:lnTo>
                      <a:pt x="1059180" y="4023360"/>
                    </a:lnTo>
                    <a:lnTo>
                      <a:pt x="1165860" y="3741420"/>
                    </a:lnTo>
                    <a:lnTo>
                      <a:pt x="1188720" y="3352800"/>
                    </a:lnTo>
                    <a:lnTo>
                      <a:pt x="1234440" y="3208020"/>
                    </a:lnTo>
                    <a:lnTo>
                      <a:pt x="1432560" y="3589020"/>
                    </a:lnTo>
                    <a:lnTo>
                      <a:pt x="1562100" y="3962400"/>
                    </a:lnTo>
                    <a:lnTo>
                      <a:pt x="1737360" y="4229100"/>
                    </a:lnTo>
                    <a:lnTo>
                      <a:pt x="1821180" y="4808220"/>
                    </a:lnTo>
                    <a:lnTo>
                      <a:pt x="2072640" y="5501640"/>
                    </a:lnTo>
                    <a:lnTo>
                      <a:pt x="2164080" y="5494020"/>
                    </a:lnTo>
                    <a:lnTo>
                      <a:pt x="2186940" y="5692140"/>
                    </a:lnTo>
                    <a:lnTo>
                      <a:pt x="2514600" y="5814060"/>
                    </a:lnTo>
                    <a:lnTo>
                      <a:pt x="2727960" y="5775960"/>
                    </a:lnTo>
                    <a:lnTo>
                      <a:pt x="2727960" y="5554980"/>
                    </a:lnTo>
                    <a:lnTo>
                      <a:pt x="2613660" y="5417820"/>
                    </a:lnTo>
                    <a:lnTo>
                      <a:pt x="2644140" y="5318760"/>
                    </a:lnTo>
                    <a:lnTo>
                      <a:pt x="2362200" y="4099560"/>
                    </a:lnTo>
                    <a:lnTo>
                      <a:pt x="2202180" y="3787140"/>
                    </a:lnTo>
                    <a:lnTo>
                      <a:pt x="2209800" y="3505200"/>
                    </a:lnTo>
                    <a:lnTo>
                      <a:pt x="2004060" y="2964180"/>
                    </a:lnTo>
                    <a:lnTo>
                      <a:pt x="2255520" y="2834640"/>
                    </a:lnTo>
                    <a:lnTo>
                      <a:pt x="2286000" y="2567940"/>
                    </a:lnTo>
                    <a:lnTo>
                      <a:pt x="2362200" y="2468880"/>
                    </a:lnTo>
                    <a:lnTo>
                      <a:pt x="2263140" y="1722120"/>
                    </a:lnTo>
                    <a:lnTo>
                      <a:pt x="2080260" y="1325880"/>
                    </a:lnTo>
                    <a:lnTo>
                      <a:pt x="2034540" y="929640"/>
                    </a:lnTo>
                    <a:lnTo>
                      <a:pt x="1813560" y="746760"/>
                    </a:lnTo>
                    <a:lnTo>
                      <a:pt x="1630680" y="739140"/>
                    </a:lnTo>
                    <a:lnTo>
                      <a:pt x="1524000" y="792480"/>
                    </a:lnTo>
                    <a:lnTo>
                      <a:pt x="1455420" y="655320"/>
                    </a:lnTo>
                    <a:lnTo>
                      <a:pt x="1539240" y="502920"/>
                    </a:lnTo>
                    <a:lnTo>
                      <a:pt x="1409700" y="83820"/>
                    </a:lnTo>
                    <a:lnTo>
                      <a:pt x="1120140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 smtClean="0"/>
                  <a:t>`</a:t>
                </a:r>
                <a:endParaRPr lang="en-PH" dirty="0"/>
              </a:p>
            </p:txBody>
          </p:sp>
          <p:pic>
            <p:nvPicPr>
              <p:cNvPr id="111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9464" y="3433419"/>
                <a:ext cx="2716790" cy="59548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036" name="Group 1035"/>
          <p:cNvGrpSpPr/>
          <p:nvPr/>
        </p:nvGrpSpPr>
        <p:grpSpPr>
          <a:xfrm>
            <a:off x="16230600" y="4222750"/>
            <a:ext cx="6132364" cy="7646705"/>
            <a:chOff x="14706596" y="3841750"/>
            <a:chExt cx="6132364" cy="7646705"/>
          </a:xfrm>
        </p:grpSpPr>
        <p:sp>
          <p:nvSpPr>
            <p:cNvPr id="146" name="Rectangle 145"/>
            <p:cNvSpPr/>
            <p:nvPr/>
          </p:nvSpPr>
          <p:spPr>
            <a:xfrm>
              <a:off x="14706600" y="3841750"/>
              <a:ext cx="1447365" cy="144736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6268265" y="3841750"/>
              <a:ext cx="1447365" cy="144736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7829930" y="3841750"/>
              <a:ext cx="1447365" cy="144736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9391595" y="3841750"/>
              <a:ext cx="1447365" cy="144736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4706599" y="5391585"/>
              <a:ext cx="1447365" cy="144736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6268264" y="5391585"/>
              <a:ext cx="1447365" cy="144736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829929" y="5391585"/>
              <a:ext cx="1447365" cy="144736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9391594" y="5391585"/>
              <a:ext cx="1447365" cy="144736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4706598" y="6941420"/>
              <a:ext cx="1447365" cy="144736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6268263" y="6941420"/>
              <a:ext cx="1447365" cy="144736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7829928" y="6941420"/>
              <a:ext cx="1447365" cy="144736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9391593" y="6941420"/>
              <a:ext cx="1447365" cy="144736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4706597" y="8491255"/>
              <a:ext cx="1447365" cy="144736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6268262" y="8491255"/>
              <a:ext cx="1447365" cy="144736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7829927" y="8491255"/>
              <a:ext cx="1447365" cy="144736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9391592" y="8491255"/>
              <a:ext cx="1447365" cy="144736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4706596" y="10041090"/>
              <a:ext cx="1447365" cy="144736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6268261" y="10041090"/>
              <a:ext cx="1447365" cy="144736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7829926" y="10041090"/>
              <a:ext cx="1447365" cy="144736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9391591" y="10041090"/>
              <a:ext cx="1447365" cy="1447365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038" name="Group 1037"/>
          <p:cNvGrpSpPr/>
          <p:nvPr/>
        </p:nvGrpSpPr>
        <p:grpSpPr>
          <a:xfrm>
            <a:off x="24024955" y="2570227"/>
            <a:ext cx="2111645" cy="1773173"/>
            <a:chOff x="20345400" y="3992506"/>
            <a:chExt cx="2111645" cy="1773173"/>
          </a:xfrm>
        </p:grpSpPr>
        <p:sp>
          <p:nvSpPr>
            <p:cNvPr id="174" name="Hexagon 173"/>
            <p:cNvSpPr/>
            <p:nvPr/>
          </p:nvSpPr>
          <p:spPr>
            <a:xfrm>
              <a:off x="20421600" y="4115212"/>
              <a:ext cx="2035445" cy="1650467"/>
            </a:xfrm>
            <a:prstGeom prst="hexagon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8" name="Hexagon 167"/>
            <p:cNvSpPr/>
            <p:nvPr/>
          </p:nvSpPr>
          <p:spPr>
            <a:xfrm>
              <a:off x="20345400" y="3992506"/>
              <a:ext cx="1905000" cy="1544694"/>
            </a:xfrm>
            <a:prstGeom prst="hexagon">
              <a:avLst/>
            </a:prstGeom>
            <a:solidFill>
              <a:srgbClr val="FF691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9" name="Hexagon 168"/>
            <p:cNvSpPr/>
            <p:nvPr/>
          </p:nvSpPr>
          <p:spPr>
            <a:xfrm>
              <a:off x="20535458" y="4129314"/>
              <a:ext cx="1607892" cy="1386114"/>
            </a:xfrm>
            <a:prstGeom prst="hexagon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4445632" y="2784921"/>
            <a:ext cx="1185564" cy="1185564"/>
            <a:chOff x="3028831" y="2266831"/>
            <a:chExt cx="1371600" cy="1371600"/>
          </a:xfrm>
          <a:solidFill>
            <a:schemeClr val="accent6">
              <a:lumMod val="50000"/>
            </a:schemeClr>
          </a:solidFill>
        </p:grpSpPr>
        <p:sp>
          <p:nvSpPr>
            <p:cNvPr id="172" name="Rectangle 171"/>
            <p:cNvSpPr/>
            <p:nvPr/>
          </p:nvSpPr>
          <p:spPr>
            <a:xfrm rot="18900000">
              <a:off x="3028831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3" name="Rectangle 172"/>
            <p:cNvSpPr/>
            <p:nvPr/>
          </p:nvSpPr>
          <p:spPr>
            <a:xfrm rot="2700000">
              <a:off x="3028830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75" name="Parallelogram 174"/>
          <p:cNvSpPr/>
          <p:nvPr/>
        </p:nvSpPr>
        <p:spPr>
          <a:xfrm>
            <a:off x="16092782" y="2264145"/>
            <a:ext cx="3024943" cy="78385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Wildcard Condensed Italic" pitchFamily="50" charset="0"/>
              </a:rPr>
              <a:t>JOBS</a:t>
            </a:r>
            <a:endParaRPr lang="en-PH" sz="3600" dirty="0">
              <a:latin typeface="Wildcard Condensed Italic" pitchFamily="50" charset="0"/>
            </a:endParaRPr>
          </a:p>
        </p:txBody>
      </p:sp>
      <p:sp>
        <p:nvSpPr>
          <p:cNvPr id="176" name="Parallelogram 175"/>
          <p:cNvSpPr/>
          <p:nvPr/>
        </p:nvSpPr>
        <p:spPr>
          <a:xfrm>
            <a:off x="12268200" y="2187940"/>
            <a:ext cx="3669562" cy="93626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Wildcard Condensed Italic" pitchFamily="50" charset="0"/>
              </a:rPr>
              <a:t>INV</a:t>
            </a:r>
            <a:endParaRPr lang="en-PH" sz="48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sp>
        <p:nvSpPr>
          <p:cNvPr id="177" name="Parallelogram 176"/>
          <p:cNvSpPr/>
          <p:nvPr/>
        </p:nvSpPr>
        <p:spPr>
          <a:xfrm>
            <a:off x="15544365" y="-8382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INV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178" name="Parallelogram 177"/>
          <p:cNvSpPr/>
          <p:nvPr/>
        </p:nvSpPr>
        <p:spPr>
          <a:xfrm>
            <a:off x="17982665" y="-762000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Wildcard Condensed Italic" pitchFamily="50" charset="0"/>
              </a:rPr>
              <a:t>JOBS</a:t>
            </a:r>
            <a:endParaRPr lang="en-PH" sz="32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sp>
        <p:nvSpPr>
          <p:cNvPr id="179" name="Parallelogram 178"/>
          <p:cNvSpPr/>
          <p:nvPr/>
        </p:nvSpPr>
        <p:spPr>
          <a:xfrm>
            <a:off x="18062269" y="124206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CONS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180" name="Parallelogram 179"/>
          <p:cNvSpPr/>
          <p:nvPr/>
        </p:nvSpPr>
        <p:spPr>
          <a:xfrm>
            <a:off x="20421600" y="124206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AUGS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181" name="Parallelogram 180"/>
          <p:cNvSpPr/>
          <p:nvPr/>
        </p:nvSpPr>
        <p:spPr>
          <a:xfrm>
            <a:off x="15621000" y="12268200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Wildcard Condensed Italic" pitchFamily="50" charset="0"/>
              </a:rPr>
              <a:t>GEAR</a:t>
            </a:r>
            <a:endParaRPr lang="en-PH" sz="2400" dirty="0">
              <a:latin typeface="Wildcard Condensed Italic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5240000" y="3067536"/>
            <a:ext cx="0" cy="10038864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5201900" y="3028950"/>
            <a:ext cx="0" cy="10038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852633"/>
            <a:ext cx="20154900" cy="14449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Parallelogram 117"/>
          <p:cNvSpPr/>
          <p:nvPr/>
        </p:nvSpPr>
        <p:spPr>
          <a:xfrm>
            <a:off x="20193000" y="12954000"/>
            <a:ext cx="3010811" cy="54742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20" name="Group 119"/>
          <p:cNvGrpSpPr/>
          <p:nvPr/>
        </p:nvGrpSpPr>
        <p:grpSpPr>
          <a:xfrm>
            <a:off x="7465820" y="11887200"/>
            <a:ext cx="6173980" cy="1393128"/>
            <a:chOff x="7467600" y="11031183"/>
            <a:chExt cx="4896630" cy="11049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0" name="Rectangle 129"/>
            <p:cNvSpPr/>
            <p:nvPr/>
          </p:nvSpPr>
          <p:spPr>
            <a:xfrm>
              <a:off x="7467600" y="11031183"/>
              <a:ext cx="1104900" cy="1104900"/>
            </a:xfrm>
            <a:prstGeom prst="rect">
              <a:avLst/>
            </a:prstGeom>
            <a:grpFill/>
            <a:ln w="57150">
              <a:solidFill>
                <a:srgbClr val="FF6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731510" y="11031183"/>
              <a:ext cx="1104900" cy="1104900"/>
            </a:xfrm>
            <a:prstGeom prst="rect">
              <a:avLst/>
            </a:prstGeom>
            <a:grpFill/>
            <a:ln w="57150">
              <a:solidFill>
                <a:srgbClr val="FF6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9995420" y="11031183"/>
              <a:ext cx="1104900" cy="1104900"/>
            </a:xfrm>
            <a:prstGeom prst="rect">
              <a:avLst/>
            </a:prstGeom>
            <a:grpFill/>
            <a:ln w="57150">
              <a:solidFill>
                <a:srgbClr val="FF6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1259330" y="11031183"/>
              <a:ext cx="1104900" cy="1104900"/>
            </a:xfrm>
            <a:prstGeom prst="rect">
              <a:avLst/>
            </a:prstGeom>
            <a:grpFill/>
            <a:ln w="57150">
              <a:solidFill>
                <a:srgbClr val="FF69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135600" y="12954255"/>
            <a:ext cx="2344536" cy="661465"/>
            <a:chOff x="7034556" y="13093326"/>
            <a:chExt cx="2344536" cy="661465"/>
          </a:xfrm>
        </p:grpSpPr>
        <p:sp>
          <p:nvSpPr>
            <p:cNvPr id="119" name="TextBox 118"/>
            <p:cNvSpPr txBox="1"/>
            <p:nvPr/>
          </p:nvSpPr>
          <p:spPr>
            <a:xfrm>
              <a:off x="7111984" y="13202025"/>
              <a:ext cx="2267108" cy="55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Wildcard Condensed Italic" pitchFamily="50" charset="0"/>
                </a:rPr>
                <a:t>CREDITS</a:t>
              </a:r>
              <a:endParaRPr lang="en-PH" sz="2400" dirty="0">
                <a:latin typeface="Wildcard Condensed Italic" pitchFamily="50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034556" y="13093326"/>
              <a:ext cx="2267108" cy="55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Wildcard Condensed Italic" pitchFamily="50" charset="0"/>
                </a:rPr>
                <a:t>CREDITS</a:t>
              </a:r>
              <a:endParaRPr lang="en-PH" sz="24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411312" y="11225734"/>
            <a:ext cx="3041253" cy="661466"/>
            <a:chOff x="4936112" y="10637538"/>
            <a:chExt cx="3041253" cy="661466"/>
          </a:xfrm>
        </p:grpSpPr>
        <p:sp>
          <p:nvSpPr>
            <p:cNvPr id="121" name="TextBox 120"/>
            <p:cNvSpPr txBox="1"/>
            <p:nvPr/>
          </p:nvSpPr>
          <p:spPr>
            <a:xfrm>
              <a:off x="5013540" y="10746238"/>
              <a:ext cx="2963825" cy="55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Wildcard Condensed Italic" pitchFamily="50" charset="0"/>
                </a:rPr>
                <a:t>AUGMENTS</a:t>
              </a:r>
              <a:endParaRPr lang="en-PH" sz="2400" dirty="0">
                <a:latin typeface="Wildcard Condensed Italic" pitchFamily="50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936112" y="10637538"/>
              <a:ext cx="2963825" cy="55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Wildcard Condensed Italic" pitchFamily="50" charset="0"/>
                </a:rPr>
                <a:t>AUGMENTS</a:t>
              </a:r>
              <a:endParaRPr lang="en-PH" sz="24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553079" y="4114800"/>
            <a:ext cx="2666983" cy="661466"/>
            <a:chOff x="5378487" y="3709608"/>
            <a:chExt cx="2666983" cy="661466"/>
          </a:xfrm>
        </p:grpSpPr>
        <p:sp>
          <p:nvSpPr>
            <p:cNvPr id="122" name="TextBox 121"/>
            <p:cNvSpPr txBox="1"/>
            <p:nvPr/>
          </p:nvSpPr>
          <p:spPr>
            <a:xfrm>
              <a:off x="5455914" y="3818308"/>
              <a:ext cx="2589556" cy="55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Wildcard Condensed Italic" pitchFamily="50" charset="0"/>
                </a:rPr>
                <a:t>equiPPed</a:t>
              </a:r>
              <a:endParaRPr lang="en-PH" sz="2400" dirty="0">
                <a:latin typeface="Wildcard Condensed Italic" pitchFamily="50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378487" y="3709608"/>
              <a:ext cx="2589556" cy="55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Wildcard Condensed Italic" pitchFamily="50" charset="0"/>
                </a:rPr>
                <a:t>equiPPed</a:t>
              </a:r>
              <a:endParaRPr lang="en-PH" sz="24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-2133600" y="4655903"/>
            <a:ext cx="2679914" cy="5711660"/>
            <a:chOff x="8101415" y="3330097"/>
            <a:chExt cx="2905655" cy="6192778"/>
          </a:xfrm>
        </p:grpSpPr>
        <p:sp>
          <p:nvSpPr>
            <p:cNvPr id="104" name="Freeform 103"/>
            <p:cNvSpPr/>
            <p:nvPr/>
          </p:nvSpPr>
          <p:spPr>
            <a:xfrm>
              <a:off x="8101415" y="3330097"/>
              <a:ext cx="2905655" cy="6192778"/>
            </a:xfrm>
            <a:custGeom>
              <a:avLst/>
              <a:gdLst>
                <a:gd name="connsiteX0" fmla="*/ 1120140 w 2727960"/>
                <a:gd name="connsiteY0" fmla="*/ 0 h 5814060"/>
                <a:gd name="connsiteX1" fmla="*/ 899160 w 2727960"/>
                <a:gd name="connsiteY1" fmla="*/ 137160 h 5814060"/>
                <a:gd name="connsiteX2" fmla="*/ 815340 w 2727960"/>
                <a:gd name="connsiteY2" fmla="*/ 434340 h 5814060"/>
                <a:gd name="connsiteX3" fmla="*/ 876300 w 2727960"/>
                <a:gd name="connsiteY3" fmla="*/ 693420 h 5814060"/>
                <a:gd name="connsiteX4" fmla="*/ 944880 w 2727960"/>
                <a:gd name="connsiteY4" fmla="*/ 815340 h 5814060"/>
                <a:gd name="connsiteX5" fmla="*/ 723900 w 2727960"/>
                <a:gd name="connsiteY5" fmla="*/ 822960 h 5814060"/>
                <a:gd name="connsiteX6" fmla="*/ 457200 w 2727960"/>
                <a:gd name="connsiteY6" fmla="*/ 1104900 h 5814060"/>
                <a:gd name="connsiteX7" fmla="*/ 434340 w 2727960"/>
                <a:gd name="connsiteY7" fmla="*/ 1569720 h 5814060"/>
                <a:gd name="connsiteX8" fmla="*/ 312420 w 2727960"/>
                <a:gd name="connsiteY8" fmla="*/ 1973580 h 5814060"/>
                <a:gd name="connsiteX9" fmla="*/ 236220 w 2727960"/>
                <a:gd name="connsiteY9" fmla="*/ 2712720 h 5814060"/>
                <a:gd name="connsiteX10" fmla="*/ 327660 w 2727960"/>
                <a:gd name="connsiteY10" fmla="*/ 3017520 h 5814060"/>
                <a:gd name="connsiteX11" fmla="*/ 304800 w 2727960"/>
                <a:gd name="connsiteY11" fmla="*/ 3291840 h 5814060"/>
                <a:gd name="connsiteX12" fmla="*/ 441960 w 2727960"/>
                <a:gd name="connsiteY12" fmla="*/ 3345180 h 5814060"/>
                <a:gd name="connsiteX13" fmla="*/ 525780 w 2727960"/>
                <a:gd name="connsiteY13" fmla="*/ 3253740 h 5814060"/>
                <a:gd name="connsiteX14" fmla="*/ 464820 w 2727960"/>
                <a:gd name="connsiteY14" fmla="*/ 3604260 h 5814060"/>
                <a:gd name="connsiteX15" fmla="*/ 449580 w 2727960"/>
                <a:gd name="connsiteY15" fmla="*/ 4023360 h 5814060"/>
                <a:gd name="connsiteX16" fmla="*/ 396240 w 2727960"/>
                <a:gd name="connsiteY16" fmla="*/ 4236720 h 5814060"/>
                <a:gd name="connsiteX17" fmla="*/ 304800 w 2727960"/>
                <a:gd name="connsiteY17" fmla="*/ 5052060 h 5814060"/>
                <a:gd name="connsiteX18" fmla="*/ 0 w 2727960"/>
                <a:gd name="connsiteY18" fmla="*/ 5212080 h 5814060"/>
                <a:gd name="connsiteX19" fmla="*/ 15240 w 2727960"/>
                <a:gd name="connsiteY19" fmla="*/ 5379720 h 5814060"/>
                <a:gd name="connsiteX20" fmla="*/ 213360 w 2727960"/>
                <a:gd name="connsiteY20" fmla="*/ 5440680 h 5814060"/>
                <a:gd name="connsiteX21" fmla="*/ 822960 w 2727960"/>
                <a:gd name="connsiteY21" fmla="*/ 5349240 h 5814060"/>
                <a:gd name="connsiteX22" fmla="*/ 822960 w 2727960"/>
                <a:gd name="connsiteY22" fmla="*/ 5219700 h 5814060"/>
                <a:gd name="connsiteX23" fmla="*/ 906780 w 2727960"/>
                <a:gd name="connsiteY23" fmla="*/ 5135880 h 5814060"/>
                <a:gd name="connsiteX24" fmla="*/ 1066800 w 2727960"/>
                <a:gd name="connsiteY24" fmla="*/ 4229100 h 5814060"/>
                <a:gd name="connsiteX25" fmla="*/ 1059180 w 2727960"/>
                <a:gd name="connsiteY25" fmla="*/ 4023360 h 5814060"/>
                <a:gd name="connsiteX26" fmla="*/ 1165860 w 2727960"/>
                <a:gd name="connsiteY26" fmla="*/ 3741420 h 5814060"/>
                <a:gd name="connsiteX27" fmla="*/ 1188720 w 2727960"/>
                <a:gd name="connsiteY27" fmla="*/ 3352800 h 5814060"/>
                <a:gd name="connsiteX28" fmla="*/ 1234440 w 2727960"/>
                <a:gd name="connsiteY28" fmla="*/ 3208020 h 5814060"/>
                <a:gd name="connsiteX29" fmla="*/ 1432560 w 2727960"/>
                <a:gd name="connsiteY29" fmla="*/ 3589020 h 5814060"/>
                <a:gd name="connsiteX30" fmla="*/ 1562100 w 2727960"/>
                <a:gd name="connsiteY30" fmla="*/ 3962400 h 5814060"/>
                <a:gd name="connsiteX31" fmla="*/ 1737360 w 2727960"/>
                <a:gd name="connsiteY31" fmla="*/ 4229100 h 5814060"/>
                <a:gd name="connsiteX32" fmla="*/ 1821180 w 2727960"/>
                <a:gd name="connsiteY32" fmla="*/ 4808220 h 5814060"/>
                <a:gd name="connsiteX33" fmla="*/ 2072640 w 2727960"/>
                <a:gd name="connsiteY33" fmla="*/ 5501640 h 5814060"/>
                <a:gd name="connsiteX34" fmla="*/ 2164080 w 2727960"/>
                <a:gd name="connsiteY34" fmla="*/ 5494020 h 5814060"/>
                <a:gd name="connsiteX35" fmla="*/ 2186940 w 2727960"/>
                <a:gd name="connsiteY35" fmla="*/ 5692140 h 5814060"/>
                <a:gd name="connsiteX36" fmla="*/ 2514600 w 2727960"/>
                <a:gd name="connsiteY36" fmla="*/ 5814060 h 5814060"/>
                <a:gd name="connsiteX37" fmla="*/ 2727960 w 2727960"/>
                <a:gd name="connsiteY37" fmla="*/ 5775960 h 5814060"/>
                <a:gd name="connsiteX38" fmla="*/ 2727960 w 2727960"/>
                <a:gd name="connsiteY38" fmla="*/ 5554980 h 5814060"/>
                <a:gd name="connsiteX39" fmla="*/ 2613660 w 2727960"/>
                <a:gd name="connsiteY39" fmla="*/ 5417820 h 5814060"/>
                <a:gd name="connsiteX40" fmla="*/ 2644140 w 2727960"/>
                <a:gd name="connsiteY40" fmla="*/ 5318760 h 5814060"/>
                <a:gd name="connsiteX41" fmla="*/ 2362200 w 2727960"/>
                <a:gd name="connsiteY41" fmla="*/ 4099560 h 5814060"/>
                <a:gd name="connsiteX42" fmla="*/ 2202180 w 2727960"/>
                <a:gd name="connsiteY42" fmla="*/ 3787140 h 5814060"/>
                <a:gd name="connsiteX43" fmla="*/ 2209800 w 2727960"/>
                <a:gd name="connsiteY43" fmla="*/ 3505200 h 5814060"/>
                <a:gd name="connsiteX44" fmla="*/ 2004060 w 2727960"/>
                <a:gd name="connsiteY44" fmla="*/ 2964180 h 5814060"/>
                <a:gd name="connsiteX45" fmla="*/ 2255520 w 2727960"/>
                <a:gd name="connsiteY45" fmla="*/ 2834640 h 5814060"/>
                <a:gd name="connsiteX46" fmla="*/ 2286000 w 2727960"/>
                <a:gd name="connsiteY46" fmla="*/ 2567940 h 5814060"/>
                <a:gd name="connsiteX47" fmla="*/ 2362200 w 2727960"/>
                <a:gd name="connsiteY47" fmla="*/ 2468880 h 5814060"/>
                <a:gd name="connsiteX48" fmla="*/ 2263140 w 2727960"/>
                <a:gd name="connsiteY48" fmla="*/ 1722120 h 5814060"/>
                <a:gd name="connsiteX49" fmla="*/ 2080260 w 2727960"/>
                <a:gd name="connsiteY49" fmla="*/ 1325880 h 5814060"/>
                <a:gd name="connsiteX50" fmla="*/ 2034540 w 2727960"/>
                <a:gd name="connsiteY50" fmla="*/ 929640 h 5814060"/>
                <a:gd name="connsiteX51" fmla="*/ 1813560 w 2727960"/>
                <a:gd name="connsiteY51" fmla="*/ 746760 h 5814060"/>
                <a:gd name="connsiteX52" fmla="*/ 1630680 w 2727960"/>
                <a:gd name="connsiteY52" fmla="*/ 739140 h 5814060"/>
                <a:gd name="connsiteX53" fmla="*/ 1524000 w 2727960"/>
                <a:gd name="connsiteY53" fmla="*/ 792480 h 5814060"/>
                <a:gd name="connsiteX54" fmla="*/ 1455420 w 2727960"/>
                <a:gd name="connsiteY54" fmla="*/ 655320 h 5814060"/>
                <a:gd name="connsiteX55" fmla="*/ 1539240 w 2727960"/>
                <a:gd name="connsiteY55" fmla="*/ 502920 h 5814060"/>
                <a:gd name="connsiteX56" fmla="*/ 1409700 w 2727960"/>
                <a:gd name="connsiteY56" fmla="*/ 83820 h 5814060"/>
                <a:gd name="connsiteX57" fmla="*/ 1120140 w 2727960"/>
                <a:gd name="connsiteY57" fmla="*/ 0 h 581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727960" h="5814060">
                  <a:moveTo>
                    <a:pt x="1120140" y="0"/>
                  </a:moveTo>
                  <a:lnTo>
                    <a:pt x="899160" y="137160"/>
                  </a:lnTo>
                  <a:lnTo>
                    <a:pt x="815340" y="434340"/>
                  </a:lnTo>
                  <a:lnTo>
                    <a:pt x="876300" y="693420"/>
                  </a:lnTo>
                  <a:lnTo>
                    <a:pt x="944880" y="815340"/>
                  </a:lnTo>
                  <a:lnTo>
                    <a:pt x="723900" y="822960"/>
                  </a:lnTo>
                  <a:lnTo>
                    <a:pt x="457200" y="1104900"/>
                  </a:lnTo>
                  <a:lnTo>
                    <a:pt x="434340" y="1569720"/>
                  </a:lnTo>
                  <a:lnTo>
                    <a:pt x="312420" y="1973580"/>
                  </a:lnTo>
                  <a:lnTo>
                    <a:pt x="236220" y="2712720"/>
                  </a:lnTo>
                  <a:lnTo>
                    <a:pt x="327660" y="3017520"/>
                  </a:lnTo>
                  <a:lnTo>
                    <a:pt x="304800" y="3291840"/>
                  </a:lnTo>
                  <a:lnTo>
                    <a:pt x="441960" y="3345180"/>
                  </a:lnTo>
                  <a:lnTo>
                    <a:pt x="525780" y="3253740"/>
                  </a:lnTo>
                  <a:lnTo>
                    <a:pt x="464820" y="3604260"/>
                  </a:lnTo>
                  <a:lnTo>
                    <a:pt x="449580" y="4023360"/>
                  </a:lnTo>
                  <a:lnTo>
                    <a:pt x="396240" y="4236720"/>
                  </a:lnTo>
                  <a:lnTo>
                    <a:pt x="304800" y="5052060"/>
                  </a:lnTo>
                  <a:lnTo>
                    <a:pt x="0" y="5212080"/>
                  </a:lnTo>
                  <a:lnTo>
                    <a:pt x="15240" y="5379720"/>
                  </a:lnTo>
                  <a:lnTo>
                    <a:pt x="213360" y="5440680"/>
                  </a:lnTo>
                  <a:lnTo>
                    <a:pt x="822960" y="5349240"/>
                  </a:lnTo>
                  <a:lnTo>
                    <a:pt x="822960" y="5219700"/>
                  </a:lnTo>
                  <a:lnTo>
                    <a:pt x="906780" y="5135880"/>
                  </a:lnTo>
                  <a:lnTo>
                    <a:pt x="1066800" y="4229100"/>
                  </a:lnTo>
                  <a:lnTo>
                    <a:pt x="1059180" y="4023360"/>
                  </a:lnTo>
                  <a:lnTo>
                    <a:pt x="1165860" y="3741420"/>
                  </a:lnTo>
                  <a:lnTo>
                    <a:pt x="1188720" y="3352800"/>
                  </a:lnTo>
                  <a:lnTo>
                    <a:pt x="1234440" y="3208020"/>
                  </a:lnTo>
                  <a:lnTo>
                    <a:pt x="1432560" y="3589020"/>
                  </a:lnTo>
                  <a:lnTo>
                    <a:pt x="1562100" y="3962400"/>
                  </a:lnTo>
                  <a:lnTo>
                    <a:pt x="1737360" y="4229100"/>
                  </a:lnTo>
                  <a:lnTo>
                    <a:pt x="1821180" y="4808220"/>
                  </a:lnTo>
                  <a:lnTo>
                    <a:pt x="2072640" y="5501640"/>
                  </a:lnTo>
                  <a:lnTo>
                    <a:pt x="2164080" y="5494020"/>
                  </a:lnTo>
                  <a:lnTo>
                    <a:pt x="2186940" y="5692140"/>
                  </a:lnTo>
                  <a:lnTo>
                    <a:pt x="2514600" y="5814060"/>
                  </a:lnTo>
                  <a:lnTo>
                    <a:pt x="2727960" y="5775960"/>
                  </a:lnTo>
                  <a:lnTo>
                    <a:pt x="2727960" y="5554980"/>
                  </a:lnTo>
                  <a:lnTo>
                    <a:pt x="2613660" y="5417820"/>
                  </a:lnTo>
                  <a:lnTo>
                    <a:pt x="2644140" y="5318760"/>
                  </a:lnTo>
                  <a:lnTo>
                    <a:pt x="2362200" y="4099560"/>
                  </a:lnTo>
                  <a:lnTo>
                    <a:pt x="2202180" y="3787140"/>
                  </a:lnTo>
                  <a:lnTo>
                    <a:pt x="2209800" y="3505200"/>
                  </a:lnTo>
                  <a:lnTo>
                    <a:pt x="2004060" y="2964180"/>
                  </a:lnTo>
                  <a:lnTo>
                    <a:pt x="2255520" y="2834640"/>
                  </a:lnTo>
                  <a:lnTo>
                    <a:pt x="2286000" y="2567940"/>
                  </a:lnTo>
                  <a:lnTo>
                    <a:pt x="2362200" y="2468880"/>
                  </a:lnTo>
                  <a:lnTo>
                    <a:pt x="2263140" y="1722120"/>
                  </a:lnTo>
                  <a:lnTo>
                    <a:pt x="2080260" y="1325880"/>
                  </a:lnTo>
                  <a:lnTo>
                    <a:pt x="2034540" y="929640"/>
                  </a:lnTo>
                  <a:lnTo>
                    <a:pt x="1813560" y="746760"/>
                  </a:lnTo>
                  <a:lnTo>
                    <a:pt x="1630680" y="739140"/>
                  </a:lnTo>
                  <a:lnTo>
                    <a:pt x="1524000" y="792480"/>
                  </a:lnTo>
                  <a:lnTo>
                    <a:pt x="1455420" y="655320"/>
                  </a:lnTo>
                  <a:lnTo>
                    <a:pt x="1539240" y="502920"/>
                  </a:lnTo>
                  <a:lnTo>
                    <a:pt x="1409700" y="83820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`</a:t>
              </a:r>
              <a:endParaRPr lang="en-PH" dirty="0"/>
            </a:p>
          </p:txBody>
        </p:sp>
        <p:pic>
          <p:nvPicPr>
            <p:cNvPr id="111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9464" y="3433419"/>
              <a:ext cx="2716790" cy="595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6" name="Group 1035"/>
          <p:cNvGrpSpPr/>
          <p:nvPr/>
        </p:nvGrpSpPr>
        <p:grpSpPr>
          <a:xfrm>
            <a:off x="14959800" y="4028719"/>
            <a:ext cx="7694250" cy="6096871"/>
            <a:chOff x="13144710" y="3841749"/>
            <a:chExt cx="7694250" cy="609687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46" name="Rectangle 145"/>
            <p:cNvSpPr/>
            <p:nvPr/>
          </p:nvSpPr>
          <p:spPr>
            <a:xfrm>
              <a:off x="14706600" y="3841750"/>
              <a:ext cx="1447365" cy="1447365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6268265" y="3841750"/>
              <a:ext cx="1447365" cy="1447365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7829930" y="3841750"/>
              <a:ext cx="1447365" cy="1447365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9391595" y="3841750"/>
              <a:ext cx="1447365" cy="1447365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4706599" y="5391585"/>
              <a:ext cx="1447365" cy="1447365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6268264" y="5391585"/>
              <a:ext cx="1447365" cy="1447365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829929" y="5391585"/>
              <a:ext cx="1447365" cy="1447365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9391594" y="5391585"/>
              <a:ext cx="1447365" cy="1447365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4706598" y="6941420"/>
              <a:ext cx="1447365" cy="1447365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6268263" y="6941420"/>
              <a:ext cx="1447365" cy="1447365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7829928" y="6941420"/>
              <a:ext cx="1447365" cy="1447365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9391593" y="6941420"/>
              <a:ext cx="1447365" cy="1447365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4706597" y="8491255"/>
              <a:ext cx="1447365" cy="1447365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6268262" y="8491255"/>
              <a:ext cx="1447365" cy="1447365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7829927" y="8491255"/>
              <a:ext cx="1447365" cy="1447365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9391592" y="8491255"/>
              <a:ext cx="1447365" cy="1447365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3144713" y="3841749"/>
              <a:ext cx="1447365" cy="1447365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3144712" y="5391584"/>
              <a:ext cx="1447365" cy="1447365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3144711" y="6941419"/>
              <a:ext cx="1447365" cy="1447365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3144710" y="8491254"/>
              <a:ext cx="1447365" cy="1447365"/>
            </a:xfrm>
            <a:prstGeom prst="rect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038" name="Group 1037"/>
          <p:cNvGrpSpPr/>
          <p:nvPr/>
        </p:nvGrpSpPr>
        <p:grpSpPr>
          <a:xfrm>
            <a:off x="22783800" y="2646427"/>
            <a:ext cx="2111645" cy="1773173"/>
            <a:chOff x="20345400" y="3992506"/>
            <a:chExt cx="2111645" cy="1773173"/>
          </a:xfrm>
        </p:grpSpPr>
        <p:sp>
          <p:nvSpPr>
            <p:cNvPr id="174" name="Hexagon 173"/>
            <p:cNvSpPr/>
            <p:nvPr/>
          </p:nvSpPr>
          <p:spPr>
            <a:xfrm>
              <a:off x="20421600" y="4115212"/>
              <a:ext cx="2035445" cy="1650467"/>
            </a:xfrm>
            <a:prstGeom prst="hexagon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8" name="Hexagon 167"/>
            <p:cNvSpPr/>
            <p:nvPr/>
          </p:nvSpPr>
          <p:spPr>
            <a:xfrm>
              <a:off x="20345400" y="3992506"/>
              <a:ext cx="1905000" cy="1544694"/>
            </a:xfrm>
            <a:prstGeom prst="hexagon">
              <a:avLst/>
            </a:prstGeom>
            <a:solidFill>
              <a:srgbClr val="FF691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9" name="Hexagon 168"/>
            <p:cNvSpPr/>
            <p:nvPr/>
          </p:nvSpPr>
          <p:spPr>
            <a:xfrm>
              <a:off x="20535458" y="4129314"/>
              <a:ext cx="1607892" cy="1386114"/>
            </a:xfrm>
            <a:prstGeom prst="hexagon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3204477" y="2861121"/>
            <a:ext cx="1185564" cy="1185564"/>
            <a:chOff x="3028831" y="2266831"/>
            <a:chExt cx="1371600" cy="13716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2" name="Rectangle 171"/>
            <p:cNvSpPr/>
            <p:nvPr/>
          </p:nvSpPr>
          <p:spPr>
            <a:xfrm rot="18900000">
              <a:off x="3028831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3" name="Rectangle 172"/>
            <p:cNvSpPr/>
            <p:nvPr/>
          </p:nvSpPr>
          <p:spPr>
            <a:xfrm rot="2700000">
              <a:off x="3028830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75" name="Parallelogram 174"/>
          <p:cNvSpPr/>
          <p:nvPr/>
        </p:nvSpPr>
        <p:spPr>
          <a:xfrm>
            <a:off x="12096892" y="-1230125"/>
            <a:ext cx="3024943" cy="78385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Wildcard Condensed Italic" pitchFamily="50" charset="0"/>
              </a:rPr>
              <a:t>JOBS</a:t>
            </a:r>
            <a:endParaRPr lang="en-PH" sz="3600" dirty="0">
              <a:latin typeface="Wildcard Condensed Italic" pitchFamily="50" charset="0"/>
            </a:endParaRPr>
          </a:p>
        </p:txBody>
      </p:sp>
      <p:sp>
        <p:nvSpPr>
          <p:cNvPr id="176" name="Parallelogram 175"/>
          <p:cNvSpPr/>
          <p:nvPr/>
        </p:nvSpPr>
        <p:spPr>
          <a:xfrm>
            <a:off x="8272310" y="-1306330"/>
            <a:ext cx="3669562" cy="93626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Wildcard Condensed Italic" pitchFamily="50" charset="0"/>
              </a:rPr>
              <a:t>INV</a:t>
            </a:r>
            <a:endParaRPr lang="en-PH" sz="48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sp>
        <p:nvSpPr>
          <p:cNvPr id="177" name="Parallelogram 176"/>
          <p:cNvSpPr/>
          <p:nvPr/>
        </p:nvSpPr>
        <p:spPr>
          <a:xfrm>
            <a:off x="15544365" y="-8382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INV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178" name="Parallelogram 177"/>
          <p:cNvSpPr/>
          <p:nvPr/>
        </p:nvSpPr>
        <p:spPr>
          <a:xfrm>
            <a:off x="17982665" y="-762000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Wildcard Condensed Italic" pitchFamily="50" charset="0"/>
              </a:rPr>
              <a:t>JOBS</a:t>
            </a:r>
            <a:endParaRPr lang="en-PH" sz="32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sp>
        <p:nvSpPr>
          <p:cNvPr id="179" name="Parallelogram 178"/>
          <p:cNvSpPr/>
          <p:nvPr/>
        </p:nvSpPr>
        <p:spPr>
          <a:xfrm>
            <a:off x="17909869" y="115824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CONS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180" name="Parallelogram 179"/>
          <p:cNvSpPr/>
          <p:nvPr/>
        </p:nvSpPr>
        <p:spPr>
          <a:xfrm>
            <a:off x="20269200" y="115824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AUGS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181" name="Parallelogram 180"/>
          <p:cNvSpPr/>
          <p:nvPr/>
        </p:nvSpPr>
        <p:spPr>
          <a:xfrm>
            <a:off x="15468600" y="11430000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00B0F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Wildcard Condensed Italic" pitchFamily="50" charset="0"/>
              </a:rPr>
              <a:t>GEAR</a:t>
            </a:r>
            <a:endParaRPr lang="en-PH" sz="2400" dirty="0">
              <a:latin typeface="Wildcard Condensed Italic" pitchFamily="50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3944600" y="12080698"/>
            <a:ext cx="704850" cy="596889"/>
            <a:chOff x="22860000" y="8382012"/>
            <a:chExt cx="704850" cy="596889"/>
          </a:xfrm>
        </p:grpSpPr>
        <p:sp>
          <p:nvSpPr>
            <p:cNvPr id="80" name="Hexagon 79"/>
            <p:cNvSpPr/>
            <p:nvPr/>
          </p:nvSpPr>
          <p:spPr>
            <a:xfrm>
              <a:off x="22904450" y="8389883"/>
              <a:ext cx="660400" cy="589018"/>
            </a:xfrm>
            <a:prstGeom prst="hexagon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3200" dirty="0">
                <a:latin typeface="Arial Black" pitchFamily="34" charset="0"/>
              </a:endParaRPr>
            </a:p>
          </p:txBody>
        </p:sp>
        <p:sp>
          <p:nvSpPr>
            <p:cNvPr id="81" name="Hexagon 80"/>
            <p:cNvSpPr/>
            <p:nvPr/>
          </p:nvSpPr>
          <p:spPr>
            <a:xfrm>
              <a:off x="22860000" y="8382012"/>
              <a:ext cx="609600" cy="525517"/>
            </a:xfrm>
            <a:prstGeom prst="hexagon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Arial Black" pitchFamily="34" charset="0"/>
                </a:rPr>
                <a:t>X</a:t>
              </a:r>
              <a:endParaRPr lang="en-PH" sz="3200" dirty="0">
                <a:latin typeface="Arial Black" pitchFamily="34" charset="0"/>
              </a:endParaRPr>
            </a:p>
          </p:txBody>
        </p:sp>
      </p:grpSp>
      <p:sp>
        <p:nvSpPr>
          <p:cNvPr id="86" name="Parallelogram 85"/>
          <p:cNvSpPr/>
          <p:nvPr/>
        </p:nvSpPr>
        <p:spPr>
          <a:xfrm>
            <a:off x="2310583" y="-1077730"/>
            <a:ext cx="5574562" cy="93626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PH" sz="48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sp>
        <p:nvSpPr>
          <p:cNvPr id="87" name="Parallelogram 86"/>
          <p:cNvSpPr/>
          <p:nvPr/>
        </p:nvSpPr>
        <p:spPr>
          <a:xfrm>
            <a:off x="10152080" y="1733145"/>
            <a:ext cx="9736120" cy="936260"/>
          </a:xfrm>
          <a:prstGeom prst="parallelogram">
            <a:avLst>
              <a:gd name="adj" fmla="val 40873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4800" dirty="0" smtClean="0">
                <a:solidFill>
                  <a:schemeClr val="tx1"/>
                </a:solidFill>
                <a:latin typeface="Wildcard Condensed Italic" pitchFamily="50" charset="0"/>
              </a:rPr>
              <a:t>INVENTORY</a:t>
            </a:r>
            <a:endParaRPr lang="en-PH" sz="48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sp>
        <p:nvSpPr>
          <p:cNvPr id="85" name="Parallelogram 84"/>
          <p:cNvSpPr/>
          <p:nvPr/>
        </p:nvSpPr>
        <p:spPr>
          <a:xfrm>
            <a:off x="10091740" y="1654540"/>
            <a:ext cx="9736120" cy="936260"/>
          </a:xfrm>
          <a:prstGeom prst="parallelogram">
            <a:avLst>
              <a:gd name="adj" fmla="val 40873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4800" dirty="0" smtClean="0">
                <a:solidFill>
                  <a:srgbClr val="FFC000"/>
                </a:solidFill>
                <a:latin typeface="Wildcard Condensed Italic" pitchFamily="50" charset="0"/>
              </a:rPr>
              <a:t>INVENTORY </a:t>
            </a:r>
            <a:r>
              <a:rPr lang="en-US" sz="4800" dirty="0" smtClean="0">
                <a:solidFill>
                  <a:schemeClr val="bg1"/>
                </a:solidFill>
                <a:latin typeface="Wildcard Condensed Italic" pitchFamily="50" charset="0"/>
              </a:rPr>
              <a:t>  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ildcard Condensed Italic" pitchFamily="50" charset="0"/>
              </a:rPr>
              <a:t>JOBS</a:t>
            </a:r>
            <a:endParaRPr lang="en-PH" sz="4800" dirty="0">
              <a:solidFill>
                <a:schemeClr val="tx1">
                  <a:lumMod val="65000"/>
                  <a:lumOff val="35000"/>
                </a:schemeClr>
              </a:solidFill>
              <a:latin typeface="Wildcard Condensed Italic" pitchFamily="50" charset="0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8965498" y="4600600"/>
            <a:ext cx="3531302" cy="6286766"/>
          </a:xfrm>
          <a:custGeom>
            <a:avLst/>
            <a:gdLst>
              <a:gd name="connsiteX0" fmla="*/ 1150620 w 2651760"/>
              <a:gd name="connsiteY0" fmla="*/ 0 h 5341620"/>
              <a:gd name="connsiteX1" fmla="*/ 998220 w 2651760"/>
              <a:gd name="connsiteY1" fmla="*/ 22860 h 5341620"/>
              <a:gd name="connsiteX2" fmla="*/ 868680 w 2651760"/>
              <a:gd name="connsiteY2" fmla="*/ 137160 h 5341620"/>
              <a:gd name="connsiteX3" fmla="*/ 845820 w 2651760"/>
              <a:gd name="connsiteY3" fmla="*/ 243840 h 5341620"/>
              <a:gd name="connsiteX4" fmla="*/ 861060 w 2651760"/>
              <a:gd name="connsiteY4" fmla="*/ 365760 h 5341620"/>
              <a:gd name="connsiteX5" fmla="*/ 838200 w 2651760"/>
              <a:gd name="connsiteY5" fmla="*/ 373380 h 5341620"/>
              <a:gd name="connsiteX6" fmla="*/ 906780 w 2651760"/>
              <a:gd name="connsiteY6" fmla="*/ 510540 h 5341620"/>
              <a:gd name="connsiteX7" fmla="*/ 937260 w 2651760"/>
              <a:gd name="connsiteY7" fmla="*/ 617220 h 5341620"/>
              <a:gd name="connsiteX8" fmla="*/ 990600 w 2651760"/>
              <a:gd name="connsiteY8" fmla="*/ 662940 h 5341620"/>
              <a:gd name="connsiteX9" fmla="*/ 1013460 w 2651760"/>
              <a:gd name="connsiteY9" fmla="*/ 762000 h 5341620"/>
              <a:gd name="connsiteX10" fmla="*/ 815340 w 2651760"/>
              <a:gd name="connsiteY10" fmla="*/ 754380 h 5341620"/>
              <a:gd name="connsiteX11" fmla="*/ 632460 w 2651760"/>
              <a:gd name="connsiteY11" fmla="*/ 800100 h 5341620"/>
              <a:gd name="connsiteX12" fmla="*/ 502920 w 2651760"/>
              <a:gd name="connsiteY12" fmla="*/ 952500 h 5341620"/>
              <a:gd name="connsiteX13" fmla="*/ 464820 w 2651760"/>
              <a:gd name="connsiteY13" fmla="*/ 1203960 h 5341620"/>
              <a:gd name="connsiteX14" fmla="*/ 441960 w 2651760"/>
              <a:gd name="connsiteY14" fmla="*/ 1379220 h 5341620"/>
              <a:gd name="connsiteX15" fmla="*/ 373380 w 2651760"/>
              <a:gd name="connsiteY15" fmla="*/ 1623060 h 5341620"/>
              <a:gd name="connsiteX16" fmla="*/ 266700 w 2651760"/>
              <a:gd name="connsiteY16" fmla="*/ 1935480 h 5341620"/>
              <a:gd name="connsiteX17" fmla="*/ 251460 w 2651760"/>
              <a:gd name="connsiteY17" fmla="*/ 2423160 h 5341620"/>
              <a:gd name="connsiteX18" fmla="*/ 274320 w 2651760"/>
              <a:gd name="connsiteY18" fmla="*/ 2712720 h 5341620"/>
              <a:gd name="connsiteX19" fmla="*/ 502920 w 2651760"/>
              <a:gd name="connsiteY19" fmla="*/ 2758440 h 5341620"/>
              <a:gd name="connsiteX20" fmla="*/ 510540 w 2651760"/>
              <a:gd name="connsiteY20" fmla="*/ 2575560 h 5341620"/>
              <a:gd name="connsiteX21" fmla="*/ 563880 w 2651760"/>
              <a:gd name="connsiteY21" fmla="*/ 2506980 h 5341620"/>
              <a:gd name="connsiteX22" fmla="*/ 426720 w 2651760"/>
              <a:gd name="connsiteY22" fmla="*/ 2385060 h 5341620"/>
              <a:gd name="connsiteX23" fmla="*/ 548640 w 2651760"/>
              <a:gd name="connsiteY23" fmla="*/ 2118360 h 5341620"/>
              <a:gd name="connsiteX24" fmla="*/ 556260 w 2651760"/>
              <a:gd name="connsiteY24" fmla="*/ 1889760 h 5341620"/>
              <a:gd name="connsiteX25" fmla="*/ 678180 w 2651760"/>
              <a:gd name="connsiteY25" fmla="*/ 1524000 h 5341620"/>
              <a:gd name="connsiteX26" fmla="*/ 769620 w 2651760"/>
              <a:gd name="connsiteY26" fmla="*/ 1866900 h 5341620"/>
              <a:gd name="connsiteX27" fmla="*/ 731520 w 2651760"/>
              <a:gd name="connsiteY27" fmla="*/ 2202180 h 5341620"/>
              <a:gd name="connsiteX28" fmla="*/ 670560 w 2651760"/>
              <a:gd name="connsiteY28" fmla="*/ 2514600 h 5341620"/>
              <a:gd name="connsiteX29" fmla="*/ 541020 w 2651760"/>
              <a:gd name="connsiteY29" fmla="*/ 2948940 h 5341620"/>
              <a:gd name="connsiteX30" fmla="*/ 510540 w 2651760"/>
              <a:gd name="connsiteY30" fmla="*/ 3558540 h 5341620"/>
              <a:gd name="connsiteX31" fmla="*/ 502920 w 2651760"/>
              <a:gd name="connsiteY31" fmla="*/ 3726180 h 5341620"/>
              <a:gd name="connsiteX32" fmla="*/ 381000 w 2651760"/>
              <a:gd name="connsiteY32" fmla="*/ 4343400 h 5341620"/>
              <a:gd name="connsiteX33" fmla="*/ 342900 w 2651760"/>
              <a:gd name="connsiteY33" fmla="*/ 4724400 h 5341620"/>
              <a:gd name="connsiteX34" fmla="*/ 251460 w 2651760"/>
              <a:gd name="connsiteY34" fmla="*/ 4792980 h 5341620"/>
              <a:gd name="connsiteX35" fmla="*/ 0 w 2651760"/>
              <a:gd name="connsiteY35" fmla="*/ 4869180 h 5341620"/>
              <a:gd name="connsiteX36" fmla="*/ 38100 w 2651760"/>
              <a:gd name="connsiteY36" fmla="*/ 4983480 h 5341620"/>
              <a:gd name="connsiteX37" fmla="*/ 228600 w 2651760"/>
              <a:gd name="connsiteY37" fmla="*/ 5006340 h 5341620"/>
              <a:gd name="connsiteX38" fmla="*/ 495300 w 2651760"/>
              <a:gd name="connsiteY38" fmla="*/ 4960620 h 5341620"/>
              <a:gd name="connsiteX39" fmla="*/ 586740 w 2651760"/>
              <a:gd name="connsiteY39" fmla="*/ 4968240 h 5341620"/>
              <a:gd name="connsiteX40" fmla="*/ 701040 w 2651760"/>
              <a:gd name="connsiteY40" fmla="*/ 4945380 h 5341620"/>
              <a:gd name="connsiteX41" fmla="*/ 685800 w 2651760"/>
              <a:gd name="connsiteY41" fmla="*/ 4724400 h 5341620"/>
              <a:gd name="connsiteX42" fmla="*/ 678180 w 2651760"/>
              <a:gd name="connsiteY42" fmla="*/ 4632960 h 5341620"/>
              <a:gd name="connsiteX43" fmla="*/ 815340 w 2651760"/>
              <a:gd name="connsiteY43" fmla="*/ 4175760 h 5341620"/>
              <a:gd name="connsiteX44" fmla="*/ 845820 w 2651760"/>
              <a:gd name="connsiteY44" fmla="*/ 3764280 h 5341620"/>
              <a:gd name="connsiteX45" fmla="*/ 960120 w 2651760"/>
              <a:gd name="connsiteY45" fmla="*/ 3429000 h 5341620"/>
              <a:gd name="connsiteX46" fmla="*/ 1082040 w 2651760"/>
              <a:gd name="connsiteY46" fmla="*/ 3055620 h 5341620"/>
              <a:gd name="connsiteX47" fmla="*/ 1196340 w 2651760"/>
              <a:gd name="connsiteY47" fmla="*/ 2758440 h 5341620"/>
              <a:gd name="connsiteX48" fmla="*/ 1493520 w 2651760"/>
              <a:gd name="connsiteY48" fmla="*/ 3299460 h 5341620"/>
              <a:gd name="connsiteX49" fmla="*/ 1722120 w 2651760"/>
              <a:gd name="connsiteY49" fmla="*/ 3619500 h 5341620"/>
              <a:gd name="connsiteX50" fmla="*/ 1813560 w 2651760"/>
              <a:gd name="connsiteY50" fmla="*/ 3863340 h 5341620"/>
              <a:gd name="connsiteX51" fmla="*/ 1920240 w 2651760"/>
              <a:gd name="connsiteY51" fmla="*/ 4389120 h 5341620"/>
              <a:gd name="connsiteX52" fmla="*/ 2171700 w 2651760"/>
              <a:gd name="connsiteY52" fmla="*/ 4892040 h 5341620"/>
              <a:gd name="connsiteX53" fmla="*/ 2194560 w 2651760"/>
              <a:gd name="connsiteY53" fmla="*/ 5090160 h 5341620"/>
              <a:gd name="connsiteX54" fmla="*/ 2171700 w 2651760"/>
              <a:gd name="connsiteY54" fmla="*/ 5189220 h 5341620"/>
              <a:gd name="connsiteX55" fmla="*/ 2247900 w 2651760"/>
              <a:gd name="connsiteY55" fmla="*/ 5265420 h 5341620"/>
              <a:gd name="connsiteX56" fmla="*/ 2324100 w 2651760"/>
              <a:gd name="connsiteY56" fmla="*/ 5341620 h 5341620"/>
              <a:gd name="connsiteX57" fmla="*/ 2560320 w 2651760"/>
              <a:gd name="connsiteY57" fmla="*/ 5334000 h 5341620"/>
              <a:gd name="connsiteX58" fmla="*/ 2651760 w 2651760"/>
              <a:gd name="connsiteY58" fmla="*/ 5295900 h 5341620"/>
              <a:gd name="connsiteX59" fmla="*/ 2644140 w 2651760"/>
              <a:gd name="connsiteY59" fmla="*/ 5166360 h 5341620"/>
              <a:gd name="connsiteX60" fmla="*/ 2545080 w 2651760"/>
              <a:gd name="connsiteY60" fmla="*/ 5059680 h 5341620"/>
              <a:gd name="connsiteX61" fmla="*/ 2415540 w 2651760"/>
              <a:gd name="connsiteY61" fmla="*/ 4785360 h 5341620"/>
              <a:gd name="connsiteX62" fmla="*/ 2331720 w 2651760"/>
              <a:gd name="connsiteY62" fmla="*/ 4191000 h 5341620"/>
              <a:gd name="connsiteX63" fmla="*/ 2103120 w 2651760"/>
              <a:gd name="connsiteY63" fmla="*/ 3741420 h 5341620"/>
              <a:gd name="connsiteX64" fmla="*/ 2080260 w 2651760"/>
              <a:gd name="connsiteY64" fmla="*/ 3314700 h 5341620"/>
              <a:gd name="connsiteX65" fmla="*/ 1943100 w 2651760"/>
              <a:gd name="connsiteY65" fmla="*/ 2865120 h 5341620"/>
              <a:gd name="connsiteX66" fmla="*/ 1691640 w 2651760"/>
              <a:gd name="connsiteY66" fmla="*/ 2392680 h 5341620"/>
              <a:gd name="connsiteX67" fmla="*/ 1584960 w 2651760"/>
              <a:gd name="connsiteY67" fmla="*/ 1882140 h 5341620"/>
              <a:gd name="connsiteX68" fmla="*/ 1645920 w 2651760"/>
              <a:gd name="connsiteY68" fmla="*/ 1653540 h 5341620"/>
              <a:gd name="connsiteX69" fmla="*/ 1706880 w 2651760"/>
              <a:gd name="connsiteY69" fmla="*/ 1394460 h 5341620"/>
              <a:gd name="connsiteX70" fmla="*/ 1828800 w 2651760"/>
              <a:gd name="connsiteY70" fmla="*/ 1592580 h 5341620"/>
              <a:gd name="connsiteX71" fmla="*/ 1897380 w 2651760"/>
              <a:gd name="connsiteY71" fmla="*/ 1684020 h 5341620"/>
              <a:gd name="connsiteX72" fmla="*/ 1927860 w 2651760"/>
              <a:gd name="connsiteY72" fmla="*/ 1920240 h 5341620"/>
              <a:gd name="connsiteX73" fmla="*/ 2034540 w 2651760"/>
              <a:gd name="connsiteY73" fmla="*/ 2339340 h 5341620"/>
              <a:gd name="connsiteX74" fmla="*/ 1958340 w 2651760"/>
              <a:gd name="connsiteY74" fmla="*/ 2354580 h 5341620"/>
              <a:gd name="connsiteX75" fmla="*/ 1874520 w 2651760"/>
              <a:gd name="connsiteY75" fmla="*/ 2484120 h 5341620"/>
              <a:gd name="connsiteX76" fmla="*/ 1920240 w 2651760"/>
              <a:gd name="connsiteY76" fmla="*/ 2567940 h 5341620"/>
              <a:gd name="connsiteX77" fmla="*/ 1920240 w 2651760"/>
              <a:gd name="connsiteY77" fmla="*/ 2651760 h 5341620"/>
              <a:gd name="connsiteX78" fmla="*/ 2087880 w 2651760"/>
              <a:gd name="connsiteY78" fmla="*/ 2682240 h 5341620"/>
              <a:gd name="connsiteX79" fmla="*/ 2209800 w 2651760"/>
              <a:gd name="connsiteY79" fmla="*/ 2636520 h 5341620"/>
              <a:gd name="connsiteX80" fmla="*/ 2217420 w 2651760"/>
              <a:gd name="connsiteY80" fmla="*/ 2270760 h 5341620"/>
              <a:gd name="connsiteX81" fmla="*/ 2255520 w 2651760"/>
              <a:gd name="connsiteY81" fmla="*/ 1874520 h 5341620"/>
              <a:gd name="connsiteX82" fmla="*/ 2125980 w 2651760"/>
              <a:gd name="connsiteY82" fmla="*/ 1508760 h 5341620"/>
              <a:gd name="connsiteX83" fmla="*/ 1965960 w 2651760"/>
              <a:gd name="connsiteY83" fmla="*/ 1158240 h 5341620"/>
              <a:gd name="connsiteX84" fmla="*/ 1882140 w 2651760"/>
              <a:gd name="connsiteY84" fmla="*/ 876300 h 5341620"/>
              <a:gd name="connsiteX85" fmla="*/ 1630680 w 2651760"/>
              <a:gd name="connsiteY85" fmla="*/ 716280 h 5341620"/>
              <a:gd name="connsiteX86" fmla="*/ 1432560 w 2651760"/>
              <a:gd name="connsiteY86" fmla="*/ 739140 h 5341620"/>
              <a:gd name="connsiteX87" fmla="*/ 1325880 w 2651760"/>
              <a:gd name="connsiteY87" fmla="*/ 609600 h 5341620"/>
              <a:gd name="connsiteX88" fmla="*/ 1379220 w 2651760"/>
              <a:gd name="connsiteY88" fmla="*/ 472440 h 5341620"/>
              <a:gd name="connsiteX89" fmla="*/ 1409700 w 2651760"/>
              <a:gd name="connsiteY89" fmla="*/ 426720 h 5341620"/>
              <a:gd name="connsiteX90" fmla="*/ 1371600 w 2651760"/>
              <a:gd name="connsiteY90" fmla="*/ 342900 h 5341620"/>
              <a:gd name="connsiteX91" fmla="*/ 1348740 w 2651760"/>
              <a:gd name="connsiteY91" fmla="*/ 320040 h 5341620"/>
              <a:gd name="connsiteX92" fmla="*/ 1341120 w 2651760"/>
              <a:gd name="connsiteY92" fmla="*/ 220980 h 5341620"/>
              <a:gd name="connsiteX93" fmla="*/ 1303020 w 2651760"/>
              <a:gd name="connsiteY93" fmla="*/ 76200 h 5341620"/>
              <a:gd name="connsiteX94" fmla="*/ 1150620 w 2651760"/>
              <a:gd name="connsiteY94" fmla="*/ 0 h 5341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651760" h="5341620">
                <a:moveTo>
                  <a:pt x="1150620" y="0"/>
                </a:moveTo>
                <a:lnTo>
                  <a:pt x="998220" y="22860"/>
                </a:lnTo>
                <a:lnTo>
                  <a:pt x="868680" y="137160"/>
                </a:lnTo>
                <a:lnTo>
                  <a:pt x="845820" y="243840"/>
                </a:lnTo>
                <a:lnTo>
                  <a:pt x="861060" y="365760"/>
                </a:lnTo>
                <a:lnTo>
                  <a:pt x="838200" y="373380"/>
                </a:lnTo>
                <a:lnTo>
                  <a:pt x="906780" y="510540"/>
                </a:lnTo>
                <a:lnTo>
                  <a:pt x="937260" y="617220"/>
                </a:lnTo>
                <a:lnTo>
                  <a:pt x="990600" y="662940"/>
                </a:lnTo>
                <a:lnTo>
                  <a:pt x="1013460" y="762000"/>
                </a:lnTo>
                <a:lnTo>
                  <a:pt x="815340" y="754380"/>
                </a:lnTo>
                <a:lnTo>
                  <a:pt x="632460" y="800100"/>
                </a:lnTo>
                <a:lnTo>
                  <a:pt x="502920" y="952500"/>
                </a:lnTo>
                <a:lnTo>
                  <a:pt x="464820" y="1203960"/>
                </a:lnTo>
                <a:lnTo>
                  <a:pt x="441960" y="1379220"/>
                </a:lnTo>
                <a:lnTo>
                  <a:pt x="373380" y="1623060"/>
                </a:lnTo>
                <a:lnTo>
                  <a:pt x="266700" y="1935480"/>
                </a:lnTo>
                <a:lnTo>
                  <a:pt x="251460" y="2423160"/>
                </a:lnTo>
                <a:lnTo>
                  <a:pt x="274320" y="2712720"/>
                </a:lnTo>
                <a:lnTo>
                  <a:pt x="502920" y="2758440"/>
                </a:lnTo>
                <a:lnTo>
                  <a:pt x="510540" y="2575560"/>
                </a:lnTo>
                <a:lnTo>
                  <a:pt x="563880" y="2506980"/>
                </a:lnTo>
                <a:lnTo>
                  <a:pt x="426720" y="2385060"/>
                </a:lnTo>
                <a:lnTo>
                  <a:pt x="548640" y="2118360"/>
                </a:lnTo>
                <a:lnTo>
                  <a:pt x="556260" y="1889760"/>
                </a:lnTo>
                <a:lnTo>
                  <a:pt x="678180" y="1524000"/>
                </a:lnTo>
                <a:lnTo>
                  <a:pt x="769620" y="1866900"/>
                </a:lnTo>
                <a:lnTo>
                  <a:pt x="731520" y="2202180"/>
                </a:lnTo>
                <a:lnTo>
                  <a:pt x="670560" y="2514600"/>
                </a:lnTo>
                <a:lnTo>
                  <a:pt x="541020" y="2948940"/>
                </a:lnTo>
                <a:lnTo>
                  <a:pt x="510540" y="3558540"/>
                </a:lnTo>
                <a:lnTo>
                  <a:pt x="502920" y="3726180"/>
                </a:lnTo>
                <a:lnTo>
                  <a:pt x="381000" y="4343400"/>
                </a:lnTo>
                <a:lnTo>
                  <a:pt x="342900" y="4724400"/>
                </a:lnTo>
                <a:lnTo>
                  <a:pt x="251460" y="4792980"/>
                </a:lnTo>
                <a:lnTo>
                  <a:pt x="0" y="4869180"/>
                </a:lnTo>
                <a:lnTo>
                  <a:pt x="38100" y="4983480"/>
                </a:lnTo>
                <a:lnTo>
                  <a:pt x="228600" y="5006340"/>
                </a:lnTo>
                <a:lnTo>
                  <a:pt x="495300" y="4960620"/>
                </a:lnTo>
                <a:lnTo>
                  <a:pt x="586740" y="4968240"/>
                </a:lnTo>
                <a:lnTo>
                  <a:pt x="701040" y="4945380"/>
                </a:lnTo>
                <a:lnTo>
                  <a:pt x="685800" y="4724400"/>
                </a:lnTo>
                <a:lnTo>
                  <a:pt x="678180" y="4632960"/>
                </a:lnTo>
                <a:lnTo>
                  <a:pt x="815340" y="4175760"/>
                </a:lnTo>
                <a:lnTo>
                  <a:pt x="845820" y="3764280"/>
                </a:lnTo>
                <a:lnTo>
                  <a:pt x="960120" y="3429000"/>
                </a:lnTo>
                <a:lnTo>
                  <a:pt x="1082040" y="3055620"/>
                </a:lnTo>
                <a:lnTo>
                  <a:pt x="1196340" y="2758440"/>
                </a:lnTo>
                <a:lnTo>
                  <a:pt x="1493520" y="3299460"/>
                </a:lnTo>
                <a:lnTo>
                  <a:pt x="1722120" y="3619500"/>
                </a:lnTo>
                <a:lnTo>
                  <a:pt x="1813560" y="3863340"/>
                </a:lnTo>
                <a:lnTo>
                  <a:pt x="1920240" y="4389120"/>
                </a:lnTo>
                <a:lnTo>
                  <a:pt x="2171700" y="4892040"/>
                </a:lnTo>
                <a:lnTo>
                  <a:pt x="2194560" y="5090160"/>
                </a:lnTo>
                <a:lnTo>
                  <a:pt x="2171700" y="5189220"/>
                </a:lnTo>
                <a:lnTo>
                  <a:pt x="2247900" y="5265420"/>
                </a:lnTo>
                <a:lnTo>
                  <a:pt x="2324100" y="5341620"/>
                </a:lnTo>
                <a:lnTo>
                  <a:pt x="2560320" y="5334000"/>
                </a:lnTo>
                <a:lnTo>
                  <a:pt x="2651760" y="5295900"/>
                </a:lnTo>
                <a:lnTo>
                  <a:pt x="2644140" y="5166360"/>
                </a:lnTo>
                <a:lnTo>
                  <a:pt x="2545080" y="5059680"/>
                </a:lnTo>
                <a:lnTo>
                  <a:pt x="2415540" y="4785360"/>
                </a:lnTo>
                <a:lnTo>
                  <a:pt x="2331720" y="4191000"/>
                </a:lnTo>
                <a:lnTo>
                  <a:pt x="2103120" y="3741420"/>
                </a:lnTo>
                <a:lnTo>
                  <a:pt x="2080260" y="3314700"/>
                </a:lnTo>
                <a:lnTo>
                  <a:pt x="1943100" y="2865120"/>
                </a:lnTo>
                <a:lnTo>
                  <a:pt x="1691640" y="2392680"/>
                </a:lnTo>
                <a:lnTo>
                  <a:pt x="1584960" y="1882140"/>
                </a:lnTo>
                <a:lnTo>
                  <a:pt x="1645920" y="1653540"/>
                </a:lnTo>
                <a:lnTo>
                  <a:pt x="1706880" y="1394460"/>
                </a:lnTo>
                <a:lnTo>
                  <a:pt x="1828800" y="1592580"/>
                </a:lnTo>
                <a:lnTo>
                  <a:pt x="1897380" y="1684020"/>
                </a:lnTo>
                <a:lnTo>
                  <a:pt x="1927860" y="1920240"/>
                </a:lnTo>
                <a:lnTo>
                  <a:pt x="2034540" y="2339340"/>
                </a:lnTo>
                <a:lnTo>
                  <a:pt x="1958340" y="2354580"/>
                </a:lnTo>
                <a:lnTo>
                  <a:pt x="1874520" y="2484120"/>
                </a:lnTo>
                <a:lnTo>
                  <a:pt x="1920240" y="2567940"/>
                </a:lnTo>
                <a:lnTo>
                  <a:pt x="1920240" y="2651760"/>
                </a:lnTo>
                <a:lnTo>
                  <a:pt x="2087880" y="2682240"/>
                </a:lnTo>
                <a:lnTo>
                  <a:pt x="2209800" y="2636520"/>
                </a:lnTo>
                <a:lnTo>
                  <a:pt x="2217420" y="2270760"/>
                </a:lnTo>
                <a:lnTo>
                  <a:pt x="2255520" y="1874520"/>
                </a:lnTo>
                <a:lnTo>
                  <a:pt x="2125980" y="1508760"/>
                </a:lnTo>
                <a:lnTo>
                  <a:pt x="1965960" y="1158240"/>
                </a:lnTo>
                <a:lnTo>
                  <a:pt x="1882140" y="876300"/>
                </a:lnTo>
                <a:lnTo>
                  <a:pt x="1630680" y="716280"/>
                </a:lnTo>
                <a:lnTo>
                  <a:pt x="1432560" y="739140"/>
                </a:lnTo>
                <a:lnTo>
                  <a:pt x="1325880" y="609600"/>
                </a:lnTo>
                <a:lnTo>
                  <a:pt x="1379220" y="472440"/>
                </a:lnTo>
                <a:lnTo>
                  <a:pt x="1409700" y="426720"/>
                </a:lnTo>
                <a:lnTo>
                  <a:pt x="1371600" y="342900"/>
                </a:lnTo>
                <a:lnTo>
                  <a:pt x="1348740" y="320040"/>
                </a:lnTo>
                <a:lnTo>
                  <a:pt x="1341120" y="220980"/>
                </a:lnTo>
                <a:lnTo>
                  <a:pt x="1303020" y="76200"/>
                </a:lnTo>
                <a:lnTo>
                  <a:pt x="115062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Rectangle 104"/>
          <p:cNvSpPr/>
          <p:nvPr/>
        </p:nvSpPr>
        <p:spPr>
          <a:xfrm>
            <a:off x="7553079" y="4792643"/>
            <a:ext cx="1272849" cy="12728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/>
          </a:p>
        </p:txBody>
      </p:sp>
      <p:sp>
        <p:nvSpPr>
          <p:cNvPr id="106" name="Rectangle 105"/>
          <p:cNvSpPr/>
          <p:nvPr/>
        </p:nvSpPr>
        <p:spPr>
          <a:xfrm>
            <a:off x="12279695" y="4792642"/>
            <a:ext cx="1272849" cy="12728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/>
          </a:p>
        </p:txBody>
      </p:sp>
      <p:sp>
        <p:nvSpPr>
          <p:cNvPr id="107" name="Rectangle 106"/>
          <p:cNvSpPr/>
          <p:nvPr/>
        </p:nvSpPr>
        <p:spPr>
          <a:xfrm>
            <a:off x="7553521" y="6194810"/>
            <a:ext cx="1272849" cy="12728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/>
          </a:p>
        </p:txBody>
      </p:sp>
      <p:sp>
        <p:nvSpPr>
          <p:cNvPr id="108" name="Rectangle 107"/>
          <p:cNvSpPr/>
          <p:nvPr/>
        </p:nvSpPr>
        <p:spPr>
          <a:xfrm>
            <a:off x="12279695" y="6194810"/>
            <a:ext cx="1272849" cy="12728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/>
          </a:p>
        </p:txBody>
      </p:sp>
      <p:sp>
        <p:nvSpPr>
          <p:cNvPr id="109" name="Rectangle 108"/>
          <p:cNvSpPr/>
          <p:nvPr/>
        </p:nvSpPr>
        <p:spPr>
          <a:xfrm>
            <a:off x="7553521" y="7565496"/>
            <a:ext cx="1272849" cy="12728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/>
          </a:p>
        </p:txBody>
      </p:sp>
      <p:sp>
        <p:nvSpPr>
          <p:cNvPr id="110" name="Rectangle 109"/>
          <p:cNvSpPr/>
          <p:nvPr/>
        </p:nvSpPr>
        <p:spPr>
          <a:xfrm>
            <a:off x="12279694" y="7578466"/>
            <a:ext cx="1272849" cy="12728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/>
          </a:p>
        </p:txBody>
      </p:sp>
      <p:sp>
        <p:nvSpPr>
          <p:cNvPr id="101" name="Rectangle 100"/>
          <p:cNvSpPr/>
          <p:nvPr/>
        </p:nvSpPr>
        <p:spPr>
          <a:xfrm>
            <a:off x="7465820" y="9348189"/>
            <a:ext cx="1447365" cy="14473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Rectangle 101"/>
          <p:cNvSpPr/>
          <p:nvPr/>
        </p:nvSpPr>
        <p:spPr>
          <a:xfrm>
            <a:off x="12192435" y="9348190"/>
            <a:ext cx="1447365" cy="14473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9207286" y="10031458"/>
            <a:ext cx="2679914" cy="3182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9204960" y="10488658"/>
            <a:ext cx="2679914" cy="3182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/>
          </a:p>
        </p:txBody>
      </p:sp>
      <p:sp>
        <p:nvSpPr>
          <p:cNvPr id="125" name="Parallelogram 124"/>
          <p:cNvSpPr/>
          <p:nvPr/>
        </p:nvSpPr>
        <p:spPr>
          <a:xfrm>
            <a:off x="8021449" y="3080372"/>
            <a:ext cx="5237351" cy="653428"/>
          </a:xfrm>
          <a:prstGeom prst="parallelogram">
            <a:avLst>
              <a:gd name="adj" fmla="val 35748"/>
            </a:avLst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4000" dirty="0">
              <a:solidFill>
                <a:schemeClr val="bg1"/>
              </a:solidFill>
              <a:latin typeface="Wildcard Condensed Italic" pitchFamily="50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 rot="10800000">
            <a:off x="14483533" y="3524287"/>
            <a:ext cx="1407767" cy="1398425"/>
            <a:chOff x="1539240" y="1954375"/>
            <a:chExt cx="1407767" cy="1398425"/>
          </a:xfrm>
        </p:grpSpPr>
        <p:sp>
          <p:nvSpPr>
            <p:cNvPr id="89" name="Rectangle 88"/>
            <p:cNvSpPr/>
            <p:nvPr/>
          </p:nvSpPr>
          <p:spPr>
            <a:xfrm>
              <a:off x="1674158" y="2079951"/>
              <a:ext cx="1272849" cy="127284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539240" y="1954375"/>
              <a:ext cx="1272849" cy="12728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607511" y="2003751"/>
              <a:ext cx="1272849" cy="127284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5352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85800"/>
            <a:ext cx="19545300" cy="1461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0" name="Group 1029"/>
          <p:cNvGrpSpPr/>
          <p:nvPr/>
        </p:nvGrpSpPr>
        <p:grpSpPr>
          <a:xfrm>
            <a:off x="6847465" y="2895600"/>
            <a:ext cx="15872042" cy="11049000"/>
            <a:chOff x="6847465" y="2895600"/>
            <a:chExt cx="15872042" cy="11049000"/>
          </a:xfrm>
        </p:grpSpPr>
        <p:grpSp>
          <p:nvGrpSpPr>
            <p:cNvPr id="21" name="Group 20"/>
            <p:cNvGrpSpPr/>
            <p:nvPr/>
          </p:nvGrpSpPr>
          <p:grpSpPr>
            <a:xfrm>
              <a:off x="6904615" y="10896601"/>
              <a:ext cx="7456790" cy="2520088"/>
              <a:chOff x="6398341" y="9990376"/>
              <a:chExt cx="8601751" cy="2719777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6465692" y="10064948"/>
                <a:ext cx="8534400" cy="2645205"/>
              </a:xfrm>
              <a:custGeom>
                <a:avLst/>
                <a:gdLst>
                  <a:gd name="connsiteX0" fmla="*/ 298173 w 7911547"/>
                  <a:gd name="connsiteY0" fmla="*/ 1073427 h 2683566"/>
                  <a:gd name="connsiteX1" fmla="*/ 0 w 7911547"/>
                  <a:gd name="connsiteY1" fmla="*/ 755374 h 2683566"/>
                  <a:gd name="connsiteX2" fmla="*/ 59634 w 7911547"/>
                  <a:gd name="connsiteY2" fmla="*/ 178905 h 2683566"/>
                  <a:gd name="connsiteX3" fmla="*/ 437321 w 7911547"/>
                  <a:gd name="connsiteY3" fmla="*/ 0 h 2683566"/>
                  <a:gd name="connsiteX4" fmla="*/ 4333460 w 7911547"/>
                  <a:gd name="connsiteY4" fmla="*/ 59635 h 2683566"/>
                  <a:gd name="connsiteX5" fmla="*/ 4731026 w 7911547"/>
                  <a:gd name="connsiteY5" fmla="*/ 536714 h 2683566"/>
                  <a:gd name="connsiteX6" fmla="*/ 7394713 w 7911547"/>
                  <a:gd name="connsiteY6" fmla="*/ 536714 h 2683566"/>
                  <a:gd name="connsiteX7" fmla="*/ 7911547 w 7911547"/>
                  <a:gd name="connsiteY7" fmla="*/ 795131 h 2683566"/>
                  <a:gd name="connsiteX8" fmla="*/ 7832034 w 7911547"/>
                  <a:gd name="connsiteY8" fmla="*/ 2405270 h 2683566"/>
                  <a:gd name="connsiteX9" fmla="*/ 7275443 w 7911547"/>
                  <a:gd name="connsiteY9" fmla="*/ 2683566 h 2683566"/>
                  <a:gd name="connsiteX10" fmla="*/ 397565 w 7911547"/>
                  <a:gd name="connsiteY10" fmla="*/ 2663687 h 2683566"/>
                  <a:gd name="connsiteX11" fmla="*/ 178904 w 7911547"/>
                  <a:gd name="connsiteY11" fmla="*/ 2206487 h 2683566"/>
                  <a:gd name="connsiteX12" fmla="*/ 298173 w 7911547"/>
                  <a:gd name="connsiteY12" fmla="*/ 1073427 h 2683566"/>
                  <a:gd name="connsiteX0" fmla="*/ 298173 w 7911547"/>
                  <a:gd name="connsiteY0" fmla="*/ 1073427 h 2683566"/>
                  <a:gd name="connsiteX1" fmla="*/ 0 w 7911547"/>
                  <a:gd name="connsiteY1" fmla="*/ 755374 h 2683566"/>
                  <a:gd name="connsiteX2" fmla="*/ 59634 w 7911547"/>
                  <a:gd name="connsiteY2" fmla="*/ 178905 h 2683566"/>
                  <a:gd name="connsiteX3" fmla="*/ 437321 w 7911547"/>
                  <a:gd name="connsiteY3" fmla="*/ 0 h 2683566"/>
                  <a:gd name="connsiteX4" fmla="*/ 4333460 w 7911547"/>
                  <a:gd name="connsiteY4" fmla="*/ 59635 h 2683566"/>
                  <a:gd name="connsiteX5" fmla="*/ 4731026 w 7911547"/>
                  <a:gd name="connsiteY5" fmla="*/ 536714 h 2683566"/>
                  <a:gd name="connsiteX6" fmla="*/ 7394713 w 7911547"/>
                  <a:gd name="connsiteY6" fmla="*/ 536714 h 2683566"/>
                  <a:gd name="connsiteX7" fmla="*/ 7911547 w 7911547"/>
                  <a:gd name="connsiteY7" fmla="*/ 795131 h 2683566"/>
                  <a:gd name="connsiteX8" fmla="*/ 7832034 w 7911547"/>
                  <a:gd name="connsiteY8" fmla="*/ 2405270 h 2683566"/>
                  <a:gd name="connsiteX9" fmla="*/ 7275443 w 7911547"/>
                  <a:gd name="connsiteY9" fmla="*/ 2683566 h 2683566"/>
                  <a:gd name="connsiteX10" fmla="*/ 397565 w 7911547"/>
                  <a:gd name="connsiteY10" fmla="*/ 2663687 h 2683566"/>
                  <a:gd name="connsiteX11" fmla="*/ 287775 w 7911547"/>
                  <a:gd name="connsiteY11" fmla="*/ 2219187 h 2683566"/>
                  <a:gd name="connsiteX12" fmla="*/ 298173 w 7911547"/>
                  <a:gd name="connsiteY12" fmla="*/ 1073427 h 2683566"/>
                  <a:gd name="connsiteX0" fmla="*/ 298173 w 7911547"/>
                  <a:gd name="connsiteY0" fmla="*/ 1073427 h 2683566"/>
                  <a:gd name="connsiteX1" fmla="*/ 0 w 7911547"/>
                  <a:gd name="connsiteY1" fmla="*/ 755374 h 2683566"/>
                  <a:gd name="connsiteX2" fmla="*/ 59634 w 7911547"/>
                  <a:gd name="connsiteY2" fmla="*/ 178905 h 2683566"/>
                  <a:gd name="connsiteX3" fmla="*/ 437321 w 7911547"/>
                  <a:gd name="connsiteY3" fmla="*/ 0 h 2683566"/>
                  <a:gd name="connsiteX4" fmla="*/ 4333460 w 7911547"/>
                  <a:gd name="connsiteY4" fmla="*/ 59635 h 2683566"/>
                  <a:gd name="connsiteX5" fmla="*/ 4731026 w 7911547"/>
                  <a:gd name="connsiteY5" fmla="*/ 536714 h 2683566"/>
                  <a:gd name="connsiteX6" fmla="*/ 7394713 w 7911547"/>
                  <a:gd name="connsiteY6" fmla="*/ 536714 h 2683566"/>
                  <a:gd name="connsiteX7" fmla="*/ 7911547 w 7911547"/>
                  <a:gd name="connsiteY7" fmla="*/ 795131 h 2683566"/>
                  <a:gd name="connsiteX8" fmla="*/ 7832034 w 7911547"/>
                  <a:gd name="connsiteY8" fmla="*/ 2405270 h 2683566"/>
                  <a:gd name="connsiteX9" fmla="*/ 7275443 w 7911547"/>
                  <a:gd name="connsiteY9" fmla="*/ 2683566 h 2683566"/>
                  <a:gd name="connsiteX10" fmla="*/ 495549 w 7911547"/>
                  <a:gd name="connsiteY10" fmla="*/ 2663687 h 2683566"/>
                  <a:gd name="connsiteX11" fmla="*/ 287775 w 7911547"/>
                  <a:gd name="connsiteY11" fmla="*/ 2219187 h 2683566"/>
                  <a:gd name="connsiteX12" fmla="*/ 298173 w 7911547"/>
                  <a:gd name="connsiteY12" fmla="*/ 1073427 h 2683566"/>
                  <a:gd name="connsiteX0" fmla="*/ 238539 w 7851913"/>
                  <a:gd name="connsiteY0" fmla="*/ 1073427 h 2683566"/>
                  <a:gd name="connsiteX1" fmla="*/ 71012 w 7851913"/>
                  <a:gd name="connsiteY1" fmla="*/ 895074 h 2683566"/>
                  <a:gd name="connsiteX2" fmla="*/ 0 w 7851913"/>
                  <a:gd name="connsiteY2" fmla="*/ 178905 h 2683566"/>
                  <a:gd name="connsiteX3" fmla="*/ 377687 w 7851913"/>
                  <a:gd name="connsiteY3" fmla="*/ 0 h 2683566"/>
                  <a:gd name="connsiteX4" fmla="*/ 4273826 w 7851913"/>
                  <a:gd name="connsiteY4" fmla="*/ 59635 h 2683566"/>
                  <a:gd name="connsiteX5" fmla="*/ 4671392 w 7851913"/>
                  <a:gd name="connsiteY5" fmla="*/ 536714 h 2683566"/>
                  <a:gd name="connsiteX6" fmla="*/ 7335079 w 7851913"/>
                  <a:gd name="connsiteY6" fmla="*/ 536714 h 2683566"/>
                  <a:gd name="connsiteX7" fmla="*/ 7851913 w 7851913"/>
                  <a:gd name="connsiteY7" fmla="*/ 795131 h 2683566"/>
                  <a:gd name="connsiteX8" fmla="*/ 7772400 w 7851913"/>
                  <a:gd name="connsiteY8" fmla="*/ 2405270 h 2683566"/>
                  <a:gd name="connsiteX9" fmla="*/ 7215809 w 7851913"/>
                  <a:gd name="connsiteY9" fmla="*/ 2683566 h 2683566"/>
                  <a:gd name="connsiteX10" fmla="*/ 435915 w 7851913"/>
                  <a:gd name="connsiteY10" fmla="*/ 2663687 h 2683566"/>
                  <a:gd name="connsiteX11" fmla="*/ 228141 w 7851913"/>
                  <a:gd name="connsiteY11" fmla="*/ 2219187 h 2683566"/>
                  <a:gd name="connsiteX12" fmla="*/ 238539 w 7851913"/>
                  <a:gd name="connsiteY12" fmla="*/ 1073427 h 2683566"/>
                  <a:gd name="connsiteX0" fmla="*/ 167527 w 7780901"/>
                  <a:gd name="connsiteY0" fmla="*/ 1073427 h 2683566"/>
                  <a:gd name="connsiteX1" fmla="*/ 0 w 7780901"/>
                  <a:gd name="connsiteY1" fmla="*/ 895074 h 2683566"/>
                  <a:gd name="connsiteX2" fmla="*/ 16085 w 7780901"/>
                  <a:gd name="connsiteY2" fmla="*/ 128105 h 2683566"/>
                  <a:gd name="connsiteX3" fmla="*/ 306675 w 7780901"/>
                  <a:gd name="connsiteY3" fmla="*/ 0 h 2683566"/>
                  <a:gd name="connsiteX4" fmla="*/ 4202814 w 7780901"/>
                  <a:gd name="connsiteY4" fmla="*/ 59635 h 2683566"/>
                  <a:gd name="connsiteX5" fmla="*/ 4600380 w 7780901"/>
                  <a:gd name="connsiteY5" fmla="*/ 536714 h 2683566"/>
                  <a:gd name="connsiteX6" fmla="*/ 7264067 w 7780901"/>
                  <a:gd name="connsiteY6" fmla="*/ 536714 h 2683566"/>
                  <a:gd name="connsiteX7" fmla="*/ 7780901 w 7780901"/>
                  <a:gd name="connsiteY7" fmla="*/ 795131 h 2683566"/>
                  <a:gd name="connsiteX8" fmla="*/ 7701388 w 7780901"/>
                  <a:gd name="connsiteY8" fmla="*/ 2405270 h 2683566"/>
                  <a:gd name="connsiteX9" fmla="*/ 7144797 w 7780901"/>
                  <a:gd name="connsiteY9" fmla="*/ 2683566 h 2683566"/>
                  <a:gd name="connsiteX10" fmla="*/ 364903 w 7780901"/>
                  <a:gd name="connsiteY10" fmla="*/ 2663687 h 2683566"/>
                  <a:gd name="connsiteX11" fmla="*/ 157129 w 7780901"/>
                  <a:gd name="connsiteY11" fmla="*/ 2219187 h 2683566"/>
                  <a:gd name="connsiteX12" fmla="*/ 167527 w 7780901"/>
                  <a:gd name="connsiteY12" fmla="*/ 1073427 h 2683566"/>
                  <a:gd name="connsiteX0" fmla="*/ 167527 w 7780901"/>
                  <a:gd name="connsiteY0" fmla="*/ 1073427 h 2683566"/>
                  <a:gd name="connsiteX1" fmla="*/ 0 w 7780901"/>
                  <a:gd name="connsiteY1" fmla="*/ 895074 h 2683566"/>
                  <a:gd name="connsiteX2" fmla="*/ 16085 w 7780901"/>
                  <a:gd name="connsiteY2" fmla="*/ 128105 h 2683566"/>
                  <a:gd name="connsiteX3" fmla="*/ 306675 w 7780901"/>
                  <a:gd name="connsiteY3" fmla="*/ 0 h 2683566"/>
                  <a:gd name="connsiteX4" fmla="*/ 4181040 w 7780901"/>
                  <a:gd name="connsiteY4" fmla="*/ 8835 h 2683566"/>
                  <a:gd name="connsiteX5" fmla="*/ 4600380 w 7780901"/>
                  <a:gd name="connsiteY5" fmla="*/ 536714 h 2683566"/>
                  <a:gd name="connsiteX6" fmla="*/ 7264067 w 7780901"/>
                  <a:gd name="connsiteY6" fmla="*/ 536714 h 2683566"/>
                  <a:gd name="connsiteX7" fmla="*/ 7780901 w 7780901"/>
                  <a:gd name="connsiteY7" fmla="*/ 795131 h 2683566"/>
                  <a:gd name="connsiteX8" fmla="*/ 7701388 w 7780901"/>
                  <a:gd name="connsiteY8" fmla="*/ 2405270 h 2683566"/>
                  <a:gd name="connsiteX9" fmla="*/ 7144797 w 7780901"/>
                  <a:gd name="connsiteY9" fmla="*/ 2683566 h 2683566"/>
                  <a:gd name="connsiteX10" fmla="*/ 364903 w 7780901"/>
                  <a:gd name="connsiteY10" fmla="*/ 2663687 h 2683566"/>
                  <a:gd name="connsiteX11" fmla="*/ 157129 w 7780901"/>
                  <a:gd name="connsiteY11" fmla="*/ 2219187 h 2683566"/>
                  <a:gd name="connsiteX12" fmla="*/ 167527 w 7780901"/>
                  <a:gd name="connsiteY12" fmla="*/ 1073427 h 2683566"/>
                  <a:gd name="connsiteX0" fmla="*/ 167527 w 7780901"/>
                  <a:gd name="connsiteY0" fmla="*/ 1073427 h 2683566"/>
                  <a:gd name="connsiteX1" fmla="*/ 0 w 7780901"/>
                  <a:gd name="connsiteY1" fmla="*/ 895074 h 2683566"/>
                  <a:gd name="connsiteX2" fmla="*/ 16085 w 7780901"/>
                  <a:gd name="connsiteY2" fmla="*/ 128105 h 2683566"/>
                  <a:gd name="connsiteX3" fmla="*/ 306675 w 7780901"/>
                  <a:gd name="connsiteY3" fmla="*/ 0 h 2683566"/>
                  <a:gd name="connsiteX4" fmla="*/ 4181040 w 7780901"/>
                  <a:gd name="connsiteY4" fmla="*/ 8835 h 2683566"/>
                  <a:gd name="connsiteX5" fmla="*/ 4437073 w 7780901"/>
                  <a:gd name="connsiteY5" fmla="*/ 511314 h 2683566"/>
                  <a:gd name="connsiteX6" fmla="*/ 7264067 w 7780901"/>
                  <a:gd name="connsiteY6" fmla="*/ 536714 h 2683566"/>
                  <a:gd name="connsiteX7" fmla="*/ 7780901 w 7780901"/>
                  <a:gd name="connsiteY7" fmla="*/ 795131 h 2683566"/>
                  <a:gd name="connsiteX8" fmla="*/ 7701388 w 7780901"/>
                  <a:gd name="connsiteY8" fmla="*/ 2405270 h 2683566"/>
                  <a:gd name="connsiteX9" fmla="*/ 7144797 w 7780901"/>
                  <a:gd name="connsiteY9" fmla="*/ 2683566 h 2683566"/>
                  <a:gd name="connsiteX10" fmla="*/ 364903 w 7780901"/>
                  <a:gd name="connsiteY10" fmla="*/ 2663687 h 2683566"/>
                  <a:gd name="connsiteX11" fmla="*/ 157129 w 7780901"/>
                  <a:gd name="connsiteY11" fmla="*/ 2219187 h 2683566"/>
                  <a:gd name="connsiteX12" fmla="*/ 167527 w 7780901"/>
                  <a:gd name="connsiteY12" fmla="*/ 1073427 h 2683566"/>
                  <a:gd name="connsiteX0" fmla="*/ 167527 w 7701388"/>
                  <a:gd name="connsiteY0" fmla="*/ 1073427 h 2683566"/>
                  <a:gd name="connsiteX1" fmla="*/ 0 w 7701388"/>
                  <a:gd name="connsiteY1" fmla="*/ 895074 h 2683566"/>
                  <a:gd name="connsiteX2" fmla="*/ 16085 w 7701388"/>
                  <a:gd name="connsiteY2" fmla="*/ 128105 h 2683566"/>
                  <a:gd name="connsiteX3" fmla="*/ 306675 w 7701388"/>
                  <a:gd name="connsiteY3" fmla="*/ 0 h 2683566"/>
                  <a:gd name="connsiteX4" fmla="*/ 4181040 w 7701388"/>
                  <a:gd name="connsiteY4" fmla="*/ 8835 h 2683566"/>
                  <a:gd name="connsiteX5" fmla="*/ 4437073 w 7701388"/>
                  <a:gd name="connsiteY5" fmla="*/ 511314 h 2683566"/>
                  <a:gd name="connsiteX6" fmla="*/ 7264067 w 7701388"/>
                  <a:gd name="connsiteY6" fmla="*/ 536714 h 2683566"/>
                  <a:gd name="connsiteX7" fmla="*/ 7606707 w 7701388"/>
                  <a:gd name="connsiteY7" fmla="*/ 795131 h 2683566"/>
                  <a:gd name="connsiteX8" fmla="*/ 7701388 w 7701388"/>
                  <a:gd name="connsiteY8" fmla="*/ 2405270 h 2683566"/>
                  <a:gd name="connsiteX9" fmla="*/ 7144797 w 7701388"/>
                  <a:gd name="connsiteY9" fmla="*/ 2683566 h 2683566"/>
                  <a:gd name="connsiteX10" fmla="*/ 364903 w 7701388"/>
                  <a:gd name="connsiteY10" fmla="*/ 2663687 h 2683566"/>
                  <a:gd name="connsiteX11" fmla="*/ 157129 w 7701388"/>
                  <a:gd name="connsiteY11" fmla="*/ 2219187 h 2683566"/>
                  <a:gd name="connsiteX12" fmla="*/ 167527 w 7701388"/>
                  <a:gd name="connsiteY12" fmla="*/ 1073427 h 2683566"/>
                  <a:gd name="connsiteX0" fmla="*/ 167527 w 7606707"/>
                  <a:gd name="connsiteY0" fmla="*/ 1073427 h 2683566"/>
                  <a:gd name="connsiteX1" fmla="*/ 0 w 7606707"/>
                  <a:gd name="connsiteY1" fmla="*/ 895074 h 2683566"/>
                  <a:gd name="connsiteX2" fmla="*/ 16085 w 7606707"/>
                  <a:gd name="connsiteY2" fmla="*/ 128105 h 2683566"/>
                  <a:gd name="connsiteX3" fmla="*/ 306675 w 7606707"/>
                  <a:gd name="connsiteY3" fmla="*/ 0 h 2683566"/>
                  <a:gd name="connsiteX4" fmla="*/ 4181040 w 7606707"/>
                  <a:gd name="connsiteY4" fmla="*/ 8835 h 2683566"/>
                  <a:gd name="connsiteX5" fmla="*/ 4437073 w 7606707"/>
                  <a:gd name="connsiteY5" fmla="*/ 511314 h 2683566"/>
                  <a:gd name="connsiteX6" fmla="*/ 7264067 w 7606707"/>
                  <a:gd name="connsiteY6" fmla="*/ 536714 h 2683566"/>
                  <a:gd name="connsiteX7" fmla="*/ 7606707 w 7606707"/>
                  <a:gd name="connsiteY7" fmla="*/ 795131 h 2683566"/>
                  <a:gd name="connsiteX8" fmla="*/ 7603404 w 7606707"/>
                  <a:gd name="connsiteY8" fmla="*/ 2494170 h 2683566"/>
                  <a:gd name="connsiteX9" fmla="*/ 7144797 w 7606707"/>
                  <a:gd name="connsiteY9" fmla="*/ 2683566 h 2683566"/>
                  <a:gd name="connsiteX10" fmla="*/ 364903 w 7606707"/>
                  <a:gd name="connsiteY10" fmla="*/ 2663687 h 2683566"/>
                  <a:gd name="connsiteX11" fmla="*/ 157129 w 7606707"/>
                  <a:gd name="connsiteY11" fmla="*/ 2219187 h 2683566"/>
                  <a:gd name="connsiteX12" fmla="*/ 167527 w 7606707"/>
                  <a:gd name="connsiteY12" fmla="*/ 1073427 h 2683566"/>
                  <a:gd name="connsiteX0" fmla="*/ 167527 w 7606707"/>
                  <a:gd name="connsiteY0" fmla="*/ 1073427 h 2663687"/>
                  <a:gd name="connsiteX1" fmla="*/ 0 w 7606707"/>
                  <a:gd name="connsiteY1" fmla="*/ 895074 h 2663687"/>
                  <a:gd name="connsiteX2" fmla="*/ 16085 w 7606707"/>
                  <a:gd name="connsiteY2" fmla="*/ 128105 h 2663687"/>
                  <a:gd name="connsiteX3" fmla="*/ 306675 w 7606707"/>
                  <a:gd name="connsiteY3" fmla="*/ 0 h 2663687"/>
                  <a:gd name="connsiteX4" fmla="*/ 4181040 w 7606707"/>
                  <a:gd name="connsiteY4" fmla="*/ 8835 h 2663687"/>
                  <a:gd name="connsiteX5" fmla="*/ 4437073 w 7606707"/>
                  <a:gd name="connsiteY5" fmla="*/ 511314 h 2663687"/>
                  <a:gd name="connsiteX6" fmla="*/ 7264067 w 7606707"/>
                  <a:gd name="connsiteY6" fmla="*/ 536714 h 2663687"/>
                  <a:gd name="connsiteX7" fmla="*/ 7606707 w 7606707"/>
                  <a:gd name="connsiteY7" fmla="*/ 795131 h 2663687"/>
                  <a:gd name="connsiteX8" fmla="*/ 7603404 w 7606707"/>
                  <a:gd name="connsiteY8" fmla="*/ 2494170 h 2663687"/>
                  <a:gd name="connsiteX9" fmla="*/ 7362540 w 7606707"/>
                  <a:gd name="connsiteY9" fmla="*/ 2658166 h 2663687"/>
                  <a:gd name="connsiteX10" fmla="*/ 364903 w 7606707"/>
                  <a:gd name="connsiteY10" fmla="*/ 2663687 h 2663687"/>
                  <a:gd name="connsiteX11" fmla="*/ 157129 w 7606707"/>
                  <a:gd name="connsiteY11" fmla="*/ 2219187 h 2663687"/>
                  <a:gd name="connsiteX12" fmla="*/ 167527 w 7606707"/>
                  <a:gd name="connsiteY12" fmla="*/ 1073427 h 266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06707" h="2663687">
                    <a:moveTo>
                      <a:pt x="167527" y="1073427"/>
                    </a:moveTo>
                    <a:lnTo>
                      <a:pt x="0" y="895074"/>
                    </a:lnTo>
                    <a:lnTo>
                      <a:pt x="16085" y="128105"/>
                    </a:lnTo>
                    <a:lnTo>
                      <a:pt x="306675" y="0"/>
                    </a:lnTo>
                    <a:lnTo>
                      <a:pt x="4181040" y="8835"/>
                    </a:lnTo>
                    <a:lnTo>
                      <a:pt x="4437073" y="511314"/>
                    </a:lnTo>
                    <a:lnTo>
                      <a:pt x="7264067" y="536714"/>
                    </a:lnTo>
                    <a:lnTo>
                      <a:pt x="7606707" y="795131"/>
                    </a:lnTo>
                    <a:lnTo>
                      <a:pt x="7603404" y="2494170"/>
                    </a:lnTo>
                    <a:lnTo>
                      <a:pt x="7362540" y="2658166"/>
                    </a:lnTo>
                    <a:lnTo>
                      <a:pt x="364903" y="2663687"/>
                    </a:lnTo>
                    <a:lnTo>
                      <a:pt x="157129" y="2219187"/>
                    </a:lnTo>
                    <a:lnTo>
                      <a:pt x="167527" y="1073427"/>
                    </a:lnTo>
                    <a:close/>
                  </a:path>
                </a:pathLst>
              </a:custGeom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93" name="Freeform 292"/>
              <p:cNvSpPr/>
              <p:nvPr/>
            </p:nvSpPr>
            <p:spPr>
              <a:xfrm>
                <a:off x="6398341" y="9990376"/>
                <a:ext cx="8534400" cy="2645205"/>
              </a:xfrm>
              <a:custGeom>
                <a:avLst/>
                <a:gdLst>
                  <a:gd name="connsiteX0" fmla="*/ 298173 w 7911547"/>
                  <a:gd name="connsiteY0" fmla="*/ 1073427 h 2683566"/>
                  <a:gd name="connsiteX1" fmla="*/ 0 w 7911547"/>
                  <a:gd name="connsiteY1" fmla="*/ 755374 h 2683566"/>
                  <a:gd name="connsiteX2" fmla="*/ 59634 w 7911547"/>
                  <a:gd name="connsiteY2" fmla="*/ 178905 h 2683566"/>
                  <a:gd name="connsiteX3" fmla="*/ 437321 w 7911547"/>
                  <a:gd name="connsiteY3" fmla="*/ 0 h 2683566"/>
                  <a:gd name="connsiteX4" fmla="*/ 4333460 w 7911547"/>
                  <a:gd name="connsiteY4" fmla="*/ 59635 h 2683566"/>
                  <a:gd name="connsiteX5" fmla="*/ 4731026 w 7911547"/>
                  <a:gd name="connsiteY5" fmla="*/ 536714 h 2683566"/>
                  <a:gd name="connsiteX6" fmla="*/ 7394713 w 7911547"/>
                  <a:gd name="connsiteY6" fmla="*/ 536714 h 2683566"/>
                  <a:gd name="connsiteX7" fmla="*/ 7911547 w 7911547"/>
                  <a:gd name="connsiteY7" fmla="*/ 795131 h 2683566"/>
                  <a:gd name="connsiteX8" fmla="*/ 7832034 w 7911547"/>
                  <a:gd name="connsiteY8" fmla="*/ 2405270 h 2683566"/>
                  <a:gd name="connsiteX9" fmla="*/ 7275443 w 7911547"/>
                  <a:gd name="connsiteY9" fmla="*/ 2683566 h 2683566"/>
                  <a:gd name="connsiteX10" fmla="*/ 397565 w 7911547"/>
                  <a:gd name="connsiteY10" fmla="*/ 2663687 h 2683566"/>
                  <a:gd name="connsiteX11" fmla="*/ 178904 w 7911547"/>
                  <a:gd name="connsiteY11" fmla="*/ 2206487 h 2683566"/>
                  <a:gd name="connsiteX12" fmla="*/ 298173 w 7911547"/>
                  <a:gd name="connsiteY12" fmla="*/ 1073427 h 2683566"/>
                  <a:gd name="connsiteX0" fmla="*/ 298173 w 7911547"/>
                  <a:gd name="connsiteY0" fmla="*/ 1073427 h 2683566"/>
                  <a:gd name="connsiteX1" fmla="*/ 0 w 7911547"/>
                  <a:gd name="connsiteY1" fmla="*/ 755374 h 2683566"/>
                  <a:gd name="connsiteX2" fmla="*/ 59634 w 7911547"/>
                  <a:gd name="connsiteY2" fmla="*/ 178905 h 2683566"/>
                  <a:gd name="connsiteX3" fmla="*/ 437321 w 7911547"/>
                  <a:gd name="connsiteY3" fmla="*/ 0 h 2683566"/>
                  <a:gd name="connsiteX4" fmla="*/ 4333460 w 7911547"/>
                  <a:gd name="connsiteY4" fmla="*/ 59635 h 2683566"/>
                  <a:gd name="connsiteX5" fmla="*/ 4731026 w 7911547"/>
                  <a:gd name="connsiteY5" fmla="*/ 536714 h 2683566"/>
                  <a:gd name="connsiteX6" fmla="*/ 7394713 w 7911547"/>
                  <a:gd name="connsiteY6" fmla="*/ 536714 h 2683566"/>
                  <a:gd name="connsiteX7" fmla="*/ 7911547 w 7911547"/>
                  <a:gd name="connsiteY7" fmla="*/ 795131 h 2683566"/>
                  <a:gd name="connsiteX8" fmla="*/ 7832034 w 7911547"/>
                  <a:gd name="connsiteY8" fmla="*/ 2405270 h 2683566"/>
                  <a:gd name="connsiteX9" fmla="*/ 7275443 w 7911547"/>
                  <a:gd name="connsiteY9" fmla="*/ 2683566 h 2683566"/>
                  <a:gd name="connsiteX10" fmla="*/ 397565 w 7911547"/>
                  <a:gd name="connsiteY10" fmla="*/ 2663687 h 2683566"/>
                  <a:gd name="connsiteX11" fmla="*/ 287775 w 7911547"/>
                  <a:gd name="connsiteY11" fmla="*/ 2219187 h 2683566"/>
                  <a:gd name="connsiteX12" fmla="*/ 298173 w 7911547"/>
                  <a:gd name="connsiteY12" fmla="*/ 1073427 h 2683566"/>
                  <a:gd name="connsiteX0" fmla="*/ 298173 w 7911547"/>
                  <a:gd name="connsiteY0" fmla="*/ 1073427 h 2683566"/>
                  <a:gd name="connsiteX1" fmla="*/ 0 w 7911547"/>
                  <a:gd name="connsiteY1" fmla="*/ 755374 h 2683566"/>
                  <a:gd name="connsiteX2" fmla="*/ 59634 w 7911547"/>
                  <a:gd name="connsiteY2" fmla="*/ 178905 h 2683566"/>
                  <a:gd name="connsiteX3" fmla="*/ 437321 w 7911547"/>
                  <a:gd name="connsiteY3" fmla="*/ 0 h 2683566"/>
                  <a:gd name="connsiteX4" fmla="*/ 4333460 w 7911547"/>
                  <a:gd name="connsiteY4" fmla="*/ 59635 h 2683566"/>
                  <a:gd name="connsiteX5" fmla="*/ 4731026 w 7911547"/>
                  <a:gd name="connsiteY5" fmla="*/ 536714 h 2683566"/>
                  <a:gd name="connsiteX6" fmla="*/ 7394713 w 7911547"/>
                  <a:gd name="connsiteY6" fmla="*/ 536714 h 2683566"/>
                  <a:gd name="connsiteX7" fmla="*/ 7911547 w 7911547"/>
                  <a:gd name="connsiteY7" fmla="*/ 795131 h 2683566"/>
                  <a:gd name="connsiteX8" fmla="*/ 7832034 w 7911547"/>
                  <a:gd name="connsiteY8" fmla="*/ 2405270 h 2683566"/>
                  <a:gd name="connsiteX9" fmla="*/ 7275443 w 7911547"/>
                  <a:gd name="connsiteY9" fmla="*/ 2683566 h 2683566"/>
                  <a:gd name="connsiteX10" fmla="*/ 495549 w 7911547"/>
                  <a:gd name="connsiteY10" fmla="*/ 2663687 h 2683566"/>
                  <a:gd name="connsiteX11" fmla="*/ 287775 w 7911547"/>
                  <a:gd name="connsiteY11" fmla="*/ 2219187 h 2683566"/>
                  <a:gd name="connsiteX12" fmla="*/ 298173 w 7911547"/>
                  <a:gd name="connsiteY12" fmla="*/ 1073427 h 2683566"/>
                  <a:gd name="connsiteX0" fmla="*/ 238539 w 7851913"/>
                  <a:gd name="connsiteY0" fmla="*/ 1073427 h 2683566"/>
                  <a:gd name="connsiteX1" fmla="*/ 71012 w 7851913"/>
                  <a:gd name="connsiteY1" fmla="*/ 895074 h 2683566"/>
                  <a:gd name="connsiteX2" fmla="*/ 0 w 7851913"/>
                  <a:gd name="connsiteY2" fmla="*/ 178905 h 2683566"/>
                  <a:gd name="connsiteX3" fmla="*/ 377687 w 7851913"/>
                  <a:gd name="connsiteY3" fmla="*/ 0 h 2683566"/>
                  <a:gd name="connsiteX4" fmla="*/ 4273826 w 7851913"/>
                  <a:gd name="connsiteY4" fmla="*/ 59635 h 2683566"/>
                  <a:gd name="connsiteX5" fmla="*/ 4671392 w 7851913"/>
                  <a:gd name="connsiteY5" fmla="*/ 536714 h 2683566"/>
                  <a:gd name="connsiteX6" fmla="*/ 7335079 w 7851913"/>
                  <a:gd name="connsiteY6" fmla="*/ 536714 h 2683566"/>
                  <a:gd name="connsiteX7" fmla="*/ 7851913 w 7851913"/>
                  <a:gd name="connsiteY7" fmla="*/ 795131 h 2683566"/>
                  <a:gd name="connsiteX8" fmla="*/ 7772400 w 7851913"/>
                  <a:gd name="connsiteY8" fmla="*/ 2405270 h 2683566"/>
                  <a:gd name="connsiteX9" fmla="*/ 7215809 w 7851913"/>
                  <a:gd name="connsiteY9" fmla="*/ 2683566 h 2683566"/>
                  <a:gd name="connsiteX10" fmla="*/ 435915 w 7851913"/>
                  <a:gd name="connsiteY10" fmla="*/ 2663687 h 2683566"/>
                  <a:gd name="connsiteX11" fmla="*/ 228141 w 7851913"/>
                  <a:gd name="connsiteY11" fmla="*/ 2219187 h 2683566"/>
                  <a:gd name="connsiteX12" fmla="*/ 238539 w 7851913"/>
                  <a:gd name="connsiteY12" fmla="*/ 1073427 h 2683566"/>
                  <a:gd name="connsiteX0" fmla="*/ 167527 w 7780901"/>
                  <a:gd name="connsiteY0" fmla="*/ 1073427 h 2683566"/>
                  <a:gd name="connsiteX1" fmla="*/ 0 w 7780901"/>
                  <a:gd name="connsiteY1" fmla="*/ 895074 h 2683566"/>
                  <a:gd name="connsiteX2" fmla="*/ 16085 w 7780901"/>
                  <a:gd name="connsiteY2" fmla="*/ 128105 h 2683566"/>
                  <a:gd name="connsiteX3" fmla="*/ 306675 w 7780901"/>
                  <a:gd name="connsiteY3" fmla="*/ 0 h 2683566"/>
                  <a:gd name="connsiteX4" fmla="*/ 4202814 w 7780901"/>
                  <a:gd name="connsiteY4" fmla="*/ 59635 h 2683566"/>
                  <a:gd name="connsiteX5" fmla="*/ 4600380 w 7780901"/>
                  <a:gd name="connsiteY5" fmla="*/ 536714 h 2683566"/>
                  <a:gd name="connsiteX6" fmla="*/ 7264067 w 7780901"/>
                  <a:gd name="connsiteY6" fmla="*/ 536714 h 2683566"/>
                  <a:gd name="connsiteX7" fmla="*/ 7780901 w 7780901"/>
                  <a:gd name="connsiteY7" fmla="*/ 795131 h 2683566"/>
                  <a:gd name="connsiteX8" fmla="*/ 7701388 w 7780901"/>
                  <a:gd name="connsiteY8" fmla="*/ 2405270 h 2683566"/>
                  <a:gd name="connsiteX9" fmla="*/ 7144797 w 7780901"/>
                  <a:gd name="connsiteY9" fmla="*/ 2683566 h 2683566"/>
                  <a:gd name="connsiteX10" fmla="*/ 364903 w 7780901"/>
                  <a:gd name="connsiteY10" fmla="*/ 2663687 h 2683566"/>
                  <a:gd name="connsiteX11" fmla="*/ 157129 w 7780901"/>
                  <a:gd name="connsiteY11" fmla="*/ 2219187 h 2683566"/>
                  <a:gd name="connsiteX12" fmla="*/ 167527 w 7780901"/>
                  <a:gd name="connsiteY12" fmla="*/ 1073427 h 2683566"/>
                  <a:gd name="connsiteX0" fmla="*/ 167527 w 7780901"/>
                  <a:gd name="connsiteY0" fmla="*/ 1073427 h 2683566"/>
                  <a:gd name="connsiteX1" fmla="*/ 0 w 7780901"/>
                  <a:gd name="connsiteY1" fmla="*/ 895074 h 2683566"/>
                  <a:gd name="connsiteX2" fmla="*/ 16085 w 7780901"/>
                  <a:gd name="connsiteY2" fmla="*/ 128105 h 2683566"/>
                  <a:gd name="connsiteX3" fmla="*/ 306675 w 7780901"/>
                  <a:gd name="connsiteY3" fmla="*/ 0 h 2683566"/>
                  <a:gd name="connsiteX4" fmla="*/ 4181040 w 7780901"/>
                  <a:gd name="connsiteY4" fmla="*/ 8835 h 2683566"/>
                  <a:gd name="connsiteX5" fmla="*/ 4600380 w 7780901"/>
                  <a:gd name="connsiteY5" fmla="*/ 536714 h 2683566"/>
                  <a:gd name="connsiteX6" fmla="*/ 7264067 w 7780901"/>
                  <a:gd name="connsiteY6" fmla="*/ 536714 h 2683566"/>
                  <a:gd name="connsiteX7" fmla="*/ 7780901 w 7780901"/>
                  <a:gd name="connsiteY7" fmla="*/ 795131 h 2683566"/>
                  <a:gd name="connsiteX8" fmla="*/ 7701388 w 7780901"/>
                  <a:gd name="connsiteY8" fmla="*/ 2405270 h 2683566"/>
                  <a:gd name="connsiteX9" fmla="*/ 7144797 w 7780901"/>
                  <a:gd name="connsiteY9" fmla="*/ 2683566 h 2683566"/>
                  <a:gd name="connsiteX10" fmla="*/ 364903 w 7780901"/>
                  <a:gd name="connsiteY10" fmla="*/ 2663687 h 2683566"/>
                  <a:gd name="connsiteX11" fmla="*/ 157129 w 7780901"/>
                  <a:gd name="connsiteY11" fmla="*/ 2219187 h 2683566"/>
                  <a:gd name="connsiteX12" fmla="*/ 167527 w 7780901"/>
                  <a:gd name="connsiteY12" fmla="*/ 1073427 h 2683566"/>
                  <a:gd name="connsiteX0" fmla="*/ 167527 w 7780901"/>
                  <a:gd name="connsiteY0" fmla="*/ 1073427 h 2683566"/>
                  <a:gd name="connsiteX1" fmla="*/ 0 w 7780901"/>
                  <a:gd name="connsiteY1" fmla="*/ 895074 h 2683566"/>
                  <a:gd name="connsiteX2" fmla="*/ 16085 w 7780901"/>
                  <a:gd name="connsiteY2" fmla="*/ 128105 h 2683566"/>
                  <a:gd name="connsiteX3" fmla="*/ 306675 w 7780901"/>
                  <a:gd name="connsiteY3" fmla="*/ 0 h 2683566"/>
                  <a:gd name="connsiteX4" fmla="*/ 4181040 w 7780901"/>
                  <a:gd name="connsiteY4" fmla="*/ 8835 h 2683566"/>
                  <a:gd name="connsiteX5" fmla="*/ 4437073 w 7780901"/>
                  <a:gd name="connsiteY5" fmla="*/ 511314 h 2683566"/>
                  <a:gd name="connsiteX6" fmla="*/ 7264067 w 7780901"/>
                  <a:gd name="connsiteY6" fmla="*/ 536714 h 2683566"/>
                  <a:gd name="connsiteX7" fmla="*/ 7780901 w 7780901"/>
                  <a:gd name="connsiteY7" fmla="*/ 795131 h 2683566"/>
                  <a:gd name="connsiteX8" fmla="*/ 7701388 w 7780901"/>
                  <a:gd name="connsiteY8" fmla="*/ 2405270 h 2683566"/>
                  <a:gd name="connsiteX9" fmla="*/ 7144797 w 7780901"/>
                  <a:gd name="connsiteY9" fmla="*/ 2683566 h 2683566"/>
                  <a:gd name="connsiteX10" fmla="*/ 364903 w 7780901"/>
                  <a:gd name="connsiteY10" fmla="*/ 2663687 h 2683566"/>
                  <a:gd name="connsiteX11" fmla="*/ 157129 w 7780901"/>
                  <a:gd name="connsiteY11" fmla="*/ 2219187 h 2683566"/>
                  <a:gd name="connsiteX12" fmla="*/ 167527 w 7780901"/>
                  <a:gd name="connsiteY12" fmla="*/ 1073427 h 2683566"/>
                  <a:gd name="connsiteX0" fmla="*/ 167527 w 7701388"/>
                  <a:gd name="connsiteY0" fmla="*/ 1073427 h 2683566"/>
                  <a:gd name="connsiteX1" fmla="*/ 0 w 7701388"/>
                  <a:gd name="connsiteY1" fmla="*/ 895074 h 2683566"/>
                  <a:gd name="connsiteX2" fmla="*/ 16085 w 7701388"/>
                  <a:gd name="connsiteY2" fmla="*/ 128105 h 2683566"/>
                  <a:gd name="connsiteX3" fmla="*/ 306675 w 7701388"/>
                  <a:gd name="connsiteY3" fmla="*/ 0 h 2683566"/>
                  <a:gd name="connsiteX4" fmla="*/ 4181040 w 7701388"/>
                  <a:gd name="connsiteY4" fmla="*/ 8835 h 2683566"/>
                  <a:gd name="connsiteX5" fmla="*/ 4437073 w 7701388"/>
                  <a:gd name="connsiteY5" fmla="*/ 511314 h 2683566"/>
                  <a:gd name="connsiteX6" fmla="*/ 7264067 w 7701388"/>
                  <a:gd name="connsiteY6" fmla="*/ 536714 h 2683566"/>
                  <a:gd name="connsiteX7" fmla="*/ 7606707 w 7701388"/>
                  <a:gd name="connsiteY7" fmla="*/ 795131 h 2683566"/>
                  <a:gd name="connsiteX8" fmla="*/ 7701388 w 7701388"/>
                  <a:gd name="connsiteY8" fmla="*/ 2405270 h 2683566"/>
                  <a:gd name="connsiteX9" fmla="*/ 7144797 w 7701388"/>
                  <a:gd name="connsiteY9" fmla="*/ 2683566 h 2683566"/>
                  <a:gd name="connsiteX10" fmla="*/ 364903 w 7701388"/>
                  <a:gd name="connsiteY10" fmla="*/ 2663687 h 2683566"/>
                  <a:gd name="connsiteX11" fmla="*/ 157129 w 7701388"/>
                  <a:gd name="connsiteY11" fmla="*/ 2219187 h 2683566"/>
                  <a:gd name="connsiteX12" fmla="*/ 167527 w 7701388"/>
                  <a:gd name="connsiteY12" fmla="*/ 1073427 h 2683566"/>
                  <a:gd name="connsiteX0" fmla="*/ 167527 w 7606707"/>
                  <a:gd name="connsiteY0" fmla="*/ 1073427 h 2683566"/>
                  <a:gd name="connsiteX1" fmla="*/ 0 w 7606707"/>
                  <a:gd name="connsiteY1" fmla="*/ 895074 h 2683566"/>
                  <a:gd name="connsiteX2" fmla="*/ 16085 w 7606707"/>
                  <a:gd name="connsiteY2" fmla="*/ 128105 h 2683566"/>
                  <a:gd name="connsiteX3" fmla="*/ 306675 w 7606707"/>
                  <a:gd name="connsiteY3" fmla="*/ 0 h 2683566"/>
                  <a:gd name="connsiteX4" fmla="*/ 4181040 w 7606707"/>
                  <a:gd name="connsiteY4" fmla="*/ 8835 h 2683566"/>
                  <a:gd name="connsiteX5" fmla="*/ 4437073 w 7606707"/>
                  <a:gd name="connsiteY5" fmla="*/ 511314 h 2683566"/>
                  <a:gd name="connsiteX6" fmla="*/ 7264067 w 7606707"/>
                  <a:gd name="connsiteY6" fmla="*/ 536714 h 2683566"/>
                  <a:gd name="connsiteX7" fmla="*/ 7606707 w 7606707"/>
                  <a:gd name="connsiteY7" fmla="*/ 795131 h 2683566"/>
                  <a:gd name="connsiteX8" fmla="*/ 7603404 w 7606707"/>
                  <a:gd name="connsiteY8" fmla="*/ 2494170 h 2683566"/>
                  <a:gd name="connsiteX9" fmla="*/ 7144797 w 7606707"/>
                  <a:gd name="connsiteY9" fmla="*/ 2683566 h 2683566"/>
                  <a:gd name="connsiteX10" fmla="*/ 364903 w 7606707"/>
                  <a:gd name="connsiteY10" fmla="*/ 2663687 h 2683566"/>
                  <a:gd name="connsiteX11" fmla="*/ 157129 w 7606707"/>
                  <a:gd name="connsiteY11" fmla="*/ 2219187 h 2683566"/>
                  <a:gd name="connsiteX12" fmla="*/ 167527 w 7606707"/>
                  <a:gd name="connsiteY12" fmla="*/ 1073427 h 2683566"/>
                  <a:gd name="connsiteX0" fmla="*/ 167527 w 7606707"/>
                  <a:gd name="connsiteY0" fmla="*/ 1073427 h 2663687"/>
                  <a:gd name="connsiteX1" fmla="*/ 0 w 7606707"/>
                  <a:gd name="connsiteY1" fmla="*/ 895074 h 2663687"/>
                  <a:gd name="connsiteX2" fmla="*/ 16085 w 7606707"/>
                  <a:gd name="connsiteY2" fmla="*/ 128105 h 2663687"/>
                  <a:gd name="connsiteX3" fmla="*/ 306675 w 7606707"/>
                  <a:gd name="connsiteY3" fmla="*/ 0 h 2663687"/>
                  <a:gd name="connsiteX4" fmla="*/ 4181040 w 7606707"/>
                  <a:gd name="connsiteY4" fmla="*/ 8835 h 2663687"/>
                  <a:gd name="connsiteX5" fmla="*/ 4437073 w 7606707"/>
                  <a:gd name="connsiteY5" fmla="*/ 511314 h 2663687"/>
                  <a:gd name="connsiteX6" fmla="*/ 7264067 w 7606707"/>
                  <a:gd name="connsiteY6" fmla="*/ 536714 h 2663687"/>
                  <a:gd name="connsiteX7" fmla="*/ 7606707 w 7606707"/>
                  <a:gd name="connsiteY7" fmla="*/ 795131 h 2663687"/>
                  <a:gd name="connsiteX8" fmla="*/ 7603404 w 7606707"/>
                  <a:gd name="connsiteY8" fmla="*/ 2494170 h 2663687"/>
                  <a:gd name="connsiteX9" fmla="*/ 7362540 w 7606707"/>
                  <a:gd name="connsiteY9" fmla="*/ 2658166 h 2663687"/>
                  <a:gd name="connsiteX10" fmla="*/ 364903 w 7606707"/>
                  <a:gd name="connsiteY10" fmla="*/ 2663687 h 2663687"/>
                  <a:gd name="connsiteX11" fmla="*/ 157129 w 7606707"/>
                  <a:gd name="connsiteY11" fmla="*/ 2219187 h 2663687"/>
                  <a:gd name="connsiteX12" fmla="*/ 167527 w 7606707"/>
                  <a:gd name="connsiteY12" fmla="*/ 1073427 h 266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06707" h="2663687">
                    <a:moveTo>
                      <a:pt x="167527" y="1073427"/>
                    </a:moveTo>
                    <a:lnTo>
                      <a:pt x="0" y="895074"/>
                    </a:lnTo>
                    <a:lnTo>
                      <a:pt x="16085" y="128105"/>
                    </a:lnTo>
                    <a:lnTo>
                      <a:pt x="306675" y="0"/>
                    </a:lnTo>
                    <a:lnTo>
                      <a:pt x="4181040" y="8835"/>
                    </a:lnTo>
                    <a:lnTo>
                      <a:pt x="4437073" y="511314"/>
                    </a:lnTo>
                    <a:lnTo>
                      <a:pt x="7264067" y="536714"/>
                    </a:lnTo>
                    <a:lnTo>
                      <a:pt x="7606707" y="795131"/>
                    </a:lnTo>
                    <a:lnTo>
                      <a:pt x="7603404" y="2494170"/>
                    </a:lnTo>
                    <a:lnTo>
                      <a:pt x="7362540" y="2658166"/>
                    </a:lnTo>
                    <a:lnTo>
                      <a:pt x="364903" y="2663687"/>
                    </a:lnTo>
                    <a:lnTo>
                      <a:pt x="157129" y="2219187"/>
                    </a:lnTo>
                    <a:lnTo>
                      <a:pt x="167527" y="1073427"/>
                    </a:lnTo>
                    <a:close/>
                  </a:path>
                </a:pathLst>
              </a:custGeom>
              <a:ln w="57150">
                <a:solidFill>
                  <a:srgbClr val="89AE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7" name="Freeform 256"/>
              <p:cNvSpPr/>
              <p:nvPr/>
            </p:nvSpPr>
            <p:spPr>
              <a:xfrm>
                <a:off x="6435197" y="10016597"/>
                <a:ext cx="8534400" cy="2663687"/>
              </a:xfrm>
              <a:custGeom>
                <a:avLst/>
                <a:gdLst>
                  <a:gd name="connsiteX0" fmla="*/ 298173 w 7911547"/>
                  <a:gd name="connsiteY0" fmla="*/ 1073427 h 2683566"/>
                  <a:gd name="connsiteX1" fmla="*/ 0 w 7911547"/>
                  <a:gd name="connsiteY1" fmla="*/ 755374 h 2683566"/>
                  <a:gd name="connsiteX2" fmla="*/ 59634 w 7911547"/>
                  <a:gd name="connsiteY2" fmla="*/ 178905 h 2683566"/>
                  <a:gd name="connsiteX3" fmla="*/ 437321 w 7911547"/>
                  <a:gd name="connsiteY3" fmla="*/ 0 h 2683566"/>
                  <a:gd name="connsiteX4" fmla="*/ 4333460 w 7911547"/>
                  <a:gd name="connsiteY4" fmla="*/ 59635 h 2683566"/>
                  <a:gd name="connsiteX5" fmla="*/ 4731026 w 7911547"/>
                  <a:gd name="connsiteY5" fmla="*/ 536714 h 2683566"/>
                  <a:gd name="connsiteX6" fmla="*/ 7394713 w 7911547"/>
                  <a:gd name="connsiteY6" fmla="*/ 536714 h 2683566"/>
                  <a:gd name="connsiteX7" fmla="*/ 7911547 w 7911547"/>
                  <a:gd name="connsiteY7" fmla="*/ 795131 h 2683566"/>
                  <a:gd name="connsiteX8" fmla="*/ 7832034 w 7911547"/>
                  <a:gd name="connsiteY8" fmla="*/ 2405270 h 2683566"/>
                  <a:gd name="connsiteX9" fmla="*/ 7275443 w 7911547"/>
                  <a:gd name="connsiteY9" fmla="*/ 2683566 h 2683566"/>
                  <a:gd name="connsiteX10" fmla="*/ 397565 w 7911547"/>
                  <a:gd name="connsiteY10" fmla="*/ 2663687 h 2683566"/>
                  <a:gd name="connsiteX11" fmla="*/ 178904 w 7911547"/>
                  <a:gd name="connsiteY11" fmla="*/ 2206487 h 2683566"/>
                  <a:gd name="connsiteX12" fmla="*/ 298173 w 7911547"/>
                  <a:gd name="connsiteY12" fmla="*/ 1073427 h 2683566"/>
                  <a:gd name="connsiteX0" fmla="*/ 298173 w 7911547"/>
                  <a:gd name="connsiteY0" fmla="*/ 1073427 h 2683566"/>
                  <a:gd name="connsiteX1" fmla="*/ 0 w 7911547"/>
                  <a:gd name="connsiteY1" fmla="*/ 755374 h 2683566"/>
                  <a:gd name="connsiteX2" fmla="*/ 59634 w 7911547"/>
                  <a:gd name="connsiteY2" fmla="*/ 178905 h 2683566"/>
                  <a:gd name="connsiteX3" fmla="*/ 437321 w 7911547"/>
                  <a:gd name="connsiteY3" fmla="*/ 0 h 2683566"/>
                  <a:gd name="connsiteX4" fmla="*/ 4333460 w 7911547"/>
                  <a:gd name="connsiteY4" fmla="*/ 59635 h 2683566"/>
                  <a:gd name="connsiteX5" fmla="*/ 4731026 w 7911547"/>
                  <a:gd name="connsiteY5" fmla="*/ 536714 h 2683566"/>
                  <a:gd name="connsiteX6" fmla="*/ 7394713 w 7911547"/>
                  <a:gd name="connsiteY6" fmla="*/ 536714 h 2683566"/>
                  <a:gd name="connsiteX7" fmla="*/ 7911547 w 7911547"/>
                  <a:gd name="connsiteY7" fmla="*/ 795131 h 2683566"/>
                  <a:gd name="connsiteX8" fmla="*/ 7832034 w 7911547"/>
                  <a:gd name="connsiteY8" fmla="*/ 2405270 h 2683566"/>
                  <a:gd name="connsiteX9" fmla="*/ 7275443 w 7911547"/>
                  <a:gd name="connsiteY9" fmla="*/ 2683566 h 2683566"/>
                  <a:gd name="connsiteX10" fmla="*/ 397565 w 7911547"/>
                  <a:gd name="connsiteY10" fmla="*/ 2663687 h 2683566"/>
                  <a:gd name="connsiteX11" fmla="*/ 287775 w 7911547"/>
                  <a:gd name="connsiteY11" fmla="*/ 2219187 h 2683566"/>
                  <a:gd name="connsiteX12" fmla="*/ 298173 w 7911547"/>
                  <a:gd name="connsiteY12" fmla="*/ 1073427 h 2683566"/>
                  <a:gd name="connsiteX0" fmla="*/ 298173 w 7911547"/>
                  <a:gd name="connsiteY0" fmla="*/ 1073427 h 2683566"/>
                  <a:gd name="connsiteX1" fmla="*/ 0 w 7911547"/>
                  <a:gd name="connsiteY1" fmla="*/ 755374 h 2683566"/>
                  <a:gd name="connsiteX2" fmla="*/ 59634 w 7911547"/>
                  <a:gd name="connsiteY2" fmla="*/ 178905 h 2683566"/>
                  <a:gd name="connsiteX3" fmla="*/ 437321 w 7911547"/>
                  <a:gd name="connsiteY3" fmla="*/ 0 h 2683566"/>
                  <a:gd name="connsiteX4" fmla="*/ 4333460 w 7911547"/>
                  <a:gd name="connsiteY4" fmla="*/ 59635 h 2683566"/>
                  <a:gd name="connsiteX5" fmla="*/ 4731026 w 7911547"/>
                  <a:gd name="connsiteY5" fmla="*/ 536714 h 2683566"/>
                  <a:gd name="connsiteX6" fmla="*/ 7394713 w 7911547"/>
                  <a:gd name="connsiteY6" fmla="*/ 536714 h 2683566"/>
                  <a:gd name="connsiteX7" fmla="*/ 7911547 w 7911547"/>
                  <a:gd name="connsiteY7" fmla="*/ 795131 h 2683566"/>
                  <a:gd name="connsiteX8" fmla="*/ 7832034 w 7911547"/>
                  <a:gd name="connsiteY8" fmla="*/ 2405270 h 2683566"/>
                  <a:gd name="connsiteX9" fmla="*/ 7275443 w 7911547"/>
                  <a:gd name="connsiteY9" fmla="*/ 2683566 h 2683566"/>
                  <a:gd name="connsiteX10" fmla="*/ 495549 w 7911547"/>
                  <a:gd name="connsiteY10" fmla="*/ 2663687 h 2683566"/>
                  <a:gd name="connsiteX11" fmla="*/ 287775 w 7911547"/>
                  <a:gd name="connsiteY11" fmla="*/ 2219187 h 2683566"/>
                  <a:gd name="connsiteX12" fmla="*/ 298173 w 7911547"/>
                  <a:gd name="connsiteY12" fmla="*/ 1073427 h 2683566"/>
                  <a:gd name="connsiteX0" fmla="*/ 238539 w 7851913"/>
                  <a:gd name="connsiteY0" fmla="*/ 1073427 h 2683566"/>
                  <a:gd name="connsiteX1" fmla="*/ 71012 w 7851913"/>
                  <a:gd name="connsiteY1" fmla="*/ 895074 h 2683566"/>
                  <a:gd name="connsiteX2" fmla="*/ 0 w 7851913"/>
                  <a:gd name="connsiteY2" fmla="*/ 178905 h 2683566"/>
                  <a:gd name="connsiteX3" fmla="*/ 377687 w 7851913"/>
                  <a:gd name="connsiteY3" fmla="*/ 0 h 2683566"/>
                  <a:gd name="connsiteX4" fmla="*/ 4273826 w 7851913"/>
                  <a:gd name="connsiteY4" fmla="*/ 59635 h 2683566"/>
                  <a:gd name="connsiteX5" fmla="*/ 4671392 w 7851913"/>
                  <a:gd name="connsiteY5" fmla="*/ 536714 h 2683566"/>
                  <a:gd name="connsiteX6" fmla="*/ 7335079 w 7851913"/>
                  <a:gd name="connsiteY6" fmla="*/ 536714 h 2683566"/>
                  <a:gd name="connsiteX7" fmla="*/ 7851913 w 7851913"/>
                  <a:gd name="connsiteY7" fmla="*/ 795131 h 2683566"/>
                  <a:gd name="connsiteX8" fmla="*/ 7772400 w 7851913"/>
                  <a:gd name="connsiteY8" fmla="*/ 2405270 h 2683566"/>
                  <a:gd name="connsiteX9" fmla="*/ 7215809 w 7851913"/>
                  <a:gd name="connsiteY9" fmla="*/ 2683566 h 2683566"/>
                  <a:gd name="connsiteX10" fmla="*/ 435915 w 7851913"/>
                  <a:gd name="connsiteY10" fmla="*/ 2663687 h 2683566"/>
                  <a:gd name="connsiteX11" fmla="*/ 228141 w 7851913"/>
                  <a:gd name="connsiteY11" fmla="*/ 2219187 h 2683566"/>
                  <a:gd name="connsiteX12" fmla="*/ 238539 w 7851913"/>
                  <a:gd name="connsiteY12" fmla="*/ 1073427 h 2683566"/>
                  <a:gd name="connsiteX0" fmla="*/ 167527 w 7780901"/>
                  <a:gd name="connsiteY0" fmla="*/ 1073427 h 2683566"/>
                  <a:gd name="connsiteX1" fmla="*/ 0 w 7780901"/>
                  <a:gd name="connsiteY1" fmla="*/ 895074 h 2683566"/>
                  <a:gd name="connsiteX2" fmla="*/ 16085 w 7780901"/>
                  <a:gd name="connsiteY2" fmla="*/ 128105 h 2683566"/>
                  <a:gd name="connsiteX3" fmla="*/ 306675 w 7780901"/>
                  <a:gd name="connsiteY3" fmla="*/ 0 h 2683566"/>
                  <a:gd name="connsiteX4" fmla="*/ 4202814 w 7780901"/>
                  <a:gd name="connsiteY4" fmla="*/ 59635 h 2683566"/>
                  <a:gd name="connsiteX5" fmla="*/ 4600380 w 7780901"/>
                  <a:gd name="connsiteY5" fmla="*/ 536714 h 2683566"/>
                  <a:gd name="connsiteX6" fmla="*/ 7264067 w 7780901"/>
                  <a:gd name="connsiteY6" fmla="*/ 536714 h 2683566"/>
                  <a:gd name="connsiteX7" fmla="*/ 7780901 w 7780901"/>
                  <a:gd name="connsiteY7" fmla="*/ 795131 h 2683566"/>
                  <a:gd name="connsiteX8" fmla="*/ 7701388 w 7780901"/>
                  <a:gd name="connsiteY8" fmla="*/ 2405270 h 2683566"/>
                  <a:gd name="connsiteX9" fmla="*/ 7144797 w 7780901"/>
                  <a:gd name="connsiteY9" fmla="*/ 2683566 h 2683566"/>
                  <a:gd name="connsiteX10" fmla="*/ 364903 w 7780901"/>
                  <a:gd name="connsiteY10" fmla="*/ 2663687 h 2683566"/>
                  <a:gd name="connsiteX11" fmla="*/ 157129 w 7780901"/>
                  <a:gd name="connsiteY11" fmla="*/ 2219187 h 2683566"/>
                  <a:gd name="connsiteX12" fmla="*/ 167527 w 7780901"/>
                  <a:gd name="connsiteY12" fmla="*/ 1073427 h 2683566"/>
                  <a:gd name="connsiteX0" fmla="*/ 167527 w 7780901"/>
                  <a:gd name="connsiteY0" fmla="*/ 1073427 h 2683566"/>
                  <a:gd name="connsiteX1" fmla="*/ 0 w 7780901"/>
                  <a:gd name="connsiteY1" fmla="*/ 895074 h 2683566"/>
                  <a:gd name="connsiteX2" fmla="*/ 16085 w 7780901"/>
                  <a:gd name="connsiteY2" fmla="*/ 128105 h 2683566"/>
                  <a:gd name="connsiteX3" fmla="*/ 306675 w 7780901"/>
                  <a:gd name="connsiteY3" fmla="*/ 0 h 2683566"/>
                  <a:gd name="connsiteX4" fmla="*/ 4181040 w 7780901"/>
                  <a:gd name="connsiteY4" fmla="*/ 8835 h 2683566"/>
                  <a:gd name="connsiteX5" fmla="*/ 4600380 w 7780901"/>
                  <a:gd name="connsiteY5" fmla="*/ 536714 h 2683566"/>
                  <a:gd name="connsiteX6" fmla="*/ 7264067 w 7780901"/>
                  <a:gd name="connsiteY6" fmla="*/ 536714 h 2683566"/>
                  <a:gd name="connsiteX7" fmla="*/ 7780901 w 7780901"/>
                  <a:gd name="connsiteY7" fmla="*/ 795131 h 2683566"/>
                  <a:gd name="connsiteX8" fmla="*/ 7701388 w 7780901"/>
                  <a:gd name="connsiteY8" fmla="*/ 2405270 h 2683566"/>
                  <a:gd name="connsiteX9" fmla="*/ 7144797 w 7780901"/>
                  <a:gd name="connsiteY9" fmla="*/ 2683566 h 2683566"/>
                  <a:gd name="connsiteX10" fmla="*/ 364903 w 7780901"/>
                  <a:gd name="connsiteY10" fmla="*/ 2663687 h 2683566"/>
                  <a:gd name="connsiteX11" fmla="*/ 157129 w 7780901"/>
                  <a:gd name="connsiteY11" fmla="*/ 2219187 h 2683566"/>
                  <a:gd name="connsiteX12" fmla="*/ 167527 w 7780901"/>
                  <a:gd name="connsiteY12" fmla="*/ 1073427 h 2683566"/>
                  <a:gd name="connsiteX0" fmla="*/ 167527 w 7780901"/>
                  <a:gd name="connsiteY0" fmla="*/ 1073427 h 2683566"/>
                  <a:gd name="connsiteX1" fmla="*/ 0 w 7780901"/>
                  <a:gd name="connsiteY1" fmla="*/ 895074 h 2683566"/>
                  <a:gd name="connsiteX2" fmla="*/ 16085 w 7780901"/>
                  <a:gd name="connsiteY2" fmla="*/ 128105 h 2683566"/>
                  <a:gd name="connsiteX3" fmla="*/ 306675 w 7780901"/>
                  <a:gd name="connsiteY3" fmla="*/ 0 h 2683566"/>
                  <a:gd name="connsiteX4" fmla="*/ 4181040 w 7780901"/>
                  <a:gd name="connsiteY4" fmla="*/ 8835 h 2683566"/>
                  <a:gd name="connsiteX5" fmla="*/ 4437073 w 7780901"/>
                  <a:gd name="connsiteY5" fmla="*/ 511314 h 2683566"/>
                  <a:gd name="connsiteX6" fmla="*/ 7264067 w 7780901"/>
                  <a:gd name="connsiteY6" fmla="*/ 536714 h 2683566"/>
                  <a:gd name="connsiteX7" fmla="*/ 7780901 w 7780901"/>
                  <a:gd name="connsiteY7" fmla="*/ 795131 h 2683566"/>
                  <a:gd name="connsiteX8" fmla="*/ 7701388 w 7780901"/>
                  <a:gd name="connsiteY8" fmla="*/ 2405270 h 2683566"/>
                  <a:gd name="connsiteX9" fmla="*/ 7144797 w 7780901"/>
                  <a:gd name="connsiteY9" fmla="*/ 2683566 h 2683566"/>
                  <a:gd name="connsiteX10" fmla="*/ 364903 w 7780901"/>
                  <a:gd name="connsiteY10" fmla="*/ 2663687 h 2683566"/>
                  <a:gd name="connsiteX11" fmla="*/ 157129 w 7780901"/>
                  <a:gd name="connsiteY11" fmla="*/ 2219187 h 2683566"/>
                  <a:gd name="connsiteX12" fmla="*/ 167527 w 7780901"/>
                  <a:gd name="connsiteY12" fmla="*/ 1073427 h 2683566"/>
                  <a:gd name="connsiteX0" fmla="*/ 167527 w 7701388"/>
                  <a:gd name="connsiteY0" fmla="*/ 1073427 h 2683566"/>
                  <a:gd name="connsiteX1" fmla="*/ 0 w 7701388"/>
                  <a:gd name="connsiteY1" fmla="*/ 895074 h 2683566"/>
                  <a:gd name="connsiteX2" fmla="*/ 16085 w 7701388"/>
                  <a:gd name="connsiteY2" fmla="*/ 128105 h 2683566"/>
                  <a:gd name="connsiteX3" fmla="*/ 306675 w 7701388"/>
                  <a:gd name="connsiteY3" fmla="*/ 0 h 2683566"/>
                  <a:gd name="connsiteX4" fmla="*/ 4181040 w 7701388"/>
                  <a:gd name="connsiteY4" fmla="*/ 8835 h 2683566"/>
                  <a:gd name="connsiteX5" fmla="*/ 4437073 w 7701388"/>
                  <a:gd name="connsiteY5" fmla="*/ 511314 h 2683566"/>
                  <a:gd name="connsiteX6" fmla="*/ 7264067 w 7701388"/>
                  <a:gd name="connsiteY6" fmla="*/ 536714 h 2683566"/>
                  <a:gd name="connsiteX7" fmla="*/ 7606707 w 7701388"/>
                  <a:gd name="connsiteY7" fmla="*/ 795131 h 2683566"/>
                  <a:gd name="connsiteX8" fmla="*/ 7701388 w 7701388"/>
                  <a:gd name="connsiteY8" fmla="*/ 2405270 h 2683566"/>
                  <a:gd name="connsiteX9" fmla="*/ 7144797 w 7701388"/>
                  <a:gd name="connsiteY9" fmla="*/ 2683566 h 2683566"/>
                  <a:gd name="connsiteX10" fmla="*/ 364903 w 7701388"/>
                  <a:gd name="connsiteY10" fmla="*/ 2663687 h 2683566"/>
                  <a:gd name="connsiteX11" fmla="*/ 157129 w 7701388"/>
                  <a:gd name="connsiteY11" fmla="*/ 2219187 h 2683566"/>
                  <a:gd name="connsiteX12" fmla="*/ 167527 w 7701388"/>
                  <a:gd name="connsiteY12" fmla="*/ 1073427 h 2683566"/>
                  <a:gd name="connsiteX0" fmla="*/ 167527 w 7606707"/>
                  <a:gd name="connsiteY0" fmla="*/ 1073427 h 2683566"/>
                  <a:gd name="connsiteX1" fmla="*/ 0 w 7606707"/>
                  <a:gd name="connsiteY1" fmla="*/ 895074 h 2683566"/>
                  <a:gd name="connsiteX2" fmla="*/ 16085 w 7606707"/>
                  <a:gd name="connsiteY2" fmla="*/ 128105 h 2683566"/>
                  <a:gd name="connsiteX3" fmla="*/ 306675 w 7606707"/>
                  <a:gd name="connsiteY3" fmla="*/ 0 h 2683566"/>
                  <a:gd name="connsiteX4" fmla="*/ 4181040 w 7606707"/>
                  <a:gd name="connsiteY4" fmla="*/ 8835 h 2683566"/>
                  <a:gd name="connsiteX5" fmla="*/ 4437073 w 7606707"/>
                  <a:gd name="connsiteY5" fmla="*/ 511314 h 2683566"/>
                  <a:gd name="connsiteX6" fmla="*/ 7264067 w 7606707"/>
                  <a:gd name="connsiteY6" fmla="*/ 536714 h 2683566"/>
                  <a:gd name="connsiteX7" fmla="*/ 7606707 w 7606707"/>
                  <a:gd name="connsiteY7" fmla="*/ 795131 h 2683566"/>
                  <a:gd name="connsiteX8" fmla="*/ 7603404 w 7606707"/>
                  <a:gd name="connsiteY8" fmla="*/ 2494170 h 2683566"/>
                  <a:gd name="connsiteX9" fmla="*/ 7144797 w 7606707"/>
                  <a:gd name="connsiteY9" fmla="*/ 2683566 h 2683566"/>
                  <a:gd name="connsiteX10" fmla="*/ 364903 w 7606707"/>
                  <a:gd name="connsiteY10" fmla="*/ 2663687 h 2683566"/>
                  <a:gd name="connsiteX11" fmla="*/ 157129 w 7606707"/>
                  <a:gd name="connsiteY11" fmla="*/ 2219187 h 2683566"/>
                  <a:gd name="connsiteX12" fmla="*/ 167527 w 7606707"/>
                  <a:gd name="connsiteY12" fmla="*/ 1073427 h 2683566"/>
                  <a:gd name="connsiteX0" fmla="*/ 167527 w 7606707"/>
                  <a:gd name="connsiteY0" fmla="*/ 1073427 h 2663687"/>
                  <a:gd name="connsiteX1" fmla="*/ 0 w 7606707"/>
                  <a:gd name="connsiteY1" fmla="*/ 895074 h 2663687"/>
                  <a:gd name="connsiteX2" fmla="*/ 16085 w 7606707"/>
                  <a:gd name="connsiteY2" fmla="*/ 128105 h 2663687"/>
                  <a:gd name="connsiteX3" fmla="*/ 306675 w 7606707"/>
                  <a:gd name="connsiteY3" fmla="*/ 0 h 2663687"/>
                  <a:gd name="connsiteX4" fmla="*/ 4181040 w 7606707"/>
                  <a:gd name="connsiteY4" fmla="*/ 8835 h 2663687"/>
                  <a:gd name="connsiteX5" fmla="*/ 4437073 w 7606707"/>
                  <a:gd name="connsiteY5" fmla="*/ 511314 h 2663687"/>
                  <a:gd name="connsiteX6" fmla="*/ 7264067 w 7606707"/>
                  <a:gd name="connsiteY6" fmla="*/ 536714 h 2663687"/>
                  <a:gd name="connsiteX7" fmla="*/ 7606707 w 7606707"/>
                  <a:gd name="connsiteY7" fmla="*/ 795131 h 2663687"/>
                  <a:gd name="connsiteX8" fmla="*/ 7603404 w 7606707"/>
                  <a:gd name="connsiteY8" fmla="*/ 2494170 h 2663687"/>
                  <a:gd name="connsiteX9" fmla="*/ 7362540 w 7606707"/>
                  <a:gd name="connsiteY9" fmla="*/ 2658166 h 2663687"/>
                  <a:gd name="connsiteX10" fmla="*/ 364903 w 7606707"/>
                  <a:gd name="connsiteY10" fmla="*/ 2663687 h 2663687"/>
                  <a:gd name="connsiteX11" fmla="*/ 157129 w 7606707"/>
                  <a:gd name="connsiteY11" fmla="*/ 2219187 h 2663687"/>
                  <a:gd name="connsiteX12" fmla="*/ 167527 w 7606707"/>
                  <a:gd name="connsiteY12" fmla="*/ 1073427 h 266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06707" h="2663687">
                    <a:moveTo>
                      <a:pt x="167527" y="1073427"/>
                    </a:moveTo>
                    <a:lnTo>
                      <a:pt x="0" y="895074"/>
                    </a:lnTo>
                    <a:lnTo>
                      <a:pt x="16085" y="128105"/>
                    </a:lnTo>
                    <a:lnTo>
                      <a:pt x="306675" y="0"/>
                    </a:lnTo>
                    <a:lnTo>
                      <a:pt x="4181040" y="8835"/>
                    </a:lnTo>
                    <a:lnTo>
                      <a:pt x="4437073" y="511314"/>
                    </a:lnTo>
                    <a:lnTo>
                      <a:pt x="7264067" y="536714"/>
                    </a:lnTo>
                    <a:lnTo>
                      <a:pt x="7606707" y="795131"/>
                    </a:lnTo>
                    <a:lnTo>
                      <a:pt x="7603404" y="2494170"/>
                    </a:lnTo>
                    <a:lnTo>
                      <a:pt x="7362540" y="2658166"/>
                    </a:lnTo>
                    <a:lnTo>
                      <a:pt x="364903" y="2663687"/>
                    </a:lnTo>
                    <a:lnTo>
                      <a:pt x="157129" y="2219187"/>
                    </a:lnTo>
                    <a:lnTo>
                      <a:pt x="167527" y="1073427"/>
                    </a:lnTo>
                    <a:close/>
                  </a:path>
                </a:pathLst>
              </a:custGeom>
              <a:solidFill>
                <a:srgbClr val="426786"/>
              </a:solidFill>
              <a:ln w="381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88" name="Freeform 87"/>
            <p:cNvSpPr/>
            <p:nvPr/>
          </p:nvSpPr>
          <p:spPr>
            <a:xfrm>
              <a:off x="10210800" y="5791201"/>
              <a:ext cx="2566966" cy="4724400"/>
            </a:xfrm>
            <a:custGeom>
              <a:avLst/>
              <a:gdLst>
                <a:gd name="connsiteX0" fmla="*/ 1150620 w 2651760"/>
                <a:gd name="connsiteY0" fmla="*/ 0 h 5341620"/>
                <a:gd name="connsiteX1" fmla="*/ 998220 w 2651760"/>
                <a:gd name="connsiteY1" fmla="*/ 22860 h 5341620"/>
                <a:gd name="connsiteX2" fmla="*/ 868680 w 2651760"/>
                <a:gd name="connsiteY2" fmla="*/ 137160 h 5341620"/>
                <a:gd name="connsiteX3" fmla="*/ 845820 w 2651760"/>
                <a:gd name="connsiteY3" fmla="*/ 243840 h 5341620"/>
                <a:gd name="connsiteX4" fmla="*/ 861060 w 2651760"/>
                <a:gd name="connsiteY4" fmla="*/ 365760 h 5341620"/>
                <a:gd name="connsiteX5" fmla="*/ 838200 w 2651760"/>
                <a:gd name="connsiteY5" fmla="*/ 373380 h 5341620"/>
                <a:gd name="connsiteX6" fmla="*/ 906780 w 2651760"/>
                <a:gd name="connsiteY6" fmla="*/ 510540 h 5341620"/>
                <a:gd name="connsiteX7" fmla="*/ 937260 w 2651760"/>
                <a:gd name="connsiteY7" fmla="*/ 617220 h 5341620"/>
                <a:gd name="connsiteX8" fmla="*/ 990600 w 2651760"/>
                <a:gd name="connsiteY8" fmla="*/ 662940 h 5341620"/>
                <a:gd name="connsiteX9" fmla="*/ 1013460 w 2651760"/>
                <a:gd name="connsiteY9" fmla="*/ 762000 h 5341620"/>
                <a:gd name="connsiteX10" fmla="*/ 815340 w 2651760"/>
                <a:gd name="connsiteY10" fmla="*/ 754380 h 5341620"/>
                <a:gd name="connsiteX11" fmla="*/ 632460 w 2651760"/>
                <a:gd name="connsiteY11" fmla="*/ 800100 h 5341620"/>
                <a:gd name="connsiteX12" fmla="*/ 502920 w 2651760"/>
                <a:gd name="connsiteY12" fmla="*/ 952500 h 5341620"/>
                <a:gd name="connsiteX13" fmla="*/ 464820 w 2651760"/>
                <a:gd name="connsiteY13" fmla="*/ 1203960 h 5341620"/>
                <a:gd name="connsiteX14" fmla="*/ 441960 w 2651760"/>
                <a:gd name="connsiteY14" fmla="*/ 1379220 h 5341620"/>
                <a:gd name="connsiteX15" fmla="*/ 373380 w 2651760"/>
                <a:gd name="connsiteY15" fmla="*/ 1623060 h 5341620"/>
                <a:gd name="connsiteX16" fmla="*/ 266700 w 2651760"/>
                <a:gd name="connsiteY16" fmla="*/ 1935480 h 5341620"/>
                <a:gd name="connsiteX17" fmla="*/ 251460 w 2651760"/>
                <a:gd name="connsiteY17" fmla="*/ 2423160 h 5341620"/>
                <a:gd name="connsiteX18" fmla="*/ 274320 w 2651760"/>
                <a:gd name="connsiteY18" fmla="*/ 2712720 h 5341620"/>
                <a:gd name="connsiteX19" fmla="*/ 502920 w 2651760"/>
                <a:gd name="connsiteY19" fmla="*/ 2758440 h 5341620"/>
                <a:gd name="connsiteX20" fmla="*/ 510540 w 2651760"/>
                <a:gd name="connsiteY20" fmla="*/ 2575560 h 5341620"/>
                <a:gd name="connsiteX21" fmla="*/ 563880 w 2651760"/>
                <a:gd name="connsiteY21" fmla="*/ 2506980 h 5341620"/>
                <a:gd name="connsiteX22" fmla="*/ 426720 w 2651760"/>
                <a:gd name="connsiteY22" fmla="*/ 2385060 h 5341620"/>
                <a:gd name="connsiteX23" fmla="*/ 548640 w 2651760"/>
                <a:gd name="connsiteY23" fmla="*/ 2118360 h 5341620"/>
                <a:gd name="connsiteX24" fmla="*/ 556260 w 2651760"/>
                <a:gd name="connsiteY24" fmla="*/ 1889760 h 5341620"/>
                <a:gd name="connsiteX25" fmla="*/ 678180 w 2651760"/>
                <a:gd name="connsiteY25" fmla="*/ 1524000 h 5341620"/>
                <a:gd name="connsiteX26" fmla="*/ 769620 w 2651760"/>
                <a:gd name="connsiteY26" fmla="*/ 1866900 h 5341620"/>
                <a:gd name="connsiteX27" fmla="*/ 731520 w 2651760"/>
                <a:gd name="connsiteY27" fmla="*/ 2202180 h 5341620"/>
                <a:gd name="connsiteX28" fmla="*/ 670560 w 2651760"/>
                <a:gd name="connsiteY28" fmla="*/ 2514600 h 5341620"/>
                <a:gd name="connsiteX29" fmla="*/ 541020 w 2651760"/>
                <a:gd name="connsiteY29" fmla="*/ 2948940 h 5341620"/>
                <a:gd name="connsiteX30" fmla="*/ 510540 w 2651760"/>
                <a:gd name="connsiteY30" fmla="*/ 3558540 h 5341620"/>
                <a:gd name="connsiteX31" fmla="*/ 502920 w 2651760"/>
                <a:gd name="connsiteY31" fmla="*/ 3726180 h 5341620"/>
                <a:gd name="connsiteX32" fmla="*/ 381000 w 2651760"/>
                <a:gd name="connsiteY32" fmla="*/ 4343400 h 5341620"/>
                <a:gd name="connsiteX33" fmla="*/ 342900 w 2651760"/>
                <a:gd name="connsiteY33" fmla="*/ 4724400 h 5341620"/>
                <a:gd name="connsiteX34" fmla="*/ 251460 w 2651760"/>
                <a:gd name="connsiteY34" fmla="*/ 4792980 h 5341620"/>
                <a:gd name="connsiteX35" fmla="*/ 0 w 2651760"/>
                <a:gd name="connsiteY35" fmla="*/ 4869180 h 5341620"/>
                <a:gd name="connsiteX36" fmla="*/ 38100 w 2651760"/>
                <a:gd name="connsiteY36" fmla="*/ 4983480 h 5341620"/>
                <a:gd name="connsiteX37" fmla="*/ 228600 w 2651760"/>
                <a:gd name="connsiteY37" fmla="*/ 5006340 h 5341620"/>
                <a:gd name="connsiteX38" fmla="*/ 495300 w 2651760"/>
                <a:gd name="connsiteY38" fmla="*/ 4960620 h 5341620"/>
                <a:gd name="connsiteX39" fmla="*/ 586740 w 2651760"/>
                <a:gd name="connsiteY39" fmla="*/ 4968240 h 5341620"/>
                <a:gd name="connsiteX40" fmla="*/ 701040 w 2651760"/>
                <a:gd name="connsiteY40" fmla="*/ 4945380 h 5341620"/>
                <a:gd name="connsiteX41" fmla="*/ 685800 w 2651760"/>
                <a:gd name="connsiteY41" fmla="*/ 4724400 h 5341620"/>
                <a:gd name="connsiteX42" fmla="*/ 678180 w 2651760"/>
                <a:gd name="connsiteY42" fmla="*/ 4632960 h 5341620"/>
                <a:gd name="connsiteX43" fmla="*/ 815340 w 2651760"/>
                <a:gd name="connsiteY43" fmla="*/ 4175760 h 5341620"/>
                <a:gd name="connsiteX44" fmla="*/ 845820 w 2651760"/>
                <a:gd name="connsiteY44" fmla="*/ 3764280 h 5341620"/>
                <a:gd name="connsiteX45" fmla="*/ 960120 w 2651760"/>
                <a:gd name="connsiteY45" fmla="*/ 3429000 h 5341620"/>
                <a:gd name="connsiteX46" fmla="*/ 1082040 w 2651760"/>
                <a:gd name="connsiteY46" fmla="*/ 3055620 h 5341620"/>
                <a:gd name="connsiteX47" fmla="*/ 1196340 w 2651760"/>
                <a:gd name="connsiteY47" fmla="*/ 2758440 h 5341620"/>
                <a:gd name="connsiteX48" fmla="*/ 1493520 w 2651760"/>
                <a:gd name="connsiteY48" fmla="*/ 3299460 h 5341620"/>
                <a:gd name="connsiteX49" fmla="*/ 1722120 w 2651760"/>
                <a:gd name="connsiteY49" fmla="*/ 3619500 h 5341620"/>
                <a:gd name="connsiteX50" fmla="*/ 1813560 w 2651760"/>
                <a:gd name="connsiteY50" fmla="*/ 3863340 h 5341620"/>
                <a:gd name="connsiteX51" fmla="*/ 1920240 w 2651760"/>
                <a:gd name="connsiteY51" fmla="*/ 4389120 h 5341620"/>
                <a:gd name="connsiteX52" fmla="*/ 2171700 w 2651760"/>
                <a:gd name="connsiteY52" fmla="*/ 4892040 h 5341620"/>
                <a:gd name="connsiteX53" fmla="*/ 2194560 w 2651760"/>
                <a:gd name="connsiteY53" fmla="*/ 5090160 h 5341620"/>
                <a:gd name="connsiteX54" fmla="*/ 2171700 w 2651760"/>
                <a:gd name="connsiteY54" fmla="*/ 5189220 h 5341620"/>
                <a:gd name="connsiteX55" fmla="*/ 2247900 w 2651760"/>
                <a:gd name="connsiteY55" fmla="*/ 5265420 h 5341620"/>
                <a:gd name="connsiteX56" fmla="*/ 2324100 w 2651760"/>
                <a:gd name="connsiteY56" fmla="*/ 5341620 h 5341620"/>
                <a:gd name="connsiteX57" fmla="*/ 2560320 w 2651760"/>
                <a:gd name="connsiteY57" fmla="*/ 5334000 h 5341620"/>
                <a:gd name="connsiteX58" fmla="*/ 2651760 w 2651760"/>
                <a:gd name="connsiteY58" fmla="*/ 5295900 h 5341620"/>
                <a:gd name="connsiteX59" fmla="*/ 2644140 w 2651760"/>
                <a:gd name="connsiteY59" fmla="*/ 5166360 h 5341620"/>
                <a:gd name="connsiteX60" fmla="*/ 2545080 w 2651760"/>
                <a:gd name="connsiteY60" fmla="*/ 5059680 h 5341620"/>
                <a:gd name="connsiteX61" fmla="*/ 2415540 w 2651760"/>
                <a:gd name="connsiteY61" fmla="*/ 4785360 h 5341620"/>
                <a:gd name="connsiteX62" fmla="*/ 2331720 w 2651760"/>
                <a:gd name="connsiteY62" fmla="*/ 4191000 h 5341620"/>
                <a:gd name="connsiteX63" fmla="*/ 2103120 w 2651760"/>
                <a:gd name="connsiteY63" fmla="*/ 3741420 h 5341620"/>
                <a:gd name="connsiteX64" fmla="*/ 2080260 w 2651760"/>
                <a:gd name="connsiteY64" fmla="*/ 3314700 h 5341620"/>
                <a:gd name="connsiteX65" fmla="*/ 1943100 w 2651760"/>
                <a:gd name="connsiteY65" fmla="*/ 2865120 h 5341620"/>
                <a:gd name="connsiteX66" fmla="*/ 1691640 w 2651760"/>
                <a:gd name="connsiteY66" fmla="*/ 2392680 h 5341620"/>
                <a:gd name="connsiteX67" fmla="*/ 1584960 w 2651760"/>
                <a:gd name="connsiteY67" fmla="*/ 1882140 h 5341620"/>
                <a:gd name="connsiteX68" fmla="*/ 1645920 w 2651760"/>
                <a:gd name="connsiteY68" fmla="*/ 1653540 h 5341620"/>
                <a:gd name="connsiteX69" fmla="*/ 1706880 w 2651760"/>
                <a:gd name="connsiteY69" fmla="*/ 1394460 h 5341620"/>
                <a:gd name="connsiteX70" fmla="*/ 1828800 w 2651760"/>
                <a:gd name="connsiteY70" fmla="*/ 1592580 h 5341620"/>
                <a:gd name="connsiteX71" fmla="*/ 1897380 w 2651760"/>
                <a:gd name="connsiteY71" fmla="*/ 1684020 h 5341620"/>
                <a:gd name="connsiteX72" fmla="*/ 1927860 w 2651760"/>
                <a:gd name="connsiteY72" fmla="*/ 1920240 h 5341620"/>
                <a:gd name="connsiteX73" fmla="*/ 2034540 w 2651760"/>
                <a:gd name="connsiteY73" fmla="*/ 2339340 h 5341620"/>
                <a:gd name="connsiteX74" fmla="*/ 1958340 w 2651760"/>
                <a:gd name="connsiteY74" fmla="*/ 2354580 h 5341620"/>
                <a:gd name="connsiteX75" fmla="*/ 1874520 w 2651760"/>
                <a:gd name="connsiteY75" fmla="*/ 2484120 h 5341620"/>
                <a:gd name="connsiteX76" fmla="*/ 1920240 w 2651760"/>
                <a:gd name="connsiteY76" fmla="*/ 2567940 h 5341620"/>
                <a:gd name="connsiteX77" fmla="*/ 1920240 w 2651760"/>
                <a:gd name="connsiteY77" fmla="*/ 2651760 h 5341620"/>
                <a:gd name="connsiteX78" fmla="*/ 2087880 w 2651760"/>
                <a:gd name="connsiteY78" fmla="*/ 2682240 h 5341620"/>
                <a:gd name="connsiteX79" fmla="*/ 2209800 w 2651760"/>
                <a:gd name="connsiteY79" fmla="*/ 2636520 h 5341620"/>
                <a:gd name="connsiteX80" fmla="*/ 2217420 w 2651760"/>
                <a:gd name="connsiteY80" fmla="*/ 2270760 h 5341620"/>
                <a:gd name="connsiteX81" fmla="*/ 2255520 w 2651760"/>
                <a:gd name="connsiteY81" fmla="*/ 1874520 h 5341620"/>
                <a:gd name="connsiteX82" fmla="*/ 2125980 w 2651760"/>
                <a:gd name="connsiteY82" fmla="*/ 1508760 h 5341620"/>
                <a:gd name="connsiteX83" fmla="*/ 1965960 w 2651760"/>
                <a:gd name="connsiteY83" fmla="*/ 1158240 h 5341620"/>
                <a:gd name="connsiteX84" fmla="*/ 1882140 w 2651760"/>
                <a:gd name="connsiteY84" fmla="*/ 876300 h 5341620"/>
                <a:gd name="connsiteX85" fmla="*/ 1630680 w 2651760"/>
                <a:gd name="connsiteY85" fmla="*/ 716280 h 5341620"/>
                <a:gd name="connsiteX86" fmla="*/ 1432560 w 2651760"/>
                <a:gd name="connsiteY86" fmla="*/ 739140 h 5341620"/>
                <a:gd name="connsiteX87" fmla="*/ 1325880 w 2651760"/>
                <a:gd name="connsiteY87" fmla="*/ 609600 h 5341620"/>
                <a:gd name="connsiteX88" fmla="*/ 1379220 w 2651760"/>
                <a:gd name="connsiteY88" fmla="*/ 472440 h 5341620"/>
                <a:gd name="connsiteX89" fmla="*/ 1409700 w 2651760"/>
                <a:gd name="connsiteY89" fmla="*/ 426720 h 5341620"/>
                <a:gd name="connsiteX90" fmla="*/ 1371600 w 2651760"/>
                <a:gd name="connsiteY90" fmla="*/ 342900 h 5341620"/>
                <a:gd name="connsiteX91" fmla="*/ 1348740 w 2651760"/>
                <a:gd name="connsiteY91" fmla="*/ 320040 h 5341620"/>
                <a:gd name="connsiteX92" fmla="*/ 1341120 w 2651760"/>
                <a:gd name="connsiteY92" fmla="*/ 220980 h 5341620"/>
                <a:gd name="connsiteX93" fmla="*/ 1303020 w 2651760"/>
                <a:gd name="connsiteY93" fmla="*/ 76200 h 5341620"/>
                <a:gd name="connsiteX94" fmla="*/ 1150620 w 2651760"/>
                <a:gd name="connsiteY94" fmla="*/ 0 h 534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651760" h="5341620">
                  <a:moveTo>
                    <a:pt x="1150620" y="0"/>
                  </a:moveTo>
                  <a:lnTo>
                    <a:pt x="998220" y="22860"/>
                  </a:lnTo>
                  <a:lnTo>
                    <a:pt x="868680" y="137160"/>
                  </a:lnTo>
                  <a:lnTo>
                    <a:pt x="845820" y="243840"/>
                  </a:lnTo>
                  <a:lnTo>
                    <a:pt x="861060" y="365760"/>
                  </a:lnTo>
                  <a:lnTo>
                    <a:pt x="838200" y="373380"/>
                  </a:lnTo>
                  <a:lnTo>
                    <a:pt x="906780" y="510540"/>
                  </a:lnTo>
                  <a:lnTo>
                    <a:pt x="937260" y="617220"/>
                  </a:lnTo>
                  <a:lnTo>
                    <a:pt x="990600" y="662940"/>
                  </a:lnTo>
                  <a:lnTo>
                    <a:pt x="1013460" y="762000"/>
                  </a:lnTo>
                  <a:lnTo>
                    <a:pt x="815340" y="754380"/>
                  </a:lnTo>
                  <a:lnTo>
                    <a:pt x="632460" y="800100"/>
                  </a:lnTo>
                  <a:lnTo>
                    <a:pt x="502920" y="952500"/>
                  </a:lnTo>
                  <a:lnTo>
                    <a:pt x="464820" y="1203960"/>
                  </a:lnTo>
                  <a:lnTo>
                    <a:pt x="441960" y="1379220"/>
                  </a:lnTo>
                  <a:lnTo>
                    <a:pt x="373380" y="1623060"/>
                  </a:lnTo>
                  <a:lnTo>
                    <a:pt x="266700" y="1935480"/>
                  </a:lnTo>
                  <a:lnTo>
                    <a:pt x="251460" y="2423160"/>
                  </a:lnTo>
                  <a:lnTo>
                    <a:pt x="274320" y="2712720"/>
                  </a:lnTo>
                  <a:lnTo>
                    <a:pt x="502920" y="2758440"/>
                  </a:lnTo>
                  <a:lnTo>
                    <a:pt x="510540" y="2575560"/>
                  </a:lnTo>
                  <a:lnTo>
                    <a:pt x="563880" y="2506980"/>
                  </a:lnTo>
                  <a:lnTo>
                    <a:pt x="426720" y="2385060"/>
                  </a:lnTo>
                  <a:lnTo>
                    <a:pt x="548640" y="2118360"/>
                  </a:lnTo>
                  <a:lnTo>
                    <a:pt x="556260" y="1889760"/>
                  </a:lnTo>
                  <a:lnTo>
                    <a:pt x="678180" y="1524000"/>
                  </a:lnTo>
                  <a:lnTo>
                    <a:pt x="769620" y="1866900"/>
                  </a:lnTo>
                  <a:lnTo>
                    <a:pt x="731520" y="2202180"/>
                  </a:lnTo>
                  <a:lnTo>
                    <a:pt x="670560" y="2514600"/>
                  </a:lnTo>
                  <a:lnTo>
                    <a:pt x="541020" y="2948940"/>
                  </a:lnTo>
                  <a:lnTo>
                    <a:pt x="510540" y="3558540"/>
                  </a:lnTo>
                  <a:lnTo>
                    <a:pt x="502920" y="3726180"/>
                  </a:lnTo>
                  <a:lnTo>
                    <a:pt x="381000" y="4343400"/>
                  </a:lnTo>
                  <a:lnTo>
                    <a:pt x="342900" y="4724400"/>
                  </a:lnTo>
                  <a:lnTo>
                    <a:pt x="251460" y="4792980"/>
                  </a:lnTo>
                  <a:lnTo>
                    <a:pt x="0" y="4869180"/>
                  </a:lnTo>
                  <a:lnTo>
                    <a:pt x="38100" y="4983480"/>
                  </a:lnTo>
                  <a:lnTo>
                    <a:pt x="228600" y="5006340"/>
                  </a:lnTo>
                  <a:lnTo>
                    <a:pt x="495300" y="4960620"/>
                  </a:lnTo>
                  <a:lnTo>
                    <a:pt x="586740" y="4968240"/>
                  </a:lnTo>
                  <a:lnTo>
                    <a:pt x="701040" y="4945380"/>
                  </a:lnTo>
                  <a:lnTo>
                    <a:pt x="685800" y="4724400"/>
                  </a:lnTo>
                  <a:lnTo>
                    <a:pt x="678180" y="4632960"/>
                  </a:lnTo>
                  <a:lnTo>
                    <a:pt x="815340" y="4175760"/>
                  </a:lnTo>
                  <a:lnTo>
                    <a:pt x="845820" y="3764280"/>
                  </a:lnTo>
                  <a:lnTo>
                    <a:pt x="960120" y="3429000"/>
                  </a:lnTo>
                  <a:lnTo>
                    <a:pt x="1082040" y="3055620"/>
                  </a:lnTo>
                  <a:lnTo>
                    <a:pt x="1196340" y="2758440"/>
                  </a:lnTo>
                  <a:lnTo>
                    <a:pt x="1493520" y="3299460"/>
                  </a:lnTo>
                  <a:lnTo>
                    <a:pt x="1722120" y="3619500"/>
                  </a:lnTo>
                  <a:lnTo>
                    <a:pt x="1813560" y="3863340"/>
                  </a:lnTo>
                  <a:lnTo>
                    <a:pt x="1920240" y="4389120"/>
                  </a:lnTo>
                  <a:lnTo>
                    <a:pt x="2171700" y="4892040"/>
                  </a:lnTo>
                  <a:lnTo>
                    <a:pt x="2194560" y="5090160"/>
                  </a:lnTo>
                  <a:lnTo>
                    <a:pt x="2171700" y="5189220"/>
                  </a:lnTo>
                  <a:lnTo>
                    <a:pt x="2247900" y="5265420"/>
                  </a:lnTo>
                  <a:lnTo>
                    <a:pt x="2324100" y="5341620"/>
                  </a:lnTo>
                  <a:lnTo>
                    <a:pt x="2560320" y="5334000"/>
                  </a:lnTo>
                  <a:lnTo>
                    <a:pt x="2651760" y="5295900"/>
                  </a:lnTo>
                  <a:lnTo>
                    <a:pt x="2644140" y="5166360"/>
                  </a:lnTo>
                  <a:lnTo>
                    <a:pt x="2545080" y="5059680"/>
                  </a:lnTo>
                  <a:lnTo>
                    <a:pt x="2415540" y="4785360"/>
                  </a:lnTo>
                  <a:lnTo>
                    <a:pt x="2331720" y="4191000"/>
                  </a:lnTo>
                  <a:lnTo>
                    <a:pt x="2103120" y="3741420"/>
                  </a:lnTo>
                  <a:lnTo>
                    <a:pt x="2080260" y="3314700"/>
                  </a:lnTo>
                  <a:lnTo>
                    <a:pt x="1943100" y="2865120"/>
                  </a:lnTo>
                  <a:lnTo>
                    <a:pt x="1691640" y="2392680"/>
                  </a:lnTo>
                  <a:lnTo>
                    <a:pt x="1584960" y="1882140"/>
                  </a:lnTo>
                  <a:lnTo>
                    <a:pt x="1645920" y="1653540"/>
                  </a:lnTo>
                  <a:lnTo>
                    <a:pt x="1706880" y="1394460"/>
                  </a:lnTo>
                  <a:lnTo>
                    <a:pt x="1828800" y="1592580"/>
                  </a:lnTo>
                  <a:lnTo>
                    <a:pt x="1897380" y="1684020"/>
                  </a:lnTo>
                  <a:lnTo>
                    <a:pt x="1927860" y="1920240"/>
                  </a:lnTo>
                  <a:lnTo>
                    <a:pt x="2034540" y="2339340"/>
                  </a:lnTo>
                  <a:lnTo>
                    <a:pt x="1958340" y="2354580"/>
                  </a:lnTo>
                  <a:lnTo>
                    <a:pt x="1874520" y="2484120"/>
                  </a:lnTo>
                  <a:lnTo>
                    <a:pt x="1920240" y="2567940"/>
                  </a:lnTo>
                  <a:lnTo>
                    <a:pt x="1920240" y="2651760"/>
                  </a:lnTo>
                  <a:lnTo>
                    <a:pt x="2087880" y="2682240"/>
                  </a:lnTo>
                  <a:lnTo>
                    <a:pt x="2209800" y="2636520"/>
                  </a:lnTo>
                  <a:lnTo>
                    <a:pt x="2217420" y="2270760"/>
                  </a:lnTo>
                  <a:lnTo>
                    <a:pt x="2255520" y="1874520"/>
                  </a:lnTo>
                  <a:lnTo>
                    <a:pt x="2125980" y="1508760"/>
                  </a:lnTo>
                  <a:lnTo>
                    <a:pt x="1965960" y="1158240"/>
                  </a:lnTo>
                  <a:lnTo>
                    <a:pt x="1882140" y="876300"/>
                  </a:lnTo>
                  <a:lnTo>
                    <a:pt x="1630680" y="716280"/>
                  </a:lnTo>
                  <a:lnTo>
                    <a:pt x="1432560" y="739140"/>
                  </a:lnTo>
                  <a:lnTo>
                    <a:pt x="1325880" y="609600"/>
                  </a:lnTo>
                  <a:lnTo>
                    <a:pt x="1379220" y="472440"/>
                  </a:lnTo>
                  <a:lnTo>
                    <a:pt x="1409700" y="426720"/>
                  </a:lnTo>
                  <a:lnTo>
                    <a:pt x="1371600" y="342900"/>
                  </a:lnTo>
                  <a:lnTo>
                    <a:pt x="1348740" y="320040"/>
                  </a:lnTo>
                  <a:lnTo>
                    <a:pt x="1341120" y="220980"/>
                  </a:lnTo>
                  <a:lnTo>
                    <a:pt x="1303020" y="76200"/>
                  </a:lnTo>
                  <a:lnTo>
                    <a:pt x="1150620" y="0"/>
                  </a:lnTo>
                  <a:close/>
                </a:path>
              </a:pathLst>
            </a:custGeom>
            <a:noFill/>
            <a:ln w="57150">
              <a:solidFill>
                <a:srgbClr val="89AE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847465" y="4998259"/>
              <a:ext cx="7563678" cy="5679267"/>
              <a:chOff x="6228522" y="2951922"/>
              <a:chExt cx="8935278" cy="6889435"/>
            </a:xfrm>
          </p:grpSpPr>
          <p:sp>
            <p:nvSpPr>
              <p:cNvPr id="256" name="Freeform 255"/>
              <p:cNvSpPr/>
              <p:nvPr/>
            </p:nvSpPr>
            <p:spPr>
              <a:xfrm>
                <a:off x="6228522" y="2951922"/>
                <a:ext cx="8905461" cy="6858000"/>
              </a:xfrm>
              <a:custGeom>
                <a:avLst/>
                <a:gdLst>
                  <a:gd name="connsiteX0" fmla="*/ 119269 w 8905461"/>
                  <a:gd name="connsiteY0" fmla="*/ 735495 h 6599582"/>
                  <a:gd name="connsiteX1" fmla="*/ 834887 w 8905461"/>
                  <a:gd name="connsiteY1" fmla="*/ 19878 h 6599582"/>
                  <a:gd name="connsiteX2" fmla="*/ 4373217 w 8905461"/>
                  <a:gd name="connsiteY2" fmla="*/ 0 h 6599582"/>
                  <a:gd name="connsiteX3" fmla="*/ 4770782 w 8905461"/>
                  <a:gd name="connsiteY3" fmla="*/ 576469 h 6599582"/>
                  <a:gd name="connsiteX4" fmla="*/ 8468139 w 8905461"/>
                  <a:gd name="connsiteY4" fmla="*/ 576469 h 6599582"/>
                  <a:gd name="connsiteX5" fmla="*/ 8825947 w 8905461"/>
                  <a:gd name="connsiteY5" fmla="*/ 854765 h 6599582"/>
                  <a:gd name="connsiteX6" fmla="*/ 8905461 w 8905461"/>
                  <a:gd name="connsiteY6" fmla="*/ 6221895 h 6599582"/>
                  <a:gd name="connsiteX7" fmla="*/ 8527774 w 8905461"/>
                  <a:gd name="connsiteY7" fmla="*/ 6599582 h 6599582"/>
                  <a:gd name="connsiteX8" fmla="*/ 437321 w 8905461"/>
                  <a:gd name="connsiteY8" fmla="*/ 6480313 h 6599582"/>
                  <a:gd name="connsiteX9" fmla="*/ 0 w 8905461"/>
                  <a:gd name="connsiteY9" fmla="*/ 6003235 h 6599582"/>
                  <a:gd name="connsiteX10" fmla="*/ 119269 w 8905461"/>
                  <a:gd name="connsiteY10" fmla="*/ 735495 h 659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905461" h="6599582">
                    <a:moveTo>
                      <a:pt x="119269" y="735495"/>
                    </a:moveTo>
                    <a:lnTo>
                      <a:pt x="834887" y="19878"/>
                    </a:lnTo>
                    <a:lnTo>
                      <a:pt x="4373217" y="0"/>
                    </a:lnTo>
                    <a:lnTo>
                      <a:pt x="4770782" y="576469"/>
                    </a:lnTo>
                    <a:lnTo>
                      <a:pt x="8468139" y="576469"/>
                    </a:lnTo>
                    <a:lnTo>
                      <a:pt x="8825947" y="854765"/>
                    </a:lnTo>
                    <a:lnTo>
                      <a:pt x="8905461" y="6221895"/>
                    </a:lnTo>
                    <a:lnTo>
                      <a:pt x="8527774" y="6599582"/>
                    </a:lnTo>
                    <a:lnTo>
                      <a:pt x="437321" y="6480313"/>
                    </a:lnTo>
                    <a:lnTo>
                      <a:pt x="0" y="6003235"/>
                    </a:lnTo>
                    <a:lnTo>
                      <a:pt x="119269" y="735495"/>
                    </a:lnTo>
                    <a:close/>
                  </a:path>
                </a:pathLst>
              </a:cu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6258339" y="2983357"/>
                <a:ext cx="8905461" cy="6858000"/>
              </a:xfrm>
              <a:custGeom>
                <a:avLst/>
                <a:gdLst>
                  <a:gd name="connsiteX0" fmla="*/ 119269 w 8905461"/>
                  <a:gd name="connsiteY0" fmla="*/ 735495 h 6599582"/>
                  <a:gd name="connsiteX1" fmla="*/ 834887 w 8905461"/>
                  <a:gd name="connsiteY1" fmla="*/ 19878 h 6599582"/>
                  <a:gd name="connsiteX2" fmla="*/ 4373217 w 8905461"/>
                  <a:gd name="connsiteY2" fmla="*/ 0 h 6599582"/>
                  <a:gd name="connsiteX3" fmla="*/ 4770782 w 8905461"/>
                  <a:gd name="connsiteY3" fmla="*/ 576469 h 6599582"/>
                  <a:gd name="connsiteX4" fmla="*/ 8468139 w 8905461"/>
                  <a:gd name="connsiteY4" fmla="*/ 576469 h 6599582"/>
                  <a:gd name="connsiteX5" fmla="*/ 8825947 w 8905461"/>
                  <a:gd name="connsiteY5" fmla="*/ 854765 h 6599582"/>
                  <a:gd name="connsiteX6" fmla="*/ 8905461 w 8905461"/>
                  <a:gd name="connsiteY6" fmla="*/ 6221895 h 6599582"/>
                  <a:gd name="connsiteX7" fmla="*/ 8527774 w 8905461"/>
                  <a:gd name="connsiteY7" fmla="*/ 6599582 h 6599582"/>
                  <a:gd name="connsiteX8" fmla="*/ 437321 w 8905461"/>
                  <a:gd name="connsiteY8" fmla="*/ 6480313 h 6599582"/>
                  <a:gd name="connsiteX9" fmla="*/ 0 w 8905461"/>
                  <a:gd name="connsiteY9" fmla="*/ 6003235 h 6599582"/>
                  <a:gd name="connsiteX10" fmla="*/ 119269 w 8905461"/>
                  <a:gd name="connsiteY10" fmla="*/ 735495 h 659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905461" h="6599582">
                    <a:moveTo>
                      <a:pt x="119269" y="735495"/>
                    </a:moveTo>
                    <a:lnTo>
                      <a:pt x="834887" y="19878"/>
                    </a:lnTo>
                    <a:lnTo>
                      <a:pt x="4373217" y="0"/>
                    </a:lnTo>
                    <a:lnTo>
                      <a:pt x="4770782" y="576469"/>
                    </a:lnTo>
                    <a:lnTo>
                      <a:pt x="8468139" y="576469"/>
                    </a:lnTo>
                    <a:lnTo>
                      <a:pt x="8825947" y="854765"/>
                    </a:lnTo>
                    <a:lnTo>
                      <a:pt x="8905461" y="6221895"/>
                    </a:lnTo>
                    <a:lnTo>
                      <a:pt x="8527774" y="6599582"/>
                    </a:lnTo>
                    <a:lnTo>
                      <a:pt x="437321" y="6480313"/>
                    </a:lnTo>
                    <a:lnTo>
                      <a:pt x="0" y="6003235"/>
                    </a:lnTo>
                    <a:lnTo>
                      <a:pt x="119269" y="735495"/>
                    </a:lnTo>
                    <a:close/>
                  </a:path>
                </a:pathLst>
              </a:custGeom>
              <a:ln w="38100">
                <a:solidFill>
                  <a:srgbClr val="89AE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5087600" y="2962768"/>
              <a:ext cx="7604104" cy="9762632"/>
              <a:chOff x="15703826" y="3312504"/>
              <a:chExt cx="8564218" cy="8989996"/>
            </a:xfrm>
          </p:grpSpPr>
          <p:sp>
            <p:nvSpPr>
              <p:cNvPr id="14" name="Freeform 13"/>
              <p:cNvSpPr/>
              <p:nvPr/>
            </p:nvSpPr>
            <p:spPr>
              <a:xfrm flipH="1">
                <a:off x="15703826" y="3312504"/>
                <a:ext cx="8527774" cy="8949700"/>
              </a:xfrm>
              <a:custGeom>
                <a:avLst/>
                <a:gdLst>
                  <a:gd name="connsiteX0" fmla="*/ 0 w 8547652"/>
                  <a:gd name="connsiteY0" fmla="*/ 854765 h 8666922"/>
                  <a:gd name="connsiteX1" fmla="*/ 198782 w 8547652"/>
                  <a:gd name="connsiteY1" fmla="*/ 8368748 h 8666922"/>
                  <a:gd name="connsiteX2" fmla="*/ 516835 w 8547652"/>
                  <a:gd name="connsiteY2" fmla="*/ 8647043 h 8666922"/>
                  <a:gd name="connsiteX3" fmla="*/ 8169965 w 8547652"/>
                  <a:gd name="connsiteY3" fmla="*/ 8666922 h 8666922"/>
                  <a:gd name="connsiteX4" fmla="*/ 8547652 w 8547652"/>
                  <a:gd name="connsiteY4" fmla="*/ 8169965 h 8666922"/>
                  <a:gd name="connsiteX5" fmla="*/ 8527774 w 8547652"/>
                  <a:gd name="connsiteY5" fmla="*/ 477078 h 8666922"/>
                  <a:gd name="connsiteX6" fmla="*/ 8030817 w 8547652"/>
                  <a:gd name="connsiteY6" fmla="*/ 59635 h 8666922"/>
                  <a:gd name="connsiteX7" fmla="*/ 4790661 w 8547652"/>
                  <a:gd name="connsiteY7" fmla="*/ 0 h 8666922"/>
                  <a:gd name="connsiteX8" fmla="*/ 4393095 w 8547652"/>
                  <a:gd name="connsiteY8" fmla="*/ 536713 h 8666922"/>
                  <a:gd name="connsiteX9" fmla="*/ 298174 w 8547652"/>
                  <a:gd name="connsiteY9" fmla="*/ 596348 h 8666922"/>
                  <a:gd name="connsiteX10" fmla="*/ 0 w 8547652"/>
                  <a:gd name="connsiteY10" fmla="*/ 854765 h 8666922"/>
                  <a:gd name="connsiteX0" fmla="*/ 0 w 8547652"/>
                  <a:gd name="connsiteY0" fmla="*/ 854765 h 8666922"/>
                  <a:gd name="connsiteX1" fmla="*/ 198782 w 8547652"/>
                  <a:gd name="connsiteY1" fmla="*/ 8368748 h 8666922"/>
                  <a:gd name="connsiteX2" fmla="*/ 516835 w 8547652"/>
                  <a:gd name="connsiteY2" fmla="*/ 8647043 h 8666922"/>
                  <a:gd name="connsiteX3" fmla="*/ 8169965 w 8547652"/>
                  <a:gd name="connsiteY3" fmla="*/ 8666922 h 8666922"/>
                  <a:gd name="connsiteX4" fmla="*/ 8547652 w 8547652"/>
                  <a:gd name="connsiteY4" fmla="*/ 8169965 h 8666922"/>
                  <a:gd name="connsiteX5" fmla="*/ 8527774 w 8547652"/>
                  <a:gd name="connsiteY5" fmla="*/ 477078 h 8666922"/>
                  <a:gd name="connsiteX6" fmla="*/ 8030817 w 8547652"/>
                  <a:gd name="connsiteY6" fmla="*/ 59635 h 8666922"/>
                  <a:gd name="connsiteX7" fmla="*/ 4790661 w 8547652"/>
                  <a:gd name="connsiteY7" fmla="*/ 0 h 8666922"/>
                  <a:gd name="connsiteX8" fmla="*/ 3123095 w 8547652"/>
                  <a:gd name="connsiteY8" fmla="*/ 586130 h 8666922"/>
                  <a:gd name="connsiteX9" fmla="*/ 298174 w 8547652"/>
                  <a:gd name="connsiteY9" fmla="*/ 596348 h 8666922"/>
                  <a:gd name="connsiteX10" fmla="*/ 0 w 8547652"/>
                  <a:gd name="connsiteY10" fmla="*/ 854765 h 8666922"/>
                  <a:gd name="connsiteX0" fmla="*/ 0 w 8547652"/>
                  <a:gd name="connsiteY0" fmla="*/ 879474 h 8691631"/>
                  <a:gd name="connsiteX1" fmla="*/ 198782 w 8547652"/>
                  <a:gd name="connsiteY1" fmla="*/ 8393457 h 8691631"/>
                  <a:gd name="connsiteX2" fmla="*/ 516835 w 8547652"/>
                  <a:gd name="connsiteY2" fmla="*/ 8671752 h 8691631"/>
                  <a:gd name="connsiteX3" fmla="*/ 8169965 w 8547652"/>
                  <a:gd name="connsiteY3" fmla="*/ 8691631 h 8691631"/>
                  <a:gd name="connsiteX4" fmla="*/ 8547652 w 8547652"/>
                  <a:gd name="connsiteY4" fmla="*/ 8194674 h 8691631"/>
                  <a:gd name="connsiteX5" fmla="*/ 8527774 w 8547652"/>
                  <a:gd name="connsiteY5" fmla="*/ 501787 h 8691631"/>
                  <a:gd name="connsiteX6" fmla="*/ 8030817 w 8547652"/>
                  <a:gd name="connsiteY6" fmla="*/ 84344 h 8691631"/>
                  <a:gd name="connsiteX7" fmla="*/ 3622261 w 8547652"/>
                  <a:gd name="connsiteY7" fmla="*/ 0 h 8691631"/>
                  <a:gd name="connsiteX8" fmla="*/ 3123095 w 8547652"/>
                  <a:gd name="connsiteY8" fmla="*/ 610839 h 8691631"/>
                  <a:gd name="connsiteX9" fmla="*/ 298174 w 8547652"/>
                  <a:gd name="connsiteY9" fmla="*/ 621057 h 8691631"/>
                  <a:gd name="connsiteX10" fmla="*/ 0 w 8547652"/>
                  <a:gd name="connsiteY10" fmla="*/ 879474 h 8691631"/>
                  <a:gd name="connsiteX0" fmla="*/ 0 w 8547652"/>
                  <a:gd name="connsiteY0" fmla="*/ 893965 h 8706122"/>
                  <a:gd name="connsiteX1" fmla="*/ 198782 w 8547652"/>
                  <a:gd name="connsiteY1" fmla="*/ 8407948 h 8706122"/>
                  <a:gd name="connsiteX2" fmla="*/ 516835 w 8547652"/>
                  <a:gd name="connsiteY2" fmla="*/ 8686243 h 8706122"/>
                  <a:gd name="connsiteX3" fmla="*/ 8169965 w 8547652"/>
                  <a:gd name="connsiteY3" fmla="*/ 8706122 h 8706122"/>
                  <a:gd name="connsiteX4" fmla="*/ 8547652 w 8547652"/>
                  <a:gd name="connsiteY4" fmla="*/ 8209165 h 8706122"/>
                  <a:gd name="connsiteX5" fmla="*/ 8527774 w 8547652"/>
                  <a:gd name="connsiteY5" fmla="*/ 516278 h 8706122"/>
                  <a:gd name="connsiteX6" fmla="*/ 7916517 w 8547652"/>
                  <a:gd name="connsiteY6" fmla="*/ 0 h 8706122"/>
                  <a:gd name="connsiteX7" fmla="*/ 3622261 w 8547652"/>
                  <a:gd name="connsiteY7" fmla="*/ 14491 h 8706122"/>
                  <a:gd name="connsiteX8" fmla="*/ 3123095 w 8547652"/>
                  <a:gd name="connsiteY8" fmla="*/ 625330 h 8706122"/>
                  <a:gd name="connsiteX9" fmla="*/ 298174 w 8547652"/>
                  <a:gd name="connsiteY9" fmla="*/ 635548 h 8706122"/>
                  <a:gd name="connsiteX10" fmla="*/ 0 w 8547652"/>
                  <a:gd name="connsiteY10" fmla="*/ 893965 h 8706122"/>
                  <a:gd name="connsiteX0" fmla="*/ 0 w 8527774"/>
                  <a:gd name="connsiteY0" fmla="*/ 893965 h 8706122"/>
                  <a:gd name="connsiteX1" fmla="*/ 198782 w 8527774"/>
                  <a:gd name="connsiteY1" fmla="*/ 8407948 h 8706122"/>
                  <a:gd name="connsiteX2" fmla="*/ 516835 w 8527774"/>
                  <a:gd name="connsiteY2" fmla="*/ 8686243 h 8706122"/>
                  <a:gd name="connsiteX3" fmla="*/ 8169965 w 8527774"/>
                  <a:gd name="connsiteY3" fmla="*/ 8706122 h 8706122"/>
                  <a:gd name="connsiteX4" fmla="*/ 8458752 w 8527774"/>
                  <a:gd name="connsiteY4" fmla="*/ 8209166 h 8706122"/>
                  <a:gd name="connsiteX5" fmla="*/ 8527774 w 8527774"/>
                  <a:gd name="connsiteY5" fmla="*/ 516278 h 8706122"/>
                  <a:gd name="connsiteX6" fmla="*/ 7916517 w 8527774"/>
                  <a:gd name="connsiteY6" fmla="*/ 0 h 8706122"/>
                  <a:gd name="connsiteX7" fmla="*/ 3622261 w 8527774"/>
                  <a:gd name="connsiteY7" fmla="*/ 14491 h 8706122"/>
                  <a:gd name="connsiteX8" fmla="*/ 3123095 w 8527774"/>
                  <a:gd name="connsiteY8" fmla="*/ 625330 h 8706122"/>
                  <a:gd name="connsiteX9" fmla="*/ 298174 w 8527774"/>
                  <a:gd name="connsiteY9" fmla="*/ 635548 h 8706122"/>
                  <a:gd name="connsiteX10" fmla="*/ 0 w 8527774"/>
                  <a:gd name="connsiteY10" fmla="*/ 893965 h 870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27774" h="8706122">
                    <a:moveTo>
                      <a:pt x="0" y="893965"/>
                    </a:moveTo>
                    <a:lnTo>
                      <a:pt x="198782" y="8407948"/>
                    </a:lnTo>
                    <a:lnTo>
                      <a:pt x="516835" y="8686243"/>
                    </a:lnTo>
                    <a:lnTo>
                      <a:pt x="8169965" y="8706122"/>
                    </a:lnTo>
                    <a:lnTo>
                      <a:pt x="8458752" y="8209166"/>
                    </a:lnTo>
                    <a:lnTo>
                      <a:pt x="8527774" y="516278"/>
                    </a:lnTo>
                    <a:lnTo>
                      <a:pt x="7916517" y="0"/>
                    </a:lnTo>
                    <a:lnTo>
                      <a:pt x="3622261" y="14491"/>
                    </a:lnTo>
                    <a:lnTo>
                      <a:pt x="3123095" y="625330"/>
                    </a:lnTo>
                    <a:lnTo>
                      <a:pt x="298174" y="635548"/>
                    </a:lnTo>
                    <a:lnTo>
                      <a:pt x="0" y="893965"/>
                    </a:lnTo>
                    <a:close/>
                  </a:path>
                </a:pathLst>
              </a:cu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8" name="Freeform 257"/>
              <p:cNvSpPr/>
              <p:nvPr/>
            </p:nvSpPr>
            <p:spPr>
              <a:xfrm flipH="1">
                <a:off x="15740270" y="3352800"/>
                <a:ext cx="8527774" cy="8949700"/>
              </a:xfrm>
              <a:custGeom>
                <a:avLst/>
                <a:gdLst>
                  <a:gd name="connsiteX0" fmla="*/ 0 w 8547652"/>
                  <a:gd name="connsiteY0" fmla="*/ 854765 h 8666922"/>
                  <a:gd name="connsiteX1" fmla="*/ 198782 w 8547652"/>
                  <a:gd name="connsiteY1" fmla="*/ 8368748 h 8666922"/>
                  <a:gd name="connsiteX2" fmla="*/ 516835 w 8547652"/>
                  <a:gd name="connsiteY2" fmla="*/ 8647043 h 8666922"/>
                  <a:gd name="connsiteX3" fmla="*/ 8169965 w 8547652"/>
                  <a:gd name="connsiteY3" fmla="*/ 8666922 h 8666922"/>
                  <a:gd name="connsiteX4" fmla="*/ 8547652 w 8547652"/>
                  <a:gd name="connsiteY4" fmla="*/ 8169965 h 8666922"/>
                  <a:gd name="connsiteX5" fmla="*/ 8527774 w 8547652"/>
                  <a:gd name="connsiteY5" fmla="*/ 477078 h 8666922"/>
                  <a:gd name="connsiteX6" fmla="*/ 8030817 w 8547652"/>
                  <a:gd name="connsiteY6" fmla="*/ 59635 h 8666922"/>
                  <a:gd name="connsiteX7" fmla="*/ 4790661 w 8547652"/>
                  <a:gd name="connsiteY7" fmla="*/ 0 h 8666922"/>
                  <a:gd name="connsiteX8" fmla="*/ 4393095 w 8547652"/>
                  <a:gd name="connsiteY8" fmla="*/ 536713 h 8666922"/>
                  <a:gd name="connsiteX9" fmla="*/ 298174 w 8547652"/>
                  <a:gd name="connsiteY9" fmla="*/ 596348 h 8666922"/>
                  <a:gd name="connsiteX10" fmla="*/ 0 w 8547652"/>
                  <a:gd name="connsiteY10" fmla="*/ 854765 h 8666922"/>
                  <a:gd name="connsiteX0" fmla="*/ 0 w 8547652"/>
                  <a:gd name="connsiteY0" fmla="*/ 854765 h 8666922"/>
                  <a:gd name="connsiteX1" fmla="*/ 198782 w 8547652"/>
                  <a:gd name="connsiteY1" fmla="*/ 8368748 h 8666922"/>
                  <a:gd name="connsiteX2" fmla="*/ 516835 w 8547652"/>
                  <a:gd name="connsiteY2" fmla="*/ 8647043 h 8666922"/>
                  <a:gd name="connsiteX3" fmla="*/ 8169965 w 8547652"/>
                  <a:gd name="connsiteY3" fmla="*/ 8666922 h 8666922"/>
                  <a:gd name="connsiteX4" fmla="*/ 8547652 w 8547652"/>
                  <a:gd name="connsiteY4" fmla="*/ 8169965 h 8666922"/>
                  <a:gd name="connsiteX5" fmla="*/ 8527774 w 8547652"/>
                  <a:gd name="connsiteY5" fmla="*/ 477078 h 8666922"/>
                  <a:gd name="connsiteX6" fmla="*/ 8030817 w 8547652"/>
                  <a:gd name="connsiteY6" fmla="*/ 59635 h 8666922"/>
                  <a:gd name="connsiteX7" fmla="*/ 4790661 w 8547652"/>
                  <a:gd name="connsiteY7" fmla="*/ 0 h 8666922"/>
                  <a:gd name="connsiteX8" fmla="*/ 3123095 w 8547652"/>
                  <a:gd name="connsiteY8" fmla="*/ 586130 h 8666922"/>
                  <a:gd name="connsiteX9" fmla="*/ 298174 w 8547652"/>
                  <a:gd name="connsiteY9" fmla="*/ 596348 h 8666922"/>
                  <a:gd name="connsiteX10" fmla="*/ 0 w 8547652"/>
                  <a:gd name="connsiteY10" fmla="*/ 854765 h 8666922"/>
                  <a:gd name="connsiteX0" fmla="*/ 0 w 8547652"/>
                  <a:gd name="connsiteY0" fmla="*/ 879474 h 8691631"/>
                  <a:gd name="connsiteX1" fmla="*/ 198782 w 8547652"/>
                  <a:gd name="connsiteY1" fmla="*/ 8393457 h 8691631"/>
                  <a:gd name="connsiteX2" fmla="*/ 516835 w 8547652"/>
                  <a:gd name="connsiteY2" fmla="*/ 8671752 h 8691631"/>
                  <a:gd name="connsiteX3" fmla="*/ 8169965 w 8547652"/>
                  <a:gd name="connsiteY3" fmla="*/ 8691631 h 8691631"/>
                  <a:gd name="connsiteX4" fmla="*/ 8547652 w 8547652"/>
                  <a:gd name="connsiteY4" fmla="*/ 8194674 h 8691631"/>
                  <a:gd name="connsiteX5" fmla="*/ 8527774 w 8547652"/>
                  <a:gd name="connsiteY5" fmla="*/ 501787 h 8691631"/>
                  <a:gd name="connsiteX6" fmla="*/ 8030817 w 8547652"/>
                  <a:gd name="connsiteY6" fmla="*/ 84344 h 8691631"/>
                  <a:gd name="connsiteX7" fmla="*/ 3622261 w 8547652"/>
                  <a:gd name="connsiteY7" fmla="*/ 0 h 8691631"/>
                  <a:gd name="connsiteX8" fmla="*/ 3123095 w 8547652"/>
                  <a:gd name="connsiteY8" fmla="*/ 610839 h 8691631"/>
                  <a:gd name="connsiteX9" fmla="*/ 298174 w 8547652"/>
                  <a:gd name="connsiteY9" fmla="*/ 621057 h 8691631"/>
                  <a:gd name="connsiteX10" fmla="*/ 0 w 8547652"/>
                  <a:gd name="connsiteY10" fmla="*/ 879474 h 8691631"/>
                  <a:gd name="connsiteX0" fmla="*/ 0 w 8547652"/>
                  <a:gd name="connsiteY0" fmla="*/ 893965 h 8706122"/>
                  <a:gd name="connsiteX1" fmla="*/ 198782 w 8547652"/>
                  <a:gd name="connsiteY1" fmla="*/ 8407948 h 8706122"/>
                  <a:gd name="connsiteX2" fmla="*/ 516835 w 8547652"/>
                  <a:gd name="connsiteY2" fmla="*/ 8686243 h 8706122"/>
                  <a:gd name="connsiteX3" fmla="*/ 8169965 w 8547652"/>
                  <a:gd name="connsiteY3" fmla="*/ 8706122 h 8706122"/>
                  <a:gd name="connsiteX4" fmla="*/ 8547652 w 8547652"/>
                  <a:gd name="connsiteY4" fmla="*/ 8209165 h 8706122"/>
                  <a:gd name="connsiteX5" fmla="*/ 8527774 w 8547652"/>
                  <a:gd name="connsiteY5" fmla="*/ 516278 h 8706122"/>
                  <a:gd name="connsiteX6" fmla="*/ 7916517 w 8547652"/>
                  <a:gd name="connsiteY6" fmla="*/ 0 h 8706122"/>
                  <a:gd name="connsiteX7" fmla="*/ 3622261 w 8547652"/>
                  <a:gd name="connsiteY7" fmla="*/ 14491 h 8706122"/>
                  <a:gd name="connsiteX8" fmla="*/ 3123095 w 8547652"/>
                  <a:gd name="connsiteY8" fmla="*/ 625330 h 8706122"/>
                  <a:gd name="connsiteX9" fmla="*/ 298174 w 8547652"/>
                  <a:gd name="connsiteY9" fmla="*/ 635548 h 8706122"/>
                  <a:gd name="connsiteX10" fmla="*/ 0 w 8547652"/>
                  <a:gd name="connsiteY10" fmla="*/ 893965 h 8706122"/>
                  <a:gd name="connsiteX0" fmla="*/ 0 w 8527774"/>
                  <a:gd name="connsiteY0" fmla="*/ 893965 h 8706122"/>
                  <a:gd name="connsiteX1" fmla="*/ 198782 w 8527774"/>
                  <a:gd name="connsiteY1" fmla="*/ 8407948 h 8706122"/>
                  <a:gd name="connsiteX2" fmla="*/ 516835 w 8527774"/>
                  <a:gd name="connsiteY2" fmla="*/ 8686243 h 8706122"/>
                  <a:gd name="connsiteX3" fmla="*/ 8169965 w 8527774"/>
                  <a:gd name="connsiteY3" fmla="*/ 8706122 h 8706122"/>
                  <a:gd name="connsiteX4" fmla="*/ 8458752 w 8527774"/>
                  <a:gd name="connsiteY4" fmla="*/ 8209166 h 8706122"/>
                  <a:gd name="connsiteX5" fmla="*/ 8527774 w 8527774"/>
                  <a:gd name="connsiteY5" fmla="*/ 516278 h 8706122"/>
                  <a:gd name="connsiteX6" fmla="*/ 7916517 w 8527774"/>
                  <a:gd name="connsiteY6" fmla="*/ 0 h 8706122"/>
                  <a:gd name="connsiteX7" fmla="*/ 3622261 w 8527774"/>
                  <a:gd name="connsiteY7" fmla="*/ 14491 h 8706122"/>
                  <a:gd name="connsiteX8" fmla="*/ 3123095 w 8527774"/>
                  <a:gd name="connsiteY8" fmla="*/ 625330 h 8706122"/>
                  <a:gd name="connsiteX9" fmla="*/ 298174 w 8527774"/>
                  <a:gd name="connsiteY9" fmla="*/ 635548 h 8706122"/>
                  <a:gd name="connsiteX10" fmla="*/ 0 w 8527774"/>
                  <a:gd name="connsiteY10" fmla="*/ 893965 h 870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27774" h="8706122">
                    <a:moveTo>
                      <a:pt x="0" y="893965"/>
                    </a:moveTo>
                    <a:lnTo>
                      <a:pt x="198782" y="8407948"/>
                    </a:lnTo>
                    <a:lnTo>
                      <a:pt x="516835" y="8686243"/>
                    </a:lnTo>
                    <a:lnTo>
                      <a:pt x="8169965" y="8706122"/>
                    </a:lnTo>
                    <a:lnTo>
                      <a:pt x="8458752" y="8209166"/>
                    </a:lnTo>
                    <a:lnTo>
                      <a:pt x="8527774" y="516278"/>
                    </a:lnTo>
                    <a:lnTo>
                      <a:pt x="7916517" y="0"/>
                    </a:lnTo>
                    <a:lnTo>
                      <a:pt x="3622261" y="14491"/>
                    </a:lnTo>
                    <a:lnTo>
                      <a:pt x="3123095" y="625330"/>
                    </a:lnTo>
                    <a:lnTo>
                      <a:pt x="298174" y="635548"/>
                    </a:lnTo>
                    <a:lnTo>
                      <a:pt x="0" y="893965"/>
                    </a:lnTo>
                    <a:close/>
                  </a:path>
                </a:pathLst>
              </a:custGeom>
              <a:ln w="38100">
                <a:solidFill>
                  <a:srgbClr val="89AE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872705" y="2895600"/>
              <a:ext cx="7538437" cy="1885950"/>
              <a:chOff x="7419294" y="2830286"/>
              <a:chExt cx="6700835" cy="1884588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7419294" y="2830286"/>
                <a:ext cx="6681107" cy="1857828"/>
              </a:xfrm>
              <a:custGeom>
                <a:avLst/>
                <a:gdLst>
                  <a:gd name="connsiteX0" fmla="*/ 0 w 6981371"/>
                  <a:gd name="connsiteY0" fmla="*/ 885371 h 1959428"/>
                  <a:gd name="connsiteX1" fmla="*/ 478971 w 6981371"/>
                  <a:gd name="connsiteY1" fmla="*/ 0 h 1959428"/>
                  <a:gd name="connsiteX2" fmla="*/ 4542971 w 6981371"/>
                  <a:gd name="connsiteY2" fmla="*/ 0 h 1959428"/>
                  <a:gd name="connsiteX3" fmla="*/ 4862286 w 6981371"/>
                  <a:gd name="connsiteY3" fmla="*/ 420914 h 1959428"/>
                  <a:gd name="connsiteX4" fmla="*/ 6807200 w 6981371"/>
                  <a:gd name="connsiteY4" fmla="*/ 420914 h 1959428"/>
                  <a:gd name="connsiteX5" fmla="*/ 6981371 w 6981371"/>
                  <a:gd name="connsiteY5" fmla="*/ 667657 h 1959428"/>
                  <a:gd name="connsiteX6" fmla="*/ 6937828 w 6981371"/>
                  <a:gd name="connsiteY6" fmla="*/ 1712685 h 1959428"/>
                  <a:gd name="connsiteX7" fmla="*/ 6502400 w 6981371"/>
                  <a:gd name="connsiteY7" fmla="*/ 1959428 h 1959428"/>
                  <a:gd name="connsiteX8" fmla="*/ 435428 w 6981371"/>
                  <a:gd name="connsiteY8" fmla="*/ 1857828 h 1959428"/>
                  <a:gd name="connsiteX9" fmla="*/ 188686 w 6981371"/>
                  <a:gd name="connsiteY9" fmla="*/ 1567543 h 1959428"/>
                  <a:gd name="connsiteX10" fmla="*/ 14514 w 6981371"/>
                  <a:gd name="connsiteY10" fmla="*/ 827314 h 1959428"/>
                  <a:gd name="connsiteX0" fmla="*/ 0 w 6981371"/>
                  <a:gd name="connsiteY0" fmla="*/ 885371 h 1959428"/>
                  <a:gd name="connsiteX1" fmla="*/ 478971 w 6981371"/>
                  <a:gd name="connsiteY1" fmla="*/ 0 h 1959428"/>
                  <a:gd name="connsiteX2" fmla="*/ 4542971 w 6981371"/>
                  <a:gd name="connsiteY2" fmla="*/ 0 h 1959428"/>
                  <a:gd name="connsiteX3" fmla="*/ 4862286 w 6981371"/>
                  <a:gd name="connsiteY3" fmla="*/ 420914 h 1959428"/>
                  <a:gd name="connsiteX4" fmla="*/ 6807200 w 6981371"/>
                  <a:gd name="connsiteY4" fmla="*/ 420914 h 1959428"/>
                  <a:gd name="connsiteX5" fmla="*/ 6981371 w 6981371"/>
                  <a:gd name="connsiteY5" fmla="*/ 667657 h 1959428"/>
                  <a:gd name="connsiteX6" fmla="*/ 6937828 w 6981371"/>
                  <a:gd name="connsiteY6" fmla="*/ 1712685 h 1959428"/>
                  <a:gd name="connsiteX7" fmla="*/ 6502400 w 6981371"/>
                  <a:gd name="connsiteY7" fmla="*/ 1959428 h 1959428"/>
                  <a:gd name="connsiteX8" fmla="*/ 435428 w 6981371"/>
                  <a:gd name="connsiteY8" fmla="*/ 1857828 h 1959428"/>
                  <a:gd name="connsiteX9" fmla="*/ 188686 w 6981371"/>
                  <a:gd name="connsiteY9" fmla="*/ 1567543 h 1959428"/>
                  <a:gd name="connsiteX10" fmla="*/ 14514 w 6981371"/>
                  <a:gd name="connsiteY10" fmla="*/ 827314 h 1959428"/>
                  <a:gd name="connsiteX11" fmla="*/ 0 w 6981371"/>
                  <a:gd name="connsiteY11" fmla="*/ 885371 h 1959428"/>
                  <a:gd name="connsiteX0" fmla="*/ 0 w 6966857"/>
                  <a:gd name="connsiteY0" fmla="*/ 827314 h 1959428"/>
                  <a:gd name="connsiteX1" fmla="*/ 464457 w 6966857"/>
                  <a:gd name="connsiteY1" fmla="*/ 0 h 1959428"/>
                  <a:gd name="connsiteX2" fmla="*/ 4528457 w 6966857"/>
                  <a:gd name="connsiteY2" fmla="*/ 0 h 1959428"/>
                  <a:gd name="connsiteX3" fmla="*/ 4847772 w 6966857"/>
                  <a:gd name="connsiteY3" fmla="*/ 420914 h 1959428"/>
                  <a:gd name="connsiteX4" fmla="*/ 6792686 w 6966857"/>
                  <a:gd name="connsiteY4" fmla="*/ 420914 h 1959428"/>
                  <a:gd name="connsiteX5" fmla="*/ 6966857 w 6966857"/>
                  <a:gd name="connsiteY5" fmla="*/ 667657 h 1959428"/>
                  <a:gd name="connsiteX6" fmla="*/ 6923314 w 6966857"/>
                  <a:gd name="connsiteY6" fmla="*/ 1712685 h 1959428"/>
                  <a:gd name="connsiteX7" fmla="*/ 6487886 w 6966857"/>
                  <a:gd name="connsiteY7" fmla="*/ 1959428 h 1959428"/>
                  <a:gd name="connsiteX8" fmla="*/ 420914 w 6966857"/>
                  <a:gd name="connsiteY8" fmla="*/ 1857828 h 1959428"/>
                  <a:gd name="connsiteX9" fmla="*/ 174172 w 6966857"/>
                  <a:gd name="connsiteY9" fmla="*/ 1567543 h 1959428"/>
                  <a:gd name="connsiteX10" fmla="*/ 0 w 6966857"/>
                  <a:gd name="connsiteY10" fmla="*/ 827314 h 1959428"/>
                  <a:gd name="connsiteX0" fmla="*/ 0 w 6966857"/>
                  <a:gd name="connsiteY0" fmla="*/ 827314 h 1857828"/>
                  <a:gd name="connsiteX1" fmla="*/ 464457 w 6966857"/>
                  <a:gd name="connsiteY1" fmla="*/ 0 h 1857828"/>
                  <a:gd name="connsiteX2" fmla="*/ 4528457 w 6966857"/>
                  <a:gd name="connsiteY2" fmla="*/ 0 h 1857828"/>
                  <a:gd name="connsiteX3" fmla="*/ 4847772 w 6966857"/>
                  <a:gd name="connsiteY3" fmla="*/ 420914 h 1857828"/>
                  <a:gd name="connsiteX4" fmla="*/ 6792686 w 6966857"/>
                  <a:gd name="connsiteY4" fmla="*/ 420914 h 1857828"/>
                  <a:gd name="connsiteX5" fmla="*/ 6966857 w 6966857"/>
                  <a:gd name="connsiteY5" fmla="*/ 667657 h 1857828"/>
                  <a:gd name="connsiteX6" fmla="*/ 6923314 w 6966857"/>
                  <a:gd name="connsiteY6" fmla="*/ 1712685 h 1857828"/>
                  <a:gd name="connsiteX7" fmla="*/ 6487886 w 6966857"/>
                  <a:gd name="connsiteY7" fmla="*/ 1854653 h 1857828"/>
                  <a:gd name="connsiteX8" fmla="*/ 420914 w 6966857"/>
                  <a:gd name="connsiteY8" fmla="*/ 1857828 h 1857828"/>
                  <a:gd name="connsiteX9" fmla="*/ 174172 w 6966857"/>
                  <a:gd name="connsiteY9" fmla="*/ 1567543 h 1857828"/>
                  <a:gd name="connsiteX10" fmla="*/ 0 w 6966857"/>
                  <a:gd name="connsiteY10" fmla="*/ 827314 h 1857828"/>
                  <a:gd name="connsiteX0" fmla="*/ 0 w 7047334"/>
                  <a:gd name="connsiteY0" fmla="*/ 827314 h 1866380"/>
                  <a:gd name="connsiteX1" fmla="*/ 464457 w 7047334"/>
                  <a:gd name="connsiteY1" fmla="*/ 0 h 1866380"/>
                  <a:gd name="connsiteX2" fmla="*/ 4528457 w 7047334"/>
                  <a:gd name="connsiteY2" fmla="*/ 0 h 1866380"/>
                  <a:gd name="connsiteX3" fmla="*/ 4847772 w 7047334"/>
                  <a:gd name="connsiteY3" fmla="*/ 420914 h 1866380"/>
                  <a:gd name="connsiteX4" fmla="*/ 6792686 w 7047334"/>
                  <a:gd name="connsiteY4" fmla="*/ 420914 h 1866380"/>
                  <a:gd name="connsiteX5" fmla="*/ 6966857 w 7047334"/>
                  <a:gd name="connsiteY5" fmla="*/ 667657 h 1866380"/>
                  <a:gd name="connsiteX6" fmla="*/ 6861402 w 7047334"/>
                  <a:gd name="connsiteY6" fmla="*/ 1707922 h 1866380"/>
                  <a:gd name="connsiteX7" fmla="*/ 6487886 w 7047334"/>
                  <a:gd name="connsiteY7" fmla="*/ 1854653 h 1866380"/>
                  <a:gd name="connsiteX8" fmla="*/ 420914 w 7047334"/>
                  <a:gd name="connsiteY8" fmla="*/ 1857828 h 1866380"/>
                  <a:gd name="connsiteX9" fmla="*/ 174172 w 7047334"/>
                  <a:gd name="connsiteY9" fmla="*/ 1567543 h 1866380"/>
                  <a:gd name="connsiteX10" fmla="*/ 0 w 7047334"/>
                  <a:gd name="connsiteY10" fmla="*/ 827314 h 1866380"/>
                  <a:gd name="connsiteX0" fmla="*/ 0 w 6966857"/>
                  <a:gd name="connsiteY0" fmla="*/ 827314 h 1857828"/>
                  <a:gd name="connsiteX1" fmla="*/ 464457 w 6966857"/>
                  <a:gd name="connsiteY1" fmla="*/ 0 h 1857828"/>
                  <a:gd name="connsiteX2" fmla="*/ 4528457 w 6966857"/>
                  <a:gd name="connsiteY2" fmla="*/ 0 h 1857828"/>
                  <a:gd name="connsiteX3" fmla="*/ 4847772 w 6966857"/>
                  <a:gd name="connsiteY3" fmla="*/ 420914 h 1857828"/>
                  <a:gd name="connsiteX4" fmla="*/ 6792686 w 6966857"/>
                  <a:gd name="connsiteY4" fmla="*/ 420914 h 1857828"/>
                  <a:gd name="connsiteX5" fmla="*/ 6966857 w 6966857"/>
                  <a:gd name="connsiteY5" fmla="*/ 667657 h 1857828"/>
                  <a:gd name="connsiteX6" fmla="*/ 6861402 w 6966857"/>
                  <a:gd name="connsiteY6" fmla="*/ 1707922 h 1857828"/>
                  <a:gd name="connsiteX7" fmla="*/ 6487886 w 6966857"/>
                  <a:gd name="connsiteY7" fmla="*/ 1854653 h 1857828"/>
                  <a:gd name="connsiteX8" fmla="*/ 420914 w 6966857"/>
                  <a:gd name="connsiteY8" fmla="*/ 1857828 h 1857828"/>
                  <a:gd name="connsiteX9" fmla="*/ 174172 w 6966857"/>
                  <a:gd name="connsiteY9" fmla="*/ 1567543 h 1857828"/>
                  <a:gd name="connsiteX10" fmla="*/ 0 w 6966857"/>
                  <a:gd name="connsiteY10" fmla="*/ 827314 h 1857828"/>
                  <a:gd name="connsiteX0" fmla="*/ 0 w 6966857"/>
                  <a:gd name="connsiteY0" fmla="*/ 827314 h 1857828"/>
                  <a:gd name="connsiteX1" fmla="*/ 464457 w 6966857"/>
                  <a:gd name="connsiteY1" fmla="*/ 0 h 1857828"/>
                  <a:gd name="connsiteX2" fmla="*/ 4528457 w 6966857"/>
                  <a:gd name="connsiteY2" fmla="*/ 0 h 1857828"/>
                  <a:gd name="connsiteX3" fmla="*/ 4847772 w 6966857"/>
                  <a:gd name="connsiteY3" fmla="*/ 420914 h 1857828"/>
                  <a:gd name="connsiteX4" fmla="*/ 6792686 w 6966857"/>
                  <a:gd name="connsiteY4" fmla="*/ 420914 h 1857828"/>
                  <a:gd name="connsiteX5" fmla="*/ 6966857 w 6966857"/>
                  <a:gd name="connsiteY5" fmla="*/ 667657 h 1857828"/>
                  <a:gd name="connsiteX6" fmla="*/ 6861402 w 6966857"/>
                  <a:gd name="connsiteY6" fmla="*/ 1707922 h 1857828"/>
                  <a:gd name="connsiteX7" fmla="*/ 6487886 w 6966857"/>
                  <a:gd name="connsiteY7" fmla="*/ 1854653 h 1857828"/>
                  <a:gd name="connsiteX8" fmla="*/ 420914 w 6966857"/>
                  <a:gd name="connsiteY8" fmla="*/ 1857828 h 1857828"/>
                  <a:gd name="connsiteX9" fmla="*/ 174172 w 6966857"/>
                  <a:gd name="connsiteY9" fmla="*/ 1567543 h 1857828"/>
                  <a:gd name="connsiteX10" fmla="*/ 0 w 6966857"/>
                  <a:gd name="connsiteY10" fmla="*/ 827314 h 1857828"/>
                  <a:gd name="connsiteX0" fmla="*/ 0 w 6819220"/>
                  <a:gd name="connsiteY0" fmla="*/ 536801 h 1857828"/>
                  <a:gd name="connsiteX1" fmla="*/ 316820 w 6819220"/>
                  <a:gd name="connsiteY1" fmla="*/ 0 h 1857828"/>
                  <a:gd name="connsiteX2" fmla="*/ 4380820 w 6819220"/>
                  <a:gd name="connsiteY2" fmla="*/ 0 h 1857828"/>
                  <a:gd name="connsiteX3" fmla="*/ 4700135 w 6819220"/>
                  <a:gd name="connsiteY3" fmla="*/ 420914 h 1857828"/>
                  <a:gd name="connsiteX4" fmla="*/ 6645049 w 6819220"/>
                  <a:gd name="connsiteY4" fmla="*/ 420914 h 1857828"/>
                  <a:gd name="connsiteX5" fmla="*/ 6819220 w 6819220"/>
                  <a:gd name="connsiteY5" fmla="*/ 667657 h 1857828"/>
                  <a:gd name="connsiteX6" fmla="*/ 6713765 w 6819220"/>
                  <a:gd name="connsiteY6" fmla="*/ 1707922 h 1857828"/>
                  <a:gd name="connsiteX7" fmla="*/ 6340249 w 6819220"/>
                  <a:gd name="connsiteY7" fmla="*/ 1854653 h 1857828"/>
                  <a:gd name="connsiteX8" fmla="*/ 273277 w 6819220"/>
                  <a:gd name="connsiteY8" fmla="*/ 1857828 h 1857828"/>
                  <a:gd name="connsiteX9" fmla="*/ 26535 w 6819220"/>
                  <a:gd name="connsiteY9" fmla="*/ 1567543 h 1857828"/>
                  <a:gd name="connsiteX10" fmla="*/ 0 w 6819220"/>
                  <a:gd name="connsiteY10" fmla="*/ 536801 h 1857828"/>
                  <a:gd name="connsiteX0" fmla="*/ 0 w 6819220"/>
                  <a:gd name="connsiteY0" fmla="*/ 536801 h 1857828"/>
                  <a:gd name="connsiteX1" fmla="*/ 316820 w 6819220"/>
                  <a:gd name="connsiteY1" fmla="*/ 0 h 1857828"/>
                  <a:gd name="connsiteX2" fmla="*/ 4380820 w 6819220"/>
                  <a:gd name="connsiteY2" fmla="*/ 0 h 1857828"/>
                  <a:gd name="connsiteX3" fmla="*/ 4700135 w 6819220"/>
                  <a:gd name="connsiteY3" fmla="*/ 420914 h 1857828"/>
                  <a:gd name="connsiteX4" fmla="*/ 6459311 w 6819220"/>
                  <a:gd name="connsiteY4" fmla="*/ 425677 h 1857828"/>
                  <a:gd name="connsiteX5" fmla="*/ 6819220 w 6819220"/>
                  <a:gd name="connsiteY5" fmla="*/ 667657 h 1857828"/>
                  <a:gd name="connsiteX6" fmla="*/ 6713765 w 6819220"/>
                  <a:gd name="connsiteY6" fmla="*/ 1707922 h 1857828"/>
                  <a:gd name="connsiteX7" fmla="*/ 6340249 w 6819220"/>
                  <a:gd name="connsiteY7" fmla="*/ 1854653 h 1857828"/>
                  <a:gd name="connsiteX8" fmla="*/ 273277 w 6819220"/>
                  <a:gd name="connsiteY8" fmla="*/ 1857828 h 1857828"/>
                  <a:gd name="connsiteX9" fmla="*/ 26535 w 6819220"/>
                  <a:gd name="connsiteY9" fmla="*/ 1567543 h 1857828"/>
                  <a:gd name="connsiteX10" fmla="*/ 0 w 6819220"/>
                  <a:gd name="connsiteY10" fmla="*/ 536801 h 1857828"/>
                  <a:gd name="connsiteX0" fmla="*/ 0 w 6713765"/>
                  <a:gd name="connsiteY0" fmla="*/ 536801 h 1857828"/>
                  <a:gd name="connsiteX1" fmla="*/ 316820 w 6713765"/>
                  <a:gd name="connsiteY1" fmla="*/ 0 h 1857828"/>
                  <a:gd name="connsiteX2" fmla="*/ 4380820 w 6713765"/>
                  <a:gd name="connsiteY2" fmla="*/ 0 h 1857828"/>
                  <a:gd name="connsiteX3" fmla="*/ 4700135 w 6713765"/>
                  <a:gd name="connsiteY3" fmla="*/ 420914 h 1857828"/>
                  <a:gd name="connsiteX4" fmla="*/ 6459311 w 6713765"/>
                  <a:gd name="connsiteY4" fmla="*/ 425677 h 1857828"/>
                  <a:gd name="connsiteX5" fmla="*/ 6681107 w 6713765"/>
                  <a:gd name="connsiteY5" fmla="*/ 691469 h 1857828"/>
                  <a:gd name="connsiteX6" fmla="*/ 6713765 w 6713765"/>
                  <a:gd name="connsiteY6" fmla="*/ 1707922 h 1857828"/>
                  <a:gd name="connsiteX7" fmla="*/ 6340249 w 6713765"/>
                  <a:gd name="connsiteY7" fmla="*/ 1854653 h 1857828"/>
                  <a:gd name="connsiteX8" fmla="*/ 273277 w 6713765"/>
                  <a:gd name="connsiteY8" fmla="*/ 1857828 h 1857828"/>
                  <a:gd name="connsiteX9" fmla="*/ 26535 w 6713765"/>
                  <a:gd name="connsiteY9" fmla="*/ 1567543 h 1857828"/>
                  <a:gd name="connsiteX10" fmla="*/ 0 w 6713765"/>
                  <a:gd name="connsiteY10" fmla="*/ 536801 h 1857828"/>
                  <a:gd name="connsiteX0" fmla="*/ 0 w 6681107"/>
                  <a:gd name="connsiteY0" fmla="*/ 536801 h 1857828"/>
                  <a:gd name="connsiteX1" fmla="*/ 316820 w 6681107"/>
                  <a:gd name="connsiteY1" fmla="*/ 0 h 1857828"/>
                  <a:gd name="connsiteX2" fmla="*/ 4380820 w 6681107"/>
                  <a:gd name="connsiteY2" fmla="*/ 0 h 1857828"/>
                  <a:gd name="connsiteX3" fmla="*/ 4700135 w 6681107"/>
                  <a:gd name="connsiteY3" fmla="*/ 420914 h 1857828"/>
                  <a:gd name="connsiteX4" fmla="*/ 6459311 w 6681107"/>
                  <a:gd name="connsiteY4" fmla="*/ 425677 h 1857828"/>
                  <a:gd name="connsiteX5" fmla="*/ 6681107 w 6681107"/>
                  <a:gd name="connsiteY5" fmla="*/ 691469 h 1857828"/>
                  <a:gd name="connsiteX6" fmla="*/ 6656615 w 6681107"/>
                  <a:gd name="connsiteY6" fmla="*/ 1707922 h 1857828"/>
                  <a:gd name="connsiteX7" fmla="*/ 6340249 w 6681107"/>
                  <a:gd name="connsiteY7" fmla="*/ 1854653 h 1857828"/>
                  <a:gd name="connsiteX8" fmla="*/ 273277 w 6681107"/>
                  <a:gd name="connsiteY8" fmla="*/ 1857828 h 1857828"/>
                  <a:gd name="connsiteX9" fmla="*/ 26535 w 6681107"/>
                  <a:gd name="connsiteY9" fmla="*/ 1567543 h 1857828"/>
                  <a:gd name="connsiteX10" fmla="*/ 0 w 6681107"/>
                  <a:gd name="connsiteY10" fmla="*/ 536801 h 1857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81107" h="1857828">
                    <a:moveTo>
                      <a:pt x="0" y="536801"/>
                    </a:moveTo>
                    <a:lnTo>
                      <a:pt x="316820" y="0"/>
                    </a:lnTo>
                    <a:lnTo>
                      <a:pt x="4380820" y="0"/>
                    </a:lnTo>
                    <a:lnTo>
                      <a:pt x="4700135" y="420914"/>
                    </a:lnTo>
                    <a:lnTo>
                      <a:pt x="6459311" y="425677"/>
                    </a:lnTo>
                    <a:lnTo>
                      <a:pt x="6681107" y="691469"/>
                    </a:lnTo>
                    <a:lnTo>
                      <a:pt x="6656615" y="1707922"/>
                    </a:lnTo>
                    <a:lnTo>
                      <a:pt x="6340249" y="1854653"/>
                    </a:lnTo>
                    <a:lnTo>
                      <a:pt x="273277" y="1857828"/>
                    </a:lnTo>
                    <a:lnTo>
                      <a:pt x="26535" y="1567543"/>
                    </a:lnTo>
                    <a:lnTo>
                      <a:pt x="0" y="536801"/>
                    </a:lnTo>
                    <a:close/>
                  </a:path>
                </a:pathLst>
              </a:cu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70" name="Freeform 269"/>
              <p:cNvSpPr/>
              <p:nvPr/>
            </p:nvSpPr>
            <p:spPr>
              <a:xfrm>
                <a:off x="7439022" y="2857046"/>
                <a:ext cx="6681107" cy="1857828"/>
              </a:xfrm>
              <a:custGeom>
                <a:avLst/>
                <a:gdLst>
                  <a:gd name="connsiteX0" fmla="*/ 0 w 6981371"/>
                  <a:gd name="connsiteY0" fmla="*/ 885371 h 1959428"/>
                  <a:gd name="connsiteX1" fmla="*/ 478971 w 6981371"/>
                  <a:gd name="connsiteY1" fmla="*/ 0 h 1959428"/>
                  <a:gd name="connsiteX2" fmla="*/ 4542971 w 6981371"/>
                  <a:gd name="connsiteY2" fmla="*/ 0 h 1959428"/>
                  <a:gd name="connsiteX3" fmla="*/ 4862286 w 6981371"/>
                  <a:gd name="connsiteY3" fmla="*/ 420914 h 1959428"/>
                  <a:gd name="connsiteX4" fmla="*/ 6807200 w 6981371"/>
                  <a:gd name="connsiteY4" fmla="*/ 420914 h 1959428"/>
                  <a:gd name="connsiteX5" fmla="*/ 6981371 w 6981371"/>
                  <a:gd name="connsiteY5" fmla="*/ 667657 h 1959428"/>
                  <a:gd name="connsiteX6" fmla="*/ 6937828 w 6981371"/>
                  <a:gd name="connsiteY6" fmla="*/ 1712685 h 1959428"/>
                  <a:gd name="connsiteX7" fmla="*/ 6502400 w 6981371"/>
                  <a:gd name="connsiteY7" fmla="*/ 1959428 h 1959428"/>
                  <a:gd name="connsiteX8" fmla="*/ 435428 w 6981371"/>
                  <a:gd name="connsiteY8" fmla="*/ 1857828 h 1959428"/>
                  <a:gd name="connsiteX9" fmla="*/ 188686 w 6981371"/>
                  <a:gd name="connsiteY9" fmla="*/ 1567543 h 1959428"/>
                  <a:gd name="connsiteX10" fmla="*/ 14514 w 6981371"/>
                  <a:gd name="connsiteY10" fmla="*/ 827314 h 1959428"/>
                  <a:gd name="connsiteX0" fmla="*/ 0 w 6981371"/>
                  <a:gd name="connsiteY0" fmla="*/ 885371 h 1959428"/>
                  <a:gd name="connsiteX1" fmla="*/ 478971 w 6981371"/>
                  <a:gd name="connsiteY1" fmla="*/ 0 h 1959428"/>
                  <a:gd name="connsiteX2" fmla="*/ 4542971 w 6981371"/>
                  <a:gd name="connsiteY2" fmla="*/ 0 h 1959428"/>
                  <a:gd name="connsiteX3" fmla="*/ 4862286 w 6981371"/>
                  <a:gd name="connsiteY3" fmla="*/ 420914 h 1959428"/>
                  <a:gd name="connsiteX4" fmla="*/ 6807200 w 6981371"/>
                  <a:gd name="connsiteY4" fmla="*/ 420914 h 1959428"/>
                  <a:gd name="connsiteX5" fmla="*/ 6981371 w 6981371"/>
                  <a:gd name="connsiteY5" fmla="*/ 667657 h 1959428"/>
                  <a:gd name="connsiteX6" fmla="*/ 6937828 w 6981371"/>
                  <a:gd name="connsiteY6" fmla="*/ 1712685 h 1959428"/>
                  <a:gd name="connsiteX7" fmla="*/ 6502400 w 6981371"/>
                  <a:gd name="connsiteY7" fmla="*/ 1959428 h 1959428"/>
                  <a:gd name="connsiteX8" fmla="*/ 435428 w 6981371"/>
                  <a:gd name="connsiteY8" fmla="*/ 1857828 h 1959428"/>
                  <a:gd name="connsiteX9" fmla="*/ 188686 w 6981371"/>
                  <a:gd name="connsiteY9" fmla="*/ 1567543 h 1959428"/>
                  <a:gd name="connsiteX10" fmla="*/ 14514 w 6981371"/>
                  <a:gd name="connsiteY10" fmla="*/ 827314 h 1959428"/>
                  <a:gd name="connsiteX11" fmla="*/ 0 w 6981371"/>
                  <a:gd name="connsiteY11" fmla="*/ 885371 h 1959428"/>
                  <a:gd name="connsiteX0" fmla="*/ 0 w 6966857"/>
                  <a:gd name="connsiteY0" fmla="*/ 827314 h 1959428"/>
                  <a:gd name="connsiteX1" fmla="*/ 464457 w 6966857"/>
                  <a:gd name="connsiteY1" fmla="*/ 0 h 1959428"/>
                  <a:gd name="connsiteX2" fmla="*/ 4528457 w 6966857"/>
                  <a:gd name="connsiteY2" fmla="*/ 0 h 1959428"/>
                  <a:gd name="connsiteX3" fmla="*/ 4847772 w 6966857"/>
                  <a:gd name="connsiteY3" fmla="*/ 420914 h 1959428"/>
                  <a:gd name="connsiteX4" fmla="*/ 6792686 w 6966857"/>
                  <a:gd name="connsiteY4" fmla="*/ 420914 h 1959428"/>
                  <a:gd name="connsiteX5" fmla="*/ 6966857 w 6966857"/>
                  <a:gd name="connsiteY5" fmla="*/ 667657 h 1959428"/>
                  <a:gd name="connsiteX6" fmla="*/ 6923314 w 6966857"/>
                  <a:gd name="connsiteY6" fmla="*/ 1712685 h 1959428"/>
                  <a:gd name="connsiteX7" fmla="*/ 6487886 w 6966857"/>
                  <a:gd name="connsiteY7" fmla="*/ 1959428 h 1959428"/>
                  <a:gd name="connsiteX8" fmla="*/ 420914 w 6966857"/>
                  <a:gd name="connsiteY8" fmla="*/ 1857828 h 1959428"/>
                  <a:gd name="connsiteX9" fmla="*/ 174172 w 6966857"/>
                  <a:gd name="connsiteY9" fmla="*/ 1567543 h 1959428"/>
                  <a:gd name="connsiteX10" fmla="*/ 0 w 6966857"/>
                  <a:gd name="connsiteY10" fmla="*/ 827314 h 1959428"/>
                  <a:gd name="connsiteX0" fmla="*/ 0 w 6966857"/>
                  <a:gd name="connsiteY0" fmla="*/ 827314 h 1857828"/>
                  <a:gd name="connsiteX1" fmla="*/ 464457 w 6966857"/>
                  <a:gd name="connsiteY1" fmla="*/ 0 h 1857828"/>
                  <a:gd name="connsiteX2" fmla="*/ 4528457 w 6966857"/>
                  <a:gd name="connsiteY2" fmla="*/ 0 h 1857828"/>
                  <a:gd name="connsiteX3" fmla="*/ 4847772 w 6966857"/>
                  <a:gd name="connsiteY3" fmla="*/ 420914 h 1857828"/>
                  <a:gd name="connsiteX4" fmla="*/ 6792686 w 6966857"/>
                  <a:gd name="connsiteY4" fmla="*/ 420914 h 1857828"/>
                  <a:gd name="connsiteX5" fmla="*/ 6966857 w 6966857"/>
                  <a:gd name="connsiteY5" fmla="*/ 667657 h 1857828"/>
                  <a:gd name="connsiteX6" fmla="*/ 6923314 w 6966857"/>
                  <a:gd name="connsiteY6" fmla="*/ 1712685 h 1857828"/>
                  <a:gd name="connsiteX7" fmla="*/ 6487886 w 6966857"/>
                  <a:gd name="connsiteY7" fmla="*/ 1854653 h 1857828"/>
                  <a:gd name="connsiteX8" fmla="*/ 420914 w 6966857"/>
                  <a:gd name="connsiteY8" fmla="*/ 1857828 h 1857828"/>
                  <a:gd name="connsiteX9" fmla="*/ 174172 w 6966857"/>
                  <a:gd name="connsiteY9" fmla="*/ 1567543 h 1857828"/>
                  <a:gd name="connsiteX10" fmla="*/ 0 w 6966857"/>
                  <a:gd name="connsiteY10" fmla="*/ 827314 h 1857828"/>
                  <a:gd name="connsiteX0" fmla="*/ 0 w 7047334"/>
                  <a:gd name="connsiteY0" fmla="*/ 827314 h 1866380"/>
                  <a:gd name="connsiteX1" fmla="*/ 464457 w 7047334"/>
                  <a:gd name="connsiteY1" fmla="*/ 0 h 1866380"/>
                  <a:gd name="connsiteX2" fmla="*/ 4528457 w 7047334"/>
                  <a:gd name="connsiteY2" fmla="*/ 0 h 1866380"/>
                  <a:gd name="connsiteX3" fmla="*/ 4847772 w 7047334"/>
                  <a:gd name="connsiteY3" fmla="*/ 420914 h 1866380"/>
                  <a:gd name="connsiteX4" fmla="*/ 6792686 w 7047334"/>
                  <a:gd name="connsiteY4" fmla="*/ 420914 h 1866380"/>
                  <a:gd name="connsiteX5" fmla="*/ 6966857 w 7047334"/>
                  <a:gd name="connsiteY5" fmla="*/ 667657 h 1866380"/>
                  <a:gd name="connsiteX6" fmla="*/ 6861402 w 7047334"/>
                  <a:gd name="connsiteY6" fmla="*/ 1707922 h 1866380"/>
                  <a:gd name="connsiteX7" fmla="*/ 6487886 w 7047334"/>
                  <a:gd name="connsiteY7" fmla="*/ 1854653 h 1866380"/>
                  <a:gd name="connsiteX8" fmla="*/ 420914 w 7047334"/>
                  <a:gd name="connsiteY8" fmla="*/ 1857828 h 1866380"/>
                  <a:gd name="connsiteX9" fmla="*/ 174172 w 7047334"/>
                  <a:gd name="connsiteY9" fmla="*/ 1567543 h 1866380"/>
                  <a:gd name="connsiteX10" fmla="*/ 0 w 7047334"/>
                  <a:gd name="connsiteY10" fmla="*/ 827314 h 1866380"/>
                  <a:gd name="connsiteX0" fmla="*/ 0 w 6966857"/>
                  <a:gd name="connsiteY0" fmla="*/ 827314 h 1857828"/>
                  <a:gd name="connsiteX1" fmla="*/ 464457 w 6966857"/>
                  <a:gd name="connsiteY1" fmla="*/ 0 h 1857828"/>
                  <a:gd name="connsiteX2" fmla="*/ 4528457 w 6966857"/>
                  <a:gd name="connsiteY2" fmla="*/ 0 h 1857828"/>
                  <a:gd name="connsiteX3" fmla="*/ 4847772 w 6966857"/>
                  <a:gd name="connsiteY3" fmla="*/ 420914 h 1857828"/>
                  <a:gd name="connsiteX4" fmla="*/ 6792686 w 6966857"/>
                  <a:gd name="connsiteY4" fmla="*/ 420914 h 1857828"/>
                  <a:gd name="connsiteX5" fmla="*/ 6966857 w 6966857"/>
                  <a:gd name="connsiteY5" fmla="*/ 667657 h 1857828"/>
                  <a:gd name="connsiteX6" fmla="*/ 6861402 w 6966857"/>
                  <a:gd name="connsiteY6" fmla="*/ 1707922 h 1857828"/>
                  <a:gd name="connsiteX7" fmla="*/ 6487886 w 6966857"/>
                  <a:gd name="connsiteY7" fmla="*/ 1854653 h 1857828"/>
                  <a:gd name="connsiteX8" fmla="*/ 420914 w 6966857"/>
                  <a:gd name="connsiteY8" fmla="*/ 1857828 h 1857828"/>
                  <a:gd name="connsiteX9" fmla="*/ 174172 w 6966857"/>
                  <a:gd name="connsiteY9" fmla="*/ 1567543 h 1857828"/>
                  <a:gd name="connsiteX10" fmla="*/ 0 w 6966857"/>
                  <a:gd name="connsiteY10" fmla="*/ 827314 h 1857828"/>
                  <a:gd name="connsiteX0" fmla="*/ 0 w 6966857"/>
                  <a:gd name="connsiteY0" fmla="*/ 827314 h 1857828"/>
                  <a:gd name="connsiteX1" fmla="*/ 464457 w 6966857"/>
                  <a:gd name="connsiteY1" fmla="*/ 0 h 1857828"/>
                  <a:gd name="connsiteX2" fmla="*/ 4528457 w 6966857"/>
                  <a:gd name="connsiteY2" fmla="*/ 0 h 1857828"/>
                  <a:gd name="connsiteX3" fmla="*/ 4847772 w 6966857"/>
                  <a:gd name="connsiteY3" fmla="*/ 420914 h 1857828"/>
                  <a:gd name="connsiteX4" fmla="*/ 6792686 w 6966857"/>
                  <a:gd name="connsiteY4" fmla="*/ 420914 h 1857828"/>
                  <a:gd name="connsiteX5" fmla="*/ 6966857 w 6966857"/>
                  <a:gd name="connsiteY5" fmla="*/ 667657 h 1857828"/>
                  <a:gd name="connsiteX6" fmla="*/ 6861402 w 6966857"/>
                  <a:gd name="connsiteY6" fmla="*/ 1707922 h 1857828"/>
                  <a:gd name="connsiteX7" fmla="*/ 6487886 w 6966857"/>
                  <a:gd name="connsiteY7" fmla="*/ 1854653 h 1857828"/>
                  <a:gd name="connsiteX8" fmla="*/ 420914 w 6966857"/>
                  <a:gd name="connsiteY8" fmla="*/ 1857828 h 1857828"/>
                  <a:gd name="connsiteX9" fmla="*/ 174172 w 6966857"/>
                  <a:gd name="connsiteY9" fmla="*/ 1567543 h 1857828"/>
                  <a:gd name="connsiteX10" fmla="*/ 0 w 6966857"/>
                  <a:gd name="connsiteY10" fmla="*/ 827314 h 1857828"/>
                  <a:gd name="connsiteX0" fmla="*/ 0 w 6819220"/>
                  <a:gd name="connsiteY0" fmla="*/ 536801 h 1857828"/>
                  <a:gd name="connsiteX1" fmla="*/ 316820 w 6819220"/>
                  <a:gd name="connsiteY1" fmla="*/ 0 h 1857828"/>
                  <a:gd name="connsiteX2" fmla="*/ 4380820 w 6819220"/>
                  <a:gd name="connsiteY2" fmla="*/ 0 h 1857828"/>
                  <a:gd name="connsiteX3" fmla="*/ 4700135 w 6819220"/>
                  <a:gd name="connsiteY3" fmla="*/ 420914 h 1857828"/>
                  <a:gd name="connsiteX4" fmla="*/ 6645049 w 6819220"/>
                  <a:gd name="connsiteY4" fmla="*/ 420914 h 1857828"/>
                  <a:gd name="connsiteX5" fmla="*/ 6819220 w 6819220"/>
                  <a:gd name="connsiteY5" fmla="*/ 667657 h 1857828"/>
                  <a:gd name="connsiteX6" fmla="*/ 6713765 w 6819220"/>
                  <a:gd name="connsiteY6" fmla="*/ 1707922 h 1857828"/>
                  <a:gd name="connsiteX7" fmla="*/ 6340249 w 6819220"/>
                  <a:gd name="connsiteY7" fmla="*/ 1854653 h 1857828"/>
                  <a:gd name="connsiteX8" fmla="*/ 273277 w 6819220"/>
                  <a:gd name="connsiteY8" fmla="*/ 1857828 h 1857828"/>
                  <a:gd name="connsiteX9" fmla="*/ 26535 w 6819220"/>
                  <a:gd name="connsiteY9" fmla="*/ 1567543 h 1857828"/>
                  <a:gd name="connsiteX10" fmla="*/ 0 w 6819220"/>
                  <a:gd name="connsiteY10" fmla="*/ 536801 h 1857828"/>
                  <a:gd name="connsiteX0" fmla="*/ 0 w 6819220"/>
                  <a:gd name="connsiteY0" fmla="*/ 536801 h 1857828"/>
                  <a:gd name="connsiteX1" fmla="*/ 316820 w 6819220"/>
                  <a:gd name="connsiteY1" fmla="*/ 0 h 1857828"/>
                  <a:gd name="connsiteX2" fmla="*/ 4380820 w 6819220"/>
                  <a:gd name="connsiteY2" fmla="*/ 0 h 1857828"/>
                  <a:gd name="connsiteX3" fmla="*/ 4700135 w 6819220"/>
                  <a:gd name="connsiteY3" fmla="*/ 420914 h 1857828"/>
                  <a:gd name="connsiteX4" fmla="*/ 6459311 w 6819220"/>
                  <a:gd name="connsiteY4" fmla="*/ 425677 h 1857828"/>
                  <a:gd name="connsiteX5" fmla="*/ 6819220 w 6819220"/>
                  <a:gd name="connsiteY5" fmla="*/ 667657 h 1857828"/>
                  <a:gd name="connsiteX6" fmla="*/ 6713765 w 6819220"/>
                  <a:gd name="connsiteY6" fmla="*/ 1707922 h 1857828"/>
                  <a:gd name="connsiteX7" fmla="*/ 6340249 w 6819220"/>
                  <a:gd name="connsiteY7" fmla="*/ 1854653 h 1857828"/>
                  <a:gd name="connsiteX8" fmla="*/ 273277 w 6819220"/>
                  <a:gd name="connsiteY8" fmla="*/ 1857828 h 1857828"/>
                  <a:gd name="connsiteX9" fmla="*/ 26535 w 6819220"/>
                  <a:gd name="connsiteY9" fmla="*/ 1567543 h 1857828"/>
                  <a:gd name="connsiteX10" fmla="*/ 0 w 6819220"/>
                  <a:gd name="connsiteY10" fmla="*/ 536801 h 1857828"/>
                  <a:gd name="connsiteX0" fmla="*/ 0 w 6713765"/>
                  <a:gd name="connsiteY0" fmla="*/ 536801 h 1857828"/>
                  <a:gd name="connsiteX1" fmla="*/ 316820 w 6713765"/>
                  <a:gd name="connsiteY1" fmla="*/ 0 h 1857828"/>
                  <a:gd name="connsiteX2" fmla="*/ 4380820 w 6713765"/>
                  <a:gd name="connsiteY2" fmla="*/ 0 h 1857828"/>
                  <a:gd name="connsiteX3" fmla="*/ 4700135 w 6713765"/>
                  <a:gd name="connsiteY3" fmla="*/ 420914 h 1857828"/>
                  <a:gd name="connsiteX4" fmla="*/ 6459311 w 6713765"/>
                  <a:gd name="connsiteY4" fmla="*/ 425677 h 1857828"/>
                  <a:gd name="connsiteX5" fmla="*/ 6681107 w 6713765"/>
                  <a:gd name="connsiteY5" fmla="*/ 691469 h 1857828"/>
                  <a:gd name="connsiteX6" fmla="*/ 6713765 w 6713765"/>
                  <a:gd name="connsiteY6" fmla="*/ 1707922 h 1857828"/>
                  <a:gd name="connsiteX7" fmla="*/ 6340249 w 6713765"/>
                  <a:gd name="connsiteY7" fmla="*/ 1854653 h 1857828"/>
                  <a:gd name="connsiteX8" fmla="*/ 273277 w 6713765"/>
                  <a:gd name="connsiteY8" fmla="*/ 1857828 h 1857828"/>
                  <a:gd name="connsiteX9" fmla="*/ 26535 w 6713765"/>
                  <a:gd name="connsiteY9" fmla="*/ 1567543 h 1857828"/>
                  <a:gd name="connsiteX10" fmla="*/ 0 w 6713765"/>
                  <a:gd name="connsiteY10" fmla="*/ 536801 h 1857828"/>
                  <a:gd name="connsiteX0" fmla="*/ 0 w 6681107"/>
                  <a:gd name="connsiteY0" fmla="*/ 536801 h 1857828"/>
                  <a:gd name="connsiteX1" fmla="*/ 316820 w 6681107"/>
                  <a:gd name="connsiteY1" fmla="*/ 0 h 1857828"/>
                  <a:gd name="connsiteX2" fmla="*/ 4380820 w 6681107"/>
                  <a:gd name="connsiteY2" fmla="*/ 0 h 1857828"/>
                  <a:gd name="connsiteX3" fmla="*/ 4700135 w 6681107"/>
                  <a:gd name="connsiteY3" fmla="*/ 420914 h 1857828"/>
                  <a:gd name="connsiteX4" fmla="*/ 6459311 w 6681107"/>
                  <a:gd name="connsiteY4" fmla="*/ 425677 h 1857828"/>
                  <a:gd name="connsiteX5" fmla="*/ 6681107 w 6681107"/>
                  <a:gd name="connsiteY5" fmla="*/ 691469 h 1857828"/>
                  <a:gd name="connsiteX6" fmla="*/ 6656615 w 6681107"/>
                  <a:gd name="connsiteY6" fmla="*/ 1707922 h 1857828"/>
                  <a:gd name="connsiteX7" fmla="*/ 6340249 w 6681107"/>
                  <a:gd name="connsiteY7" fmla="*/ 1854653 h 1857828"/>
                  <a:gd name="connsiteX8" fmla="*/ 273277 w 6681107"/>
                  <a:gd name="connsiteY8" fmla="*/ 1857828 h 1857828"/>
                  <a:gd name="connsiteX9" fmla="*/ 26535 w 6681107"/>
                  <a:gd name="connsiteY9" fmla="*/ 1567543 h 1857828"/>
                  <a:gd name="connsiteX10" fmla="*/ 0 w 6681107"/>
                  <a:gd name="connsiteY10" fmla="*/ 536801 h 1857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81107" h="1857828">
                    <a:moveTo>
                      <a:pt x="0" y="536801"/>
                    </a:moveTo>
                    <a:lnTo>
                      <a:pt x="316820" y="0"/>
                    </a:lnTo>
                    <a:lnTo>
                      <a:pt x="4380820" y="0"/>
                    </a:lnTo>
                    <a:lnTo>
                      <a:pt x="4700135" y="420914"/>
                    </a:lnTo>
                    <a:lnTo>
                      <a:pt x="6459311" y="425677"/>
                    </a:lnTo>
                    <a:lnTo>
                      <a:pt x="6681107" y="691469"/>
                    </a:lnTo>
                    <a:lnTo>
                      <a:pt x="6656615" y="1707922"/>
                    </a:lnTo>
                    <a:lnTo>
                      <a:pt x="6340249" y="1854653"/>
                    </a:lnTo>
                    <a:lnTo>
                      <a:pt x="273277" y="1857828"/>
                    </a:lnTo>
                    <a:lnTo>
                      <a:pt x="26535" y="1567543"/>
                    </a:lnTo>
                    <a:lnTo>
                      <a:pt x="0" y="536801"/>
                    </a:lnTo>
                    <a:close/>
                  </a:path>
                </a:pathLst>
              </a:custGeom>
              <a:ln w="38100">
                <a:solidFill>
                  <a:srgbClr val="89AE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004175" y="3127375"/>
              <a:ext cx="3035302" cy="538080"/>
              <a:chOff x="8004175" y="2898775"/>
              <a:chExt cx="3035302" cy="538080"/>
            </a:xfrm>
          </p:grpSpPr>
          <p:sp>
            <p:nvSpPr>
              <p:cNvPr id="274" name="Hexagon 273"/>
              <p:cNvSpPr/>
              <p:nvPr/>
            </p:nvSpPr>
            <p:spPr>
              <a:xfrm>
                <a:off x="8004175" y="2898775"/>
                <a:ext cx="3000913" cy="469817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2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47" name="Hexagon 446"/>
              <p:cNvSpPr/>
              <p:nvPr/>
            </p:nvSpPr>
            <p:spPr>
              <a:xfrm>
                <a:off x="8048623" y="2933701"/>
                <a:ext cx="2990854" cy="503154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rgbClr val="AFCED5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2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6" name="Hexagon 275"/>
              <p:cNvSpPr/>
              <p:nvPr/>
            </p:nvSpPr>
            <p:spPr>
              <a:xfrm>
                <a:off x="8039100" y="2933700"/>
                <a:ext cx="2962813" cy="469817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rgbClr val="4BACC6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2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7156499" y="11100518"/>
              <a:ext cx="3882978" cy="519982"/>
              <a:chOff x="8004175" y="2898775"/>
              <a:chExt cx="3000913" cy="519982"/>
            </a:xfrm>
            <a:solidFill>
              <a:srgbClr val="FF6915"/>
            </a:solidFill>
          </p:grpSpPr>
          <p:sp>
            <p:nvSpPr>
              <p:cNvPr id="281" name="Hexagon 280"/>
              <p:cNvSpPr/>
              <p:nvPr/>
            </p:nvSpPr>
            <p:spPr>
              <a:xfrm>
                <a:off x="8004175" y="2898775"/>
                <a:ext cx="3000913" cy="469817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2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Hexagon 281"/>
              <p:cNvSpPr/>
              <p:nvPr/>
            </p:nvSpPr>
            <p:spPr>
              <a:xfrm>
                <a:off x="8039100" y="2948940"/>
                <a:ext cx="2962813" cy="469817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rgbClr val="FFC000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2200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6084625" y="4343400"/>
              <a:ext cx="5479975" cy="6791764"/>
              <a:chOff x="15808322" y="4455108"/>
              <a:chExt cx="5479975" cy="6791764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15817850" y="4455108"/>
                <a:ext cx="1362901" cy="1354770"/>
                <a:chOff x="15817850" y="4455108"/>
                <a:chExt cx="1362901" cy="1354770"/>
              </a:xfrm>
            </p:grpSpPr>
            <p:sp>
              <p:nvSpPr>
                <p:cNvPr id="310" name="Rectangle 309"/>
                <p:cNvSpPr/>
                <p:nvPr/>
              </p:nvSpPr>
              <p:spPr>
                <a:xfrm>
                  <a:off x="15817850" y="4455108"/>
                  <a:ext cx="1324008" cy="131645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11" name="Rectangle 310"/>
                <p:cNvSpPr/>
                <p:nvPr/>
              </p:nvSpPr>
              <p:spPr>
                <a:xfrm>
                  <a:off x="15866091" y="4495800"/>
                  <a:ext cx="1314660" cy="1314078"/>
                </a:xfrm>
                <a:prstGeom prst="rect">
                  <a:avLst/>
                </a:prstGeom>
                <a:solidFill>
                  <a:srgbClr val="89AEB5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09" name="Rectangle 308"/>
                <p:cNvSpPr/>
                <p:nvPr/>
              </p:nvSpPr>
              <p:spPr>
                <a:xfrm>
                  <a:off x="15866091" y="4495800"/>
                  <a:ext cx="1275767" cy="127576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312" name="Group 311"/>
              <p:cNvGrpSpPr/>
              <p:nvPr/>
            </p:nvGrpSpPr>
            <p:grpSpPr>
              <a:xfrm>
                <a:off x="17187032" y="4456298"/>
                <a:ext cx="1362901" cy="1354770"/>
                <a:chOff x="15817850" y="4455108"/>
                <a:chExt cx="1362901" cy="1354770"/>
              </a:xfrm>
            </p:grpSpPr>
            <p:sp>
              <p:nvSpPr>
                <p:cNvPr id="313" name="Rectangle 312"/>
                <p:cNvSpPr/>
                <p:nvPr/>
              </p:nvSpPr>
              <p:spPr>
                <a:xfrm>
                  <a:off x="15817850" y="4455108"/>
                  <a:ext cx="1324008" cy="131645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14" name="Rectangle 313"/>
                <p:cNvSpPr/>
                <p:nvPr/>
              </p:nvSpPr>
              <p:spPr>
                <a:xfrm>
                  <a:off x="15866091" y="4495800"/>
                  <a:ext cx="1314660" cy="1314078"/>
                </a:xfrm>
                <a:prstGeom prst="rect">
                  <a:avLst/>
                </a:prstGeom>
                <a:solidFill>
                  <a:srgbClr val="89AEB5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15" name="Rectangle 314"/>
                <p:cNvSpPr/>
                <p:nvPr/>
              </p:nvSpPr>
              <p:spPr>
                <a:xfrm>
                  <a:off x="15866091" y="4495800"/>
                  <a:ext cx="1275767" cy="127576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316" name="Group 315"/>
              <p:cNvGrpSpPr/>
              <p:nvPr/>
            </p:nvGrpSpPr>
            <p:grpSpPr>
              <a:xfrm>
                <a:off x="18556214" y="4457488"/>
                <a:ext cx="1362901" cy="1354770"/>
                <a:chOff x="15817850" y="4455108"/>
                <a:chExt cx="1362901" cy="1354770"/>
              </a:xfrm>
            </p:grpSpPr>
            <p:sp>
              <p:nvSpPr>
                <p:cNvPr id="317" name="Rectangle 316"/>
                <p:cNvSpPr/>
                <p:nvPr/>
              </p:nvSpPr>
              <p:spPr>
                <a:xfrm>
                  <a:off x="15817850" y="4455108"/>
                  <a:ext cx="1324008" cy="131645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18" name="Rectangle 317"/>
                <p:cNvSpPr/>
                <p:nvPr/>
              </p:nvSpPr>
              <p:spPr>
                <a:xfrm>
                  <a:off x="15866091" y="4495800"/>
                  <a:ext cx="1314660" cy="1314078"/>
                </a:xfrm>
                <a:prstGeom prst="rect">
                  <a:avLst/>
                </a:prstGeom>
                <a:solidFill>
                  <a:srgbClr val="89AEB5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19" name="Rectangle 318"/>
                <p:cNvSpPr/>
                <p:nvPr/>
              </p:nvSpPr>
              <p:spPr>
                <a:xfrm>
                  <a:off x="15866091" y="4495800"/>
                  <a:ext cx="1275767" cy="127576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320" name="Group 319"/>
              <p:cNvGrpSpPr/>
              <p:nvPr/>
            </p:nvGrpSpPr>
            <p:grpSpPr>
              <a:xfrm>
                <a:off x="19925396" y="4458678"/>
                <a:ext cx="1362901" cy="1354770"/>
                <a:chOff x="15817850" y="4455108"/>
                <a:chExt cx="1362901" cy="1354770"/>
              </a:xfrm>
            </p:grpSpPr>
            <p:sp>
              <p:nvSpPr>
                <p:cNvPr id="321" name="Rectangle 320"/>
                <p:cNvSpPr/>
                <p:nvPr/>
              </p:nvSpPr>
              <p:spPr>
                <a:xfrm>
                  <a:off x="15817850" y="4455108"/>
                  <a:ext cx="1324008" cy="131645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22" name="Rectangle 321"/>
                <p:cNvSpPr/>
                <p:nvPr/>
              </p:nvSpPr>
              <p:spPr>
                <a:xfrm>
                  <a:off x="15866091" y="4495800"/>
                  <a:ext cx="1314660" cy="1314078"/>
                </a:xfrm>
                <a:prstGeom prst="rect">
                  <a:avLst/>
                </a:prstGeom>
                <a:solidFill>
                  <a:srgbClr val="89AEB5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15866091" y="4495800"/>
                  <a:ext cx="1275767" cy="127576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324" name="Group 323"/>
              <p:cNvGrpSpPr/>
              <p:nvPr/>
            </p:nvGrpSpPr>
            <p:grpSpPr>
              <a:xfrm>
                <a:off x="15815468" y="5813464"/>
                <a:ext cx="1362901" cy="1354770"/>
                <a:chOff x="15817850" y="4455108"/>
                <a:chExt cx="1362901" cy="1354770"/>
              </a:xfrm>
            </p:grpSpPr>
            <p:sp>
              <p:nvSpPr>
                <p:cNvPr id="325" name="Rectangle 324"/>
                <p:cNvSpPr/>
                <p:nvPr/>
              </p:nvSpPr>
              <p:spPr>
                <a:xfrm>
                  <a:off x="15817850" y="4455108"/>
                  <a:ext cx="1324008" cy="131645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26" name="Rectangle 325"/>
                <p:cNvSpPr/>
                <p:nvPr/>
              </p:nvSpPr>
              <p:spPr>
                <a:xfrm>
                  <a:off x="15866091" y="4495800"/>
                  <a:ext cx="1314660" cy="1314078"/>
                </a:xfrm>
                <a:prstGeom prst="rect">
                  <a:avLst/>
                </a:prstGeom>
                <a:solidFill>
                  <a:srgbClr val="89AEB5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>
                  <a:off x="15866091" y="4495800"/>
                  <a:ext cx="1275767" cy="127576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328" name="Group 327"/>
              <p:cNvGrpSpPr/>
              <p:nvPr/>
            </p:nvGrpSpPr>
            <p:grpSpPr>
              <a:xfrm>
                <a:off x="17184650" y="5814654"/>
                <a:ext cx="1362901" cy="1354770"/>
                <a:chOff x="15817850" y="4455108"/>
                <a:chExt cx="1362901" cy="1354770"/>
              </a:xfrm>
            </p:grpSpPr>
            <p:sp>
              <p:nvSpPr>
                <p:cNvPr id="329" name="Rectangle 328"/>
                <p:cNvSpPr/>
                <p:nvPr/>
              </p:nvSpPr>
              <p:spPr>
                <a:xfrm>
                  <a:off x="15817850" y="4455108"/>
                  <a:ext cx="1324008" cy="131645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30" name="Rectangle 329"/>
                <p:cNvSpPr/>
                <p:nvPr/>
              </p:nvSpPr>
              <p:spPr>
                <a:xfrm>
                  <a:off x="15866091" y="4495800"/>
                  <a:ext cx="1314660" cy="1314078"/>
                </a:xfrm>
                <a:prstGeom prst="rect">
                  <a:avLst/>
                </a:prstGeom>
                <a:solidFill>
                  <a:srgbClr val="89AEB5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31" name="Rectangle 330"/>
                <p:cNvSpPr/>
                <p:nvPr/>
              </p:nvSpPr>
              <p:spPr>
                <a:xfrm>
                  <a:off x="15866091" y="4495800"/>
                  <a:ext cx="1275767" cy="127576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332" name="Group 331"/>
              <p:cNvGrpSpPr/>
              <p:nvPr/>
            </p:nvGrpSpPr>
            <p:grpSpPr>
              <a:xfrm>
                <a:off x="18553832" y="5815844"/>
                <a:ext cx="1362901" cy="1354770"/>
                <a:chOff x="15817850" y="4455108"/>
                <a:chExt cx="1362901" cy="1354770"/>
              </a:xfrm>
            </p:grpSpPr>
            <p:sp>
              <p:nvSpPr>
                <p:cNvPr id="333" name="Rectangle 332"/>
                <p:cNvSpPr/>
                <p:nvPr/>
              </p:nvSpPr>
              <p:spPr>
                <a:xfrm>
                  <a:off x="15817850" y="4455108"/>
                  <a:ext cx="1324008" cy="131645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34" name="Rectangle 333"/>
                <p:cNvSpPr/>
                <p:nvPr/>
              </p:nvSpPr>
              <p:spPr>
                <a:xfrm>
                  <a:off x="15866091" y="4495800"/>
                  <a:ext cx="1314660" cy="1314078"/>
                </a:xfrm>
                <a:prstGeom prst="rect">
                  <a:avLst/>
                </a:prstGeom>
                <a:solidFill>
                  <a:srgbClr val="89AEB5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35" name="Rectangle 334"/>
                <p:cNvSpPr/>
                <p:nvPr/>
              </p:nvSpPr>
              <p:spPr>
                <a:xfrm>
                  <a:off x="15866091" y="4495800"/>
                  <a:ext cx="1275767" cy="127576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336" name="Group 335"/>
              <p:cNvGrpSpPr/>
              <p:nvPr/>
            </p:nvGrpSpPr>
            <p:grpSpPr>
              <a:xfrm>
                <a:off x="19923014" y="5817034"/>
                <a:ext cx="1362901" cy="1354770"/>
                <a:chOff x="15817850" y="4455108"/>
                <a:chExt cx="1362901" cy="1354770"/>
              </a:xfrm>
            </p:grpSpPr>
            <p:sp>
              <p:nvSpPr>
                <p:cNvPr id="337" name="Rectangle 336"/>
                <p:cNvSpPr/>
                <p:nvPr/>
              </p:nvSpPr>
              <p:spPr>
                <a:xfrm>
                  <a:off x="15817850" y="4455108"/>
                  <a:ext cx="1324008" cy="131645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38" name="Rectangle 337"/>
                <p:cNvSpPr/>
                <p:nvPr/>
              </p:nvSpPr>
              <p:spPr>
                <a:xfrm>
                  <a:off x="15866091" y="4495800"/>
                  <a:ext cx="1314660" cy="1314078"/>
                </a:xfrm>
                <a:prstGeom prst="rect">
                  <a:avLst/>
                </a:prstGeom>
                <a:solidFill>
                  <a:srgbClr val="89AEB5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39" name="Rectangle 338"/>
                <p:cNvSpPr/>
                <p:nvPr/>
              </p:nvSpPr>
              <p:spPr>
                <a:xfrm>
                  <a:off x="15866091" y="4495800"/>
                  <a:ext cx="1275767" cy="127576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340" name="Group 339"/>
              <p:cNvGrpSpPr/>
              <p:nvPr/>
            </p:nvGrpSpPr>
            <p:grpSpPr>
              <a:xfrm>
                <a:off x="15813086" y="7171820"/>
                <a:ext cx="1362901" cy="1354770"/>
                <a:chOff x="15817850" y="4455108"/>
                <a:chExt cx="1362901" cy="1354770"/>
              </a:xfrm>
            </p:grpSpPr>
            <p:sp>
              <p:nvSpPr>
                <p:cNvPr id="341" name="Rectangle 340"/>
                <p:cNvSpPr/>
                <p:nvPr/>
              </p:nvSpPr>
              <p:spPr>
                <a:xfrm>
                  <a:off x="15817850" y="4455108"/>
                  <a:ext cx="1324008" cy="131645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42" name="Rectangle 341"/>
                <p:cNvSpPr/>
                <p:nvPr/>
              </p:nvSpPr>
              <p:spPr>
                <a:xfrm>
                  <a:off x="15866091" y="4495800"/>
                  <a:ext cx="1314660" cy="1314078"/>
                </a:xfrm>
                <a:prstGeom prst="rect">
                  <a:avLst/>
                </a:prstGeom>
                <a:solidFill>
                  <a:srgbClr val="89AEB5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43" name="Rectangle 342"/>
                <p:cNvSpPr/>
                <p:nvPr/>
              </p:nvSpPr>
              <p:spPr>
                <a:xfrm>
                  <a:off x="15866091" y="4495800"/>
                  <a:ext cx="1275767" cy="127576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344" name="Group 343"/>
              <p:cNvGrpSpPr/>
              <p:nvPr/>
            </p:nvGrpSpPr>
            <p:grpSpPr>
              <a:xfrm>
                <a:off x="17182268" y="7173010"/>
                <a:ext cx="1362901" cy="1354770"/>
                <a:chOff x="15817850" y="4455108"/>
                <a:chExt cx="1362901" cy="1354770"/>
              </a:xfrm>
            </p:grpSpPr>
            <p:sp>
              <p:nvSpPr>
                <p:cNvPr id="345" name="Rectangle 344"/>
                <p:cNvSpPr/>
                <p:nvPr/>
              </p:nvSpPr>
              <p:spPr>
                <a:xfrm>
                  <a:off x="15817850" y="4455108"/>
                  <a:ext cx="1324008" cy="131645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46" name="Rectangle 345"/>
                <p:cNvSpPr/>
                <p:nvPr/>
              </p:nvSpPr>
              <p:spPr>
                <a:xfrm>
                  <a:off x="15866091" y="4495800"/>
                  <a:ext cx="1314660" cy="1314078"/>
                </a:xfrm>
                <a:prstGeom prst="rect">
                  <a:avLst/>
                </a:prstGeom>
                <a:solidFill>
                  <a:srgbClr val="89AEB5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47" name="Rectangle 346"/>
                <p:cNvSpPr/>
                <p:nvPr/>
              </p:nvSpPr>
              <p:spPr>
                <a:xfrm>
                  <a:off x="15866091" y="4495800"/>
                  <a:ext cx="1275767" cy="127576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348" name="Group 347"/>
              <p:cNvGrpSpPr/>
              <p:nvPr/>
            </p:nvGrpSpPr>
            <p:grpSpPr>
              <a:xfrm>
                <a:off x="18551450" y="7174200"/>
                <a:ext cx="1362901" cy="1354770"/>
                <a:chOff x="15817850" y="4455108"/>
                <a:chExt cx="1362901" cy="1354770"/>
              </a:xfrm>
            </p:grpSpPr>
            <p:sp>
              <p:nvSpPr>
                <p:cNvPr id="349" name="Rectangle 348"/>
                <p:cNvSpPr/>
                <p:nvPr/>
              </p:nvSpPr>
              <p:spPr>
                <a:xfrm>
                  <a:off x="15817850" y="4455108"/>
                  <a:ext cx="1324008" cy="131645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50" name="Rectangle 349"/>
                <p:cNvSpPr/>
                <p:nvPr/>
              </p:nvSpPr>
              <p:spPr>
                <a:xfrm>
                  <a:off x="15866091" y="4495800"/>
                  <a:ext cx="1314660" cy="1314078"/>
                </a:xfrm>
                <a:prstGeom prst="rect">
                  <a:avLst/>
                </a:prstGeom>
                <a:solidFill>
                  <a:srgbClr val="89AEB5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51" name="Rectangle 350"/>
                <p:cNvSpPr/>
                <p:nvPr/>
              </p:nvSpPr>
              <p:spPr>
                <a:xfrm>
                  <a:off x="15866091" y="4495800"/>
                  <a:ext cx="1275767" cy="127576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352" name="Group 351"/>
              <p:cNvGrpSpPr/>
              <p:nvPr/>
            </p:nvGrpSpPr>
            <p:grpSpPr>
              <a:xfrm>
                <a:off x="19920632" y="7175390"/>
                <a:ext cx="1362901" cy="1354770"/>
                <a:chOff x="15817850" y="4455108"/>
                <a:chExt cx="1362901" cy="1354770"/>
              </a:xfrm>
            </p:grpSpPr>
            <p:sp>
              <p:nvSpPr>
                <p:cNvPr id="353" name="Rectangle 352"/>
                <p:cNvSpPr/>
                <p:nvPr/>
              </p:nvSpPr>
              <p:spPr>
                <a:xfrm>
                  <a:off x="15817850" y="4455108"/>
                  <a:ext cx="1324008" cy="131645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54" name="Rectangle 353"/>
                <p:cNvSpPr/>
                <p:nvPr/>
              </p:nvSpPr>
              <p:spPr>
                <a:xfrm>
                  <a:off x="15866091" y="4495800"/>
                  <a:ext cx="1314660" cy="1314078"/>
                </a:xfrm>
                <a:prstGeom prst="rect">
                  <a:avLst/>
                </a:prstGeom>
                <a:solidFill>
                  <a:srgbClr val="89AEB5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55" name="Rectangle 354"/>
                <p:cNvSpPr/>
                <p:nvPr/>
              </p:nvSpPr>
              <p:spPr>
                <a:xfrm>
                  <a:off x="15866091" y="4495800"/>
                  <a:ext cx="1275767" cy="127576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356" name="Group 355"/>
              <p:cNvGrpSpPr/>
              <p:nvPr/>
            </p:nvGrpSpPr>
            <p:grpSpPr>
              <a:xfrm>
                <a:off x="15810704" y="8530176"/>
                <a:ext cx="1362901" cy="1354770"/>
                <a:chOff x="15817850" y="4455108"/>
                <a:chExt cx="1362901" cy="1354770"/>
              </a:xfrm>
            </p:grpSpPr>
            <p:sp>
              <p:nvSpPr>
                <p:cNvPr id="357" name="Rectangle 356"/>
                <p:cNvSpPr/>
                <p:nvPr/>
              </p:nvSpPr>
              <p:spPr>
                <a:xfrm>
                  <a:off x="15817850" y="4455108"/>
                  <a:ext cx="1324008" cy="131645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58" name="Rectangle 357"/>
                <p:cNvSpPr/>
                <p:nvPr/>
              </p:nvSpPr>
              <p:spPr>
                <a:xfrm>
                  <a:off x="15866091" y="4495800"/>
                  <a:ext cx="1314660" cy="1314078"/>
                </a:xfrm>
                <a:prstGeom prst="rect">
                  <a:avLst/>
                </a:prstGeom>
                <a:solidFill>
                  <a:srgbClr val="89AEB5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59" name="Rectangle 358"/>
                <p:cNvSpPr/>
                <p:nvPr/>
              </p:nvSpPr>
              <p:spPr>
                <a:xfrm>
                  <a:off x="15866091" y="4495800"/>
                  <a:ext cx="1275767" cy="127576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360" name="Group 359"/>
              <p:cNvGrpSpPr/>
              <p:nvPr/>
            </p:nvGrpSpPr>
            <p:grpSpPr>
              <a:xfrm>
                <a:off x="17179886" y="8531366"/>
                <a:ext cx="1362901" cy="1354770"/>
                <a:chOff x="15817850" y="4455108"/>
                <a:chExt cx="1362901" cy="1354770"/>
              </a:xfrm>
            </p:grpSpPr>
            <p:sp>
              <p:nvSpPr>
                <p:cNvPr id="361" name="Rectangle 360"/>
                <p:cNvSpPr/>
                <p:nvPr/>
              </p:nvSpPr>
              <p:spPr>
                <a:xfrm>
                  <a:off x="15817850" y="4455108"/>
                  <a:ext cx="1324008" cy="131645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62" name="Rectangle 361"/>
                <p:cNvSpPr/>
                <p:nvPr/>
              </p:nvSpPr>
              <p:spPr>
                <a:xfrm>
                  <a:off x="15866091" y="4495800"/>
                  <a:ext cx="1314660" cy="1314078"/>
                </a:xfrm>
                <a:prstGeom prst="rect">
                  <a:avLst/>
                </a:prstGeom>
                <a:solidFill>
                  <a:srgbClr val="89AEB5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63" name="Rectangle 362"/>
                <p:cNvSpPr/>
                <p:nvPr/>
              </p:nvSpPr>
              <p:spPr>
                <a:xfrm>
                  <a:off x="15866091" y="4495800"/>
                  <a:ext cx="1275767" cy="127576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364" name="Group 363"/>
              <p:cNvGrpSpPr/>
              <p:nvPr/>
            </p:nvGrpSpPr>
            <p:grpSpPr>
              <a:xfrm>
                <a:off x="18549068" y="8532556"/>
                <a:ext cx="1362901" cy="1354770"/>
                <a:chOff x="15817850" y="4455108"/>
                <a:chExt cx="1362901" cy="1354770"/>
              </a:xfrm>
            </p:grpSpPr>
            <p:sp>
              <p:nvSpPr>
                <p:cNvPr id="365" name="Rectangle 364"/>
                <p:cNvSpPr/>
                <p:nvPr/>
              </p:nvSpPr>
              <p:spPr>
                <a:xfrm>
                  <a:off x="15817850" y="4455108"/>
                  <a:ext cx="1324008" cy="131645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66" name="Rectangle 365"/>
                <p:cNvSpPr/>
                <p:nvPr/>
              </p:nvSpPr>
              <p:spPr>
                <a:xfrm>
                  <a:off x="15866091" y="4495800"/>
                  <a:ext cx="1314660" cy="1314078"/>
                </a:xfrm>
                <a:prstGeom prst="rect">
                  <a:avLst/>
                </a:prstGeom>
                <a:solidFill>
                  <a:srgbClr val="89AEB5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67" name="Rectangle 366"/>
                <p:cNvSpPr/>
                <p:nvPr/>
              </p:nvSpPr>
              <p:spPr>
                <a:xfrm>
                  <a:off x="15866091" y="4495800"/>
                  <a:ext cx="1275767" cy="127576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368" name="Group 367"/>
              <p:cNvGrpSpPr/>
              <p:nvPr/>
            </p:nvGrpSpPr>
            <p:grpSpPr>
              <a:xfrm>
                <a:off x="19918250" y="8533746"/>
                <a:ext cx="1362901" cy="1354770"/>
                <a:chOff x="15817850" y="4455108"/>
                <a:chExt cx="1362901" cy="1354770"/>
              </a:xfrm>
            </p:grpSpPr>
            <p:sp>
              <p:nvSpPr>
                <p:cNvPr id="369" name="Rectangle 368"/>
                <p:cNvSpPr/>
                <p:nvPr/>
              </p:nvSpPr>
              <p:spPr>
                <a:xfrm>
                  <a:off x="15817850" y="4455108"/>
                  <a:ext cx="1324008" cy="131645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70" name="Rectangle 369"/>
                <p:cNvSpPr/>
                <p:nvPr/>
              </p:nvSpPr>
              <p:spPr>
                <a:xfrm>
                  <a:off x="15866091" y="4495800"/>
                  <a:ext cx="1314660" cy="1314078"/>
                </a:xfrm>
                <a:prstGeom prst="rect">
                  <a:avLst/>
                </a:prstGeom>
                <a:solidFill>
                  <a:srgbClr val="89AEB5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71" name="Rectangle 370"/>
                <p:cNvSpPr/>
                <p:nvPr/>
              </p:nvSpPr>
              <p:spPr>
                <a:xfrm>
                  <a:off x="15866091" y="4495800"/>
                  <a:ext cx="1275767" cy="127576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372" name="Group 371"/>
              <p:cNvGrpSpPr/>
              <p:nvPr/>
            </p:nvGrpSpPr>
            <p:grpSpPr>
              <a:xfrm>
                <a:off x="15808322" y="9888532"/>
                <a:ext cx="1362901" cy="1354770"/>
                <a:chOff x="15817850" y="4455108"/>
                <a:chExt cx="1362901" cy="1354770"/>
              </a:xfrm>
            </p:grpSpPr>
            <p:sp>
              <p:nvSpPr>
                <p:cNvPr id="373" name="Rectangle 372"/>
                <p:cNvSpPr/>
                <p:nvPr/>
              </p:nvSpPr>
              <p:spPr>
                <a:xfrm>
                  <a:off x="15817850" y="4455108"/>
                  <a:ext cx="1324008" cy="131645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74" name="Rectangle 373"/>
                <p:cNvSpPr/>
                <p:nvPr/>
              </p:nvSpPr>
              <p:spPr>
                <a:xfrm>
                  <a:off x="15866091" y="4495800"/>
                  <a:ext cx="1314660" cy="1314078"/>
                </a:xfrm>
                <a:prstGeom prst="rect">
                  <a:avLst/>
                </a:prstGeom>
                <a:solidFill>
                  <a:srgbClr val="89AEB5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75" name="Rectangle 374"/>
                <p:cNvSpPr/>
                <p:nvPr/>
              </p:nvSpPr>
              <p:spPr>
                <a:xfrm>
                  <a:off x="15866091" y="4495800"/>
                  <a:ext cx="1275767" cy="127576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376" name="Group 375"/>
              <p:cNvGrpSpPr/>
              <p:nvPr/>
            </p:nvGrpSpPr>
            <p:grpSpPr>
              <a:xfrm>
                <a:off x="17177504" y="9889722"/>
                <a:ext cx="1362901" cy="1354770"/>
                <a:chOff x="15817850" y="4455108"/>
                <a:chExt cx="1362901" cy="1354770"/>
              </a:xfrm>
            </p:grpSpPr>
            <p:sp>
              <p:nvSpPr>
                <p:cNvPr id="377" name="Rectangle 376"/>
                <p:cNvSpPr/>
                <p:nvPr/>
              </p:nvSpPr>
              <p:spPr>
                <a:xfrm>
                  <a:off x="15817850" y="4455108"/>
                  <a:ext cx="1324008" cy="131645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78" name="Rectangle 377"/>
                <p:cNvSpPr/>
                <p:nvPr/>
              </p:nvSpPr>
              <p:spPr>
                <a:xfrm>
                  <a:off x="15866091" y="4495800"/>
                  <a:ext cx="1314660" cy="1314078"/>
                </a:xfrm>
                <a:prstGeom prst="rect">
                  <a:avLst/>
                </a:prstGeom>
                <a:solidFill>
                  <a:srgbClr val="89AEB5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79" name="Rectangle 378"/>
                <p:cNvSpPr/>
                <p:nvPr/>
              </p:nvSpPr>
              <p:spPr>
                <a:xfrm>
                  <a:off x="15866091" y="4495800"/>
                  <a:ext cx="1275767" cy="127576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380" name="Group 379"/>
              <p:cNvGrpSpPr/>
              <p:nvPr/>
            </p:nvGrpSpPr>
            <p:grpSpPr>
              <a:xfrm>
                <a:off x="18546686" y="9890912"/>
                <a:ext cx="1362901" cy="1354770"/>
                <a:chOff x="15817850" y="4455108"/>
                <a:chExt cx="1362901" cy="1354770"/>
              </a:xfrm>
            </p:grpSpPr>
            <p:sp>
              <p:nvSpPr>
                <p:cNvPr id="381" name="Rectangle 380"/>
                <p:cNvSpPr/>
                <p:nvPr/>
              </p:nvSpPr>
              <p:spPr>
                <a:xfrm>
                  <a:off x="15817850" y="4455108"/>
                  <a:ext cx="1324008" cy="131645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82" name="Rectangle 381"/>
                <p:cNvSpPr/>
                <p:nvPr/>
              </p:nvSpPr>
              <p:spPr>
                <a:xfrm>
                  <a:off x="15866091" y="4495800"/>
                  <a:ext cx="1314660" cy="1314078"/>
                </a:xfrm>
                <a:prstGeom prst="rect">
                  <a:avLst/>
                </a:prstGeom>
                <a:solidFill>
                  <a:srgbClr val="89AEB5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83" name="Rectangle 382"/>
                <p:cNvSpPr/>
                <p:nvPr/>
              </p:nvSpPr>
              <p:spPr>
                <a:xfrm>
                  <a:off x="15866091" y="4495800"/>
                  <a:ext cx="1275767" cy="127576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384" name="Group 383"/>
              <p:cNvGrpSpPr/>
              <p:nvPr/>
            </p:nvGrpSpPr>
            <p:grpSpPr>
              <a:xfrm>
                <a:off x="19915868" y="9892102"/>
                <a:ext cx="1362901" cy="1354770"/>
                <a:chOff x="15817850" y="4455108"/>
                <a:chExt cx="1362901" cy="1354770"/>
              </a:xfrm>
            </p:grpSpPr>
            <p:sp>
              <p:nvSpPr>
                <p:cNvPr id="385" name="Rectangle 384"/>
                <p:cNvSpPr/>
                <p:nvPr/>
              </p:nvSpPr>
              <p:spPr>
                <a:xfrm>
                  <a:off x="15817850" y="4455108"/>
                  <a:ext cx="1324008" cy="131645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86" name="Rectangle 385"/>
                <p:cNvSpPr/>
                <p:nvPr/>
              </p:nvSpPr>
              <p:spPr>
                <a:xfrm>
                  <a:off x="15866091" y="4495800"/>
                  <a:ext cx="1314660" cy="1314078"/>
                </a:xfrm>
                <a:prstGeom prst="rect">
                  <a:avLst/>
                </a:prstGeom>
                <a:solidFill>
                  <a:srgbClr val="89AEB5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87" name="Rectangle 386"/>
                <p:cNvSpPr/>
                <p:nvPr/>
              </p:nvSpPr>
              <p:spPr>
                <a:xfrm>
                  <a:off x="15866091" y="4495800"/>
                  <a:ext cx="1275767" cy="127576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PH"/>
                </a:p>
              </p:txBody>
            </p:sp>
          </p:grpSp>
        </p:grpSp>
        <p:grpSp>
          <p:nvGrpSpPr>
            <p:cNvPr id="388" name="Group 387"/>
            <p:cNvGrpSpPr/>
            <p:nvPr/>
          </p:nvGrpSpPr>
          <p:grpSpPr>
            <a:xfrm>
              <a:off x="7467600" y="6089811"/>
              <a:ext cx="1309401" cy="1301589"/>
              <a:chOff x="15817850" y="4455108"/>
              <a:chExt cx="1362901" cy="1354770"/>
            </a:xfrm>
          </p:grpSpPr>
          <p:sp>
            <p:nvSpPr>
              <p:cNvPr id="389" name="Rectangle 388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92" name="Group 391"/>
            <p:cNvGrpSpPr/>
            <p:nvPr/>
          </p:nvGrpSpPr>
          <p:grpSpPr>
            <a:xfrm>
              <a:off x="9110052" y="6090954"/>
              <a:ext cx="1309401" cy="1301589"/>
              <a:chOff x="15817850" y="4455108"/>
              <a:chExt cx="1362901" cy="1354770"/>
            </a:xfrm>
          </p:grpSpPr>
          <p:sp>
            <p:nvSpPr>
              <p:cNvPr id="393" name="Rectangle 392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>
              <a:off x="9110052" y="7470514"/>
              <a:ext cx="1309401" cy="1301589"/>
              <a:chOff x="15817850" y="4455108"/>
              <a:chExt cx="1362901" cy="1354770"/>
            </a:xfrm>
          </p:grpSpPr>
          <p:sp>
            <p:nvSpPr>
              <p:cNvPr id="397" name="Rectangle 396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00" name="Group 399"/>
            <p:cNvGrpSpPr/>
            <p:nvPr/>
          </p:nvGrpSpPr>
          <p:grpSpPr>
            <a:xfrm>
              <a:off x="9110052" y="8850074"/>
              <a:ext cx="1309401" cy="1301589"/>
              <a:chOff x="15817850" y="4455108"/>
              <a:chExt cx="1362901" cy="1354770"/>
            </a:xfrm>
          </p:grpSpPr>
          <p:sp>
            <p:nvSpPr>
              <p:cNvPr id="401" name="Rectangle 400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04" name="Group 403"/>
            <p:cNvGrpSpPr/>
            <p:nvPr/>
          </p:nvGrpSpPr>
          <p:grpSpPr>
            <a:xfrm>
              <a:off x="12476449" y="6090954"/>
              <a:ext cx="1309401" cy="1301589"/>
              <a:chOff x="15817850" y="4455108"/>
              <a:chExt cx="1362901" cy="1354770"/>
            </a:xfrm>
          </p:grpSpPr>
          <p:sp>
            <p:nvSpPr>
              <p:cNvPr id="405" name="Rectangle 404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08" name="Group 407"/>
            <p:cNvGrpSpPr/>
            <p:nvPr/>
          </p:nvGrpSpPr>
          <p:grpSpPr>
            <a:xfrm>
              <a:off x="12476449" y="7470514"/>
              <a:ext cx="1309401" cy="1301589"/>
              <a:chOff x="15817850" y="4455108"/>
              <a:chExt cx="1362901" cy="1354770"/>
            </a:xfrm>
          </p:grpSpPr>
          <p:sp>
            <p:nvSpPr>
              <p:cNvPr id="409" name="Rectangle 408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12" name="Group 411"/>
            <p:cNvGrpSpPr/>
            <p:nvPr/>
          </p:nvGrpSpPr>
          <p:grpSpPr>
            <a:xfrm>
              <a:off x="12476449" y="8850074"/>
              <a:ext cx="1309401" cy="1301589"/>
              <a:chOff x="15817850" y="4455108"/>
              <a:chExt cx="1362901" cy="1354770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16" name="Group 415"/>
            <p:cNvGrpSpPr/>
            <p:nvPr/>
          </p:nvGrpSpPr>
          <p:grpSpPr>
            <a:xfrm>
              <a:off x="7472089" y="7473899"/>
              <a:ext cx="1309401" cy="1301589"/>
              <a:chOff x="15817850" y="4455108"/>
              <a:chExt cx="1362901" cy="1354770"/>
            </a:xfrm>
          </p:grpSpPr>
          <p:sp>
            <p:nvSpPr>
              <p:cNvPr id="417" name="Rectangle 416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20" name="Group 419"/>
            <p:cNvGrpSpPr/>
            <p:nvPr/>
          </p:nvGrpSpPr>
          <p:grpSpPr>
            <a:xfrm>
              <a:off x="7216687" y="3818669"/>
              <a:ext cx="4594313" cy="747449"/>
              <a:chOff x="8004175" y="2898775"/>
              <a:chExt cx="3024197" cy="530630"/>
            </a:xfrm>
          </p:grpSpPr>
          <p:sp>
            <p:nvSpPr>
              <p:cNvPr id="421" name="Hexagon 420"/>
              <p:cNvSpPr/>
              <p:nvPr/>
            </p:nvSpPr>
            <p:spPr>
              <a:xfrm>
                <a:off x="8038228" y="2925013"/>
                <a:ext cx="2990144" cy="504392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rgbClr val="81B2BD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2" name="Hexagon 421"/>
              <p:cNvSpPr/>
              <p:nvPr/>
            </p:nvSpPr>
            <p:spPr>
              <a:xfrm>
                <a:off x="8004175" y="2898775"/>
                <a:ext cx="2990144" cy="504392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3" name="Hexagon 422"/>
              <p:cNvSpPr/>
              <p:nvPr/>
            </p:nvSpPr>
            <p:spPr>
              <a:xfrm>
                <a:off x="8039100" y="2933700"/>
                <a:ext cx="2962813" cy="469817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2400" dirty="0">
                  <a:solidFill>
                    <a:schemeClr val="bg1"/>
                  </a:solidFill>
                  <a:latin typeface="Wildcard Condensed Italic" pitchFamily="50" charset="0"/>
                </a:endParaRPr>
              </a:p>
            </p:txBody>
          </p:sp>
        </p:grpSp>
        <p:grpSp>
          <p:nvGrpSpPr>
            <p:cNvPr id="424" name="Group 423"/>
            <p:cNvGrpSpPr/>
            <p:nvPr/>
          </p:nvGrpSpPr>
          <p:grpSpPr>
            <a:xfrm>
              <a:off x="11887200" y="3828080"/>
              <a:ext cx="2206841" cy="743920"/>
              <a:chOff x="16078198" y="1555084"/>
              <a:chExt cx="1950722" cy="1003966"/>
            </a:xfrm>
          </p:grpSpPr>
          <p:sp>
            <p:nvSpPr>
              <p:cNvPr id="425" name="Chevron 424"/>
              <p:cNvSpPr/>
              <p:nvPr/>
            </p:nvSpPr>
            <p:spPr>
              <a:xfrm>
                <a:off x="16139795" y="1600200"/>
                <a:ext cx="1889125" cy="958850"/>
              </a:xfrm>
              <a:prstGeom prst="chevron">
                <a:avLst>
                  <a:gd name="adj" fmla="val 25471"/>
                </a:avLst>
              </a:prstGeom>
              <a:solidFill>
                <a:srgbClr val="81B2BD"/>
              </a:solidFill>
              <a:ln w="571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Chevron 425"/>
              <p:cNvSpPr/>
              <p:nvPr/>
            </p:nvSpPr>
            <p:spPr>
              <a:xfrm>
                <a:off x="16078198" y="1555084"/>
                <a:ext cx="1889125" cy="958850"/>
              </a:xfrm>
              <a:prstGeom prst="chevron">
                <a:avLst>
                  <a:gd name="adj" fmla="val 25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Chevron 426"/>
              <p:cNvSpPr/>
              <p:nvPr/>
            </p:nvSpPr>
            <p:spPr>
              <a:xfrm>
                <a:off x="16148782" y="1621477"/>
                <a:ext cx="1834418" cy="893123"/>
              </a:xfrm>
              <a:prstGeom prst="chevron">
                <a:avLst>
                  <a:gd name="adj" fmla="val 2547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4000" dirty="0">
                  <a:solidFill>
                    <a:schemeClr val="bg1"/>
                  </a:solidFill>
                  <a:latin typeface="Wildcard Condensed Italic" pitchFamily="50" charset="0"/>
                </a:endParaRPr>
              </a:p>
            </p:txBody>
          </p:sp>
        </p:grpSp>
        <p:grpSp>
          <p:nvGrpSpPr>
            <p:cNvPr id="428" name="Group 427"/>
            <p:cNvGrpSpPr/>
            <p:nvPr/>
          </p:nvGrpSpPr>
          <p:grpSpPr>
            <a:xfrm>
              <a:off x="7424580" y="11892488"/>
              <a:ext cx="1221198" cy="1213912"/>
              <a:chOff x="15817850" y="4455108"/>
              <a:chExt cx="1362901" cy="1354770"/>
            </a:xfrm>
          </p:grpSpPr>
          <p:sp>
            <p:nvSpPr>
              <p:cNvPr id="429" name="Rectangle 428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30" name="Rectangle 429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31" name="Rectangle 430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32" name="Group 431"/>
            <p:cNvGrpSpPr/>
            <p:nvPr/>
          </p:nvGrpSpPr>
          <p:grpSpPr>
            <a:xfrm>
              <a:off x="8911454" y="11892488"/>
              <a:ext cx="1221198" cy="1213912"/>
              <a:chOff x="15817850" y="4455108"/>
              <a:chExt cx="1362901" cy="1354770"/>
            </a:xfrm>
          </p:grpSpPr>
          <p:sp>
            <p:nvSpPr>
              <p:cNvPr id="433" name="Rectangle 432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35" name="Rectangle 434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36" name="Group 435"/>
            <p:cNvGrpSpPr/>
            <p:nvPr/>
          </p:nvGrpSpPr>
          <p:grpSpPr>
            <a:xfrm>
              <a:off x="10398328" y="11892488"/>
              <a:ext cx="1221198" cy="1213912"/>
              <a:chOff x="15817850" y="4455108"/>
              <a:chExt cx="1362901" cy="1354770"/>
            </a:xfrm>
          </p:grpSpPr>
          <p:sp>
            <p:nvSpPr>
              <p:cNvPr id="437" name="Rectangle 436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39" name="Rectangle 438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40" name="Group 439"/>
            <p:cNvGrpSpPr/>
            <p:nvPr/>
          </p:nvGrpSpPr>
          <p:grpSpPr>
            <a:xfrm>
              <a:off x="11885202" y="11892488"/>
              <a:ext cx="1221198" cy="1213912"/>
              <a:chOff x="15817850" y="4455108"/>
              <a:chExt cx="1362901" cy="1354770"/>
            </a:xfrm>
          </p:grpSpPr>
          <p:sp>
            <p:nvSpPr>
              <p:cNvPr id="441" name="Rectangle 440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42" name="Rectangle 441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48" name="Group 447"/>
            <p:cNvGrpSpPr/>
            <p:nvPr/>
          </p:nvGrpSpPr>
          <p:grpSpPr>
            <a:xfrm>
              <a:off x="15621000" y="3348120"/>
              <a:ext cx="3777332" cy="538080"/>
              <a:chOff x="8004175" y="2898775"/>
              <a:chExt cx="3035302" cy="538080"/>
            </a:xfrm>
          </p:grpSpPr>
          <p:sp>
            <p:nvSpPr>
              <p:cNvPr id="449" name="Hexagon 448"/>
              <p:cNvSpPr/>
              <p:nvPr/>
            </p:nvSpPr>
            <p:spPr>
              <a:xfrm>
                <a:off x="8004175" y="2898775"/>
                <a:ext cx="3000913" cy="469817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2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0" name="Hexagon 449"/>
              <p:cNvSpPr/>
              <p:nvPr/>
            </p:nvSpPr>
            <p:spPr>
              <a:xfrm>
                <a:off x="8048623" y="2933701"/>
                <a:ext cx="2990854" cy="503154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rgbClr val="AFCED5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2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1" name="Hexagon 450"/>
              <p:cNvSpPr/>
              <p:nvPr/>
            </p:nvSpPr>
            <p:spPr>
              <a:xfrm>
                <a:off x="8039100" y="2933700"/>
                <a:ext cx="2962813" cy="469817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rgbClr val="4BACC6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2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2" name="Group 451"/>
            <p:cNvGrpSpPr/>
            <p:nvPr/>
          </p:nvGrpSpPr>
          <p:grpSpPr>
            <a:xfrm>
              <a:off x="7556498" y="5253120"/>
              <a:ext cx="3035302" cy="538080"/>
              <a:chOff x="8004175" y="2898775"/>
              <a:chExt cx="3035302" cy="538080"/>
            </a:xfrm>
          </p:grpSpPr>
          <p:sp>
            <p:nvSpPr>
              <p:cNvPr id="453" name="Hexagon 452"/>
              <p:cNvSpPr/>
              <p:nvPr/>
            </p:nvSpPr>
            <p:spPr>
              <a:xfrm>
                <a:off x="8004175" y="2898775"/>
                <a:ext cx="3000913" cy="469817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2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4" name="Hexagon 453"/>
              <p:cNvSpPr/>
              <p:nvPr/>
            </p:nvSpPr>
            <p:spPr>
              <a:xfrm>
                <a:off x="8048623" y="2933701"/>
                <a:ext cx="2990854" cy="503154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rgbClr val="AFCED5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2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5" name="Hexagon 454"/>
              <p:cNvSpPr/>
              <p:nvPr/>
            </p:nvSpPr>
            <p:spPr>
              <a:xfrm>
                <a:off x="8039100" y="2933700"/>
                <a:ext cx="2962813" cy="469817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rgbClr val="4BACC6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2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29" name="Group 1028"/>
            <p:cNvGrpSpPr/>
            <p:nvPr/>
          </p:nvGrpSpPr>
          <p:grpSpPr>
            <a:xfrm>
              <a:off x="16992600" y="13144250"/>
              <a:ext cx="5726907" cy="800350"/>
              <a:chOff x="16992600" y="13144250"/>
              <a:chExt cx="5726907" cy="800350"/>
            </a:xfrm>
          </p:grpSpPr>
          <p:grpSp>
            <p:nvGrpSpPr>
              <p:cNvPr id="456" name="Group 455"/>
              <p:cNvGrpSpPr/>
              <p:nvPr/>
            </p:nvGrpSpPr>
            <p:grpSpPr>
              <a:xfrm>
                <a:off x="16992600" y="13252825"/>
                <a:ext cx="2354012" cy="538080"/>
                <a:chOff x="8004175" y="2898775"/>
                <a:chExt cx="3035302" cy="538080"/>
              </a:xfrm>
            </p:grpSpPr>
            <p:sp>
              <p:nvSpPr>
                <p:cNvPr id="457" name="Hexagon 456"/>
                <p:cNvSpPr/>
                <p:nvPr/>
              </p:nvSpPr>
              <p:spPr>
                <a:xfrm>
                  <a:off x="8004175" y="2898775"/>
                  <a:ext cx="3000913" cy="469817"/>
                </a:xfrm>
                <a:prstGeom prst="hexagon">
                  <a:avLst>
                    <a:gd name="adj" fmla="val 25740"/>
                    <a:gd name="vf" fmla="val 11547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762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PH" sz="2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8" name="Hexagon 457"/>
                <p:cNvSpPr/>
                <p:nvPr/>
              </p:nvSpPr>
              <p:spPr>
                <a:xfrm>
                  <a:off x="8048623" y="2933701"/>
                  <a:ext cx="2990854" cy="503154"/>
                </a:xfrm>
                <a:prstGeom prst="hexagon">
                  <a:avLst>
                    <a:gd name="adj" fmla="val 25740"/>
                    <a:gd name="vf" fmla="val 115470"/>
                  </a:avLst>
                </a:prstGeom>
                <a:solidFill>
                  <a:srgbClr val="AFCED5"/>
                </a:solidFill>
                <a:ln w="762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PH" sz="2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9" name="Hexagon 458"/>
                <p:cNvSpPr/>
                <p:nvPr/>
              </p:nvSpPr>
              <p:spPr>
                <a:xfrm>
                  <a:off x="8039100" y="2933700"/>
                  <a:ext cx="2962813" cy="469817"/>
                </a:xfrm>
                <a:prstGeom prst="hexagon">
                  <a:avLst>
                    <a:gd name="adj" fmla="val 25740"/>
                    <a:gd name="vf" fmla="val 115470"/>
                  </a:avLst>
                </a:prstGeom>
                <a:solidFill>
                  <a:srgbClr val="4BACC6"/>
                </a:solidFill>
                <a:ln w="762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PH" sz="2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9566731" y="13144250"/>
                <a:ext cx="3152776" cy="800350"/>
                <a:chOff x="19566731" y="13175330"/>
                <a:chExt cx="3152776" cy="800350"/>
              </a:xfrm>
            </p:grpSpPr>
            <p:sp>
              <p:nvSpPr>
                <p:cNvPr id="19" name="Hexagon 18"/>
                <p:cNvSpPr/>
                <p:nvPr/>
              </p:nvSpPr>
              <p:spPr>
                <a:xfrm>
                  <a:off x="19566731" y="13175330"/>
                  <a:ext cx="3112294" cy="750220"/>
                </a:xfrm>
                <a:prstGeom prst="hexagon">
                  <a:avLst>
                    <a:gd name="adj" fmla="val 35471"/>
                    <a:gd name="vf" fmla="val 11547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571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460" name="Hexagon 459"/>
                <p:cNvSpPr/>
                <p:nvPr/>
              </p:nvSpPr>
              <p:spPr>
                <a:xfrm>
                  <a:off x="19573865" y="13237242"/>
                  <a:ext cx="3145642" cy="738438"/>
                </a:xfrm>
                <a:prstGeom prst="hexagon">
                  <a:avLst>
                    <a:gd name="adj" fmla="val 35471"/>
                    <a:gd name="vf" fmla="val 115470"/>
                  </a:avLst>
                </a:prstGeom>
                <a:solidFill>
                  <a:srgbClr val="81B2BD"/>
                </a:solidFill>
                <a:ln w="571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461" name="Hexagon 460"/>
                <p:cNvSpPr/>
                <p:nvPr/>
              </p:nvSpPr>
              <p:spPr>
                <a:xfrm>
                  <a:off x="19588936" y="13232480"/>
                  <a:ext cx="3112314" cy="693070"/>
                </a:xfrm>
                <a:prstGeom prst="hexagon">
                  <a:avLst>
                    <a:gd name="adj" fmla="val 35471"/>
                    <a:gd name="vf" fmla="val 11547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5715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</p:grpSp>
      </p:grpSp>
      <p:grpSp>
        <p:nvGrpSpPr>
          <p:cNvPr id="1024" name="Group 1023"/>
          <p:cNvGrpSpPr/>
          <p:nvPr/>
        </p:nvGrpSpPr>
        <p:grpSpPr>
          <a:xfrm>
            <a:off x="-3124200" y="6732448"/>
            <a:ext cx="2679914" cy="5711660"/>
            <a:chOff x="8101415" y="3330097"/>
            <a:chExt cx="2905655" cy="6192778"/>
          </a:xfrm>
        </p:grpSpPr>
        <p:sp>
          <p:nvSpPr>
            <p:cNvPr id="104" name="Freeform 103"/>
            <p:cNvSpPr/>
            <p:nvPr/>
          </p:nvSpPr>
          <p:spPr>
            <a:xfrm>
              <a:off x="8101415" y="3330097"/>
              <a:ext cx="2905655" cy="6192778"/>
            </a:xfrm>
            <a:custGeom>
              <a:avLst/>
              <a:gdLst>
                <a:gd name="connsiteX0" fmla="*/ 1120140 w 2727960"/>
                <a:gd name="connsiteY0" fmla="*/ 0 h 5814060"/>
                <a:gd name="connsiteX1" fmla="*/ 899160 w 2727960"/>
                <a:gd name="connsiteY1" fmla="*/ 137160 h 5814060"/>
                <a:gd name="connsiteX2" fmla="*/ 815340 w 2727960"/>
                <a:gd name="connsiteY2" fmla="*/ 434340 h 5814060"/>
                <a:gd name="connsiteX3" fmla="*/ 876300 w 2727960"/>
                <a:gd name="connsiteY3" fmla="*/ 693420 h 5814060"/>
                <a:gd name="connsiteX4" fmla="*/ 944880 w 2727960"/>
                <a:gd name="connsiteY4" fmla="*/ 815340 h 5814060"/>
                <a:gd name="connsiteX5" fmla="*/ 723900 w 2727960"/>
                <a:gd name="connsiteY5" fmla="*/ 822960 h 5814060"/>
                <a:gd name="connsiteX6" fmla="*/ 457200 w 2727960"/>
                <a:gd name="connsiteY6" fmla="*/ 1104900 h 5814060"/>
                <a:gd name="connsiteX7" fmla="*/ 434340 w 2727960"/>
                <a:gd name="connsiteY7" fmla="*/ 1569720 h 5814060"/>
                <a:gd name="connsiteX8" fmla="*/ 312420 w 2727960"/>
                <a:gd name="connsiteY8" fmla="*/ 1973580 h 5814060"/>
                <a:gd name="connsiteX9" fmla="*/ 236220 w 2727960"/>
                <a:gd name="connsiteY9" fmla="*/ 2712720 h 5814060"/>
                <a:gd name="connsiteX10" fmla="*/ 327660 w 2727960"/>
                <a:gd name="connsiteY10" fmla="*/ 3017520 h 5814060"/>
                <a:gd name="connsiteX11" fmla="*/ 304800 w 2727960"/>
                <a:gd name="connsiteY11" fmla="*/ 3291840 h 5814060"/>
                <a:gd name="connsiteX12" fmla="*/ 441960 w 2727960"/>
                <a:gd name="connsiteY12" fmla="*/ 3345180 h 5814060"/>
                <a:gd name="connsiteX13" fmla="*/ 525780 w 2727960"/>
                <a:gd name="connsiteY13" fmla="*/ 3253740 h 5814060"/>
                <a:gd name="connsiteX14" fmla="*/ 464820 w 2727960"/>
                <a:gd name="connsiteY14" fmla="*/ 3604260 h 5814060"/>
                <a:gd name="connsiteX15" fmla="*/ 449580 w 2727960"/>
                <a:gd name="connsiteY15" fmla="*/ 4023360 h 5814060"/>
                <a:gd name="connsiteX16" fmla="*/ 396240 w 2727960"/>
                <a:gd name="connsiteY16" fmla="*/ 4236720 h 5814060"/>
                <a:gd name="connsiteX17" fmla="*/ 304800 w 2727960"/>
                <a:gd name="connsiteY17" fmla="*/ 5052060 h 5814060"/>
                <a:gd name="connsiteX18" fmla="*/ 0 w 2727960"/>
                <a:gd name="connsiteY18" fmla="*/ 5212080 h 5814060"/>
                <a:gd name="connsiteX19" fmla="*/ 15240 w 2727960"/>
                <a:gd name="connsiteY19" fmla="*/ 5379720 h 5814060"/>
                <a:gd name="connsiteX20" fmla="*/ 213360 w 2727960"/>
                <a:gd name="connsiteY20" fmla="*/ 5440680 h 5814060"/>
                <a:gd name="connsiteX21" fmla="*/ 822960 w 2727960"/>
                <a:gd name="connsiteY21" fmla="*/ 5349240 h 5814060"/>
                <a:gd name="connsiteX22" fmla="*/ 822960 w 2727960"/>
                <a:gd name="connsiteY22" fmla="*/ 5219700 h 5814060"/>
                <a:gd name="connsiteX23" fmla="*/ 906780 w 2727960"/>
                <a:gd name="connsiteY23" fmla="*/ 5135880 h 5814060"/>
                <a:gd name="connsiteX24" fmla="*/ 1066800 w 2727960"/>
                <a:gd name="connsiteY24" fmla="*/ 4229100 h 5814060"/>
                <a:gd name="connsiteX25" fmla="*/ 1059180 w 2727960"/>
                <a:gd name="connsiteY25" fmla="*/ 4023360 h 5814060"/>
                <a:gd name="connsiteX26" fmla="*/ 1165860 w 2727960"/>
                <a:gd name="connsiteY26" fmla="*/ 3741420 h 5814060"/>
                <a:gd name="connsiteX27" fmla="*/ 1188720 w 2727960"/>
                <a:gd name="connsiteY27" fmla="*/ 3352800 h 5814060"/>
                <a:gd name="connsiteX28" fmla="*/ 1234440 w 2727960"/>
                <a:gd name="connsiteY28" fmla="*/ 3208020 h 5814060"/>
                <a:gd name="connsiteX29" fmla="*/ 1432560 w 2727960"/>
                <a:gd name="connsiteY29" fmla="*/ 3589020 h 5814060"/>
                <a:gd name="connsiteX30" fmla="*/ 1562100 w 2727960"/>
                <a:gd name="connsiteY30" fmla="*/ 3962400 h 5814060"/>
                <a:gd name="connsiteX31" fmla="*/ 1737360 w 2727960"/>
                <a:gd name="connsiteY31" fmla="*/ 4229100 h 5814060"/>
                <a:gd name="connsiteX32" fmla="*/ 1821180 w 2727960"/>
                <a:gd name="connsiteY32" fmla="*/ 4808220 h 5814060"/>
                <a:gd name="connsiteX33" fmla="*/ 2072640 w 2727960"/>
                <a:gd name="connsiteY33" fmla="*/ 5501640 h 5814060"/>
                <a:gd name="connsiteX34" fmla="*/ 2164080 w 2727960"/>
                <a:gd name="connsiteY34" fmla="*/ 5494020 h 5814060"/>
                <a:gd name="connsiteX35" fmla="*/ 2186940 w 2727960"/>
                <a:gd name="connsiteY35" fmla="*/ 5692140 h 5814060"/>
                <a:gd name="connsiteX36" fmla="*/ 2514600 w 2727960"/>
                <a:gd name="connsiteY36" fmla="*/ 5814060 h 5814060"/>
                <a:gd name="connsiteX37" fmla="*/ 2727960 w 2727960"/>
                <a:gd name="connsiteY37" fmla="*/ 5775960 h 5814060"/>
                <a:gd name="connsiteX38" fmla="*/ 2727960 w 2727960"/>
                <a:gd name="connsiteY38" fmla="*/ 5554980 h 5814060"/>
                <a:gd name="connsiteX39" fmla="*/ 2613660 w 2727960"/>
                <a:gd name="connsiteY39" fmla="*/ 5417820 h 5814060"/>
                <a:gd name="connsiteX40" fmla="*/ 2644140 w 2727960"/>
                <a:gd name="connsiteY40" fmla="*/ 5318760 h 5814060"/>
                <a:gd name="connsiteX41" fmla="*/ 2362200 w 2727960"/>
                <a:gd name="connsiteY41" fmla="*/ 4099560 h 5814060"/>
                <a:gd name="connsiteX42" fmla="*/ 2202180 w 2727960"/>
                <a:gd name="connsiteY42" fmla="*/ 3787140 h 5814060"/>
                <a:gd name="connsiteX43" fmla="*/ 2209800 w 2727960"/>
                <a:gd name="connsiteY43" fmla="*/ 3505200 h 5814060"/>
                <a:gd name="connsiteX44" fmla="*/ 2004060 w 2727960"/>
                <a:gd name="connsiteY44" fmla="*/ 2964180 h 5814060"/>
                <a:gd name="connsiteX45" fmla="*/ 2255520 w 2727960"/>
                <a:gd name="connsiteY45" fmla="*/ 2834640 h 5814060"/>
                <a:gd name="connsiteX46" fmla="*/ 2286000 w 2727960"/>
                <a:gd name="connsiteY46" fmla="*/ 2567940 h 5814060"/>
                <a:gd name="connsiteX47" fmla="*/ 2362200 w 2727960"/>
                <a:gd name="connsiteY47" fmla="*/ 2468880 h 5814060"/>
                <a:gd name="connsiteX48" fmla="*/ 2263140 w 2727960"/>
                <a:gd name="connsiteY48" fmla="*/ 1722120 h 5814060"/>
                <a:gd name="connsiteX49" fmla="*/ 2080260 w 2727960"/>
                <a:gd name="connsiteY49" fmla="*/ 1325880 h 5814060"/>
                <a:gd name="connsiteX50" fmla="*/ 2034540 w 2727960"/>
                <a:gd name="connsiteY50" fmla="*/ 929640 h 5814060"/>
                <a:gd name="connsiteX51" fmla="*/ 1813560 w 2727960"/>
                <a:gd name="connsiteY51" fmla="*/ 746760 h 5814060"/>
                <a:gd name="connsiteX52" fmla="*/ 1630680 w 2727960"/>
                <a:gd name="connsiteY52" fmla="*/ 739140 h 5814060"/>
                <a:gd name="connsiteX53" fmla="*/ 1524000 w 2727960"/>
                <a:gd name="connsiteY53" fmla="*/ 792480 h 5814060"/>
                <a:gd name="connsiteX54" fmla="*/ 1455420 w 2727960"/>
                <a:gd name="connsiteY54" fmla="*/ 655320 h 5814060"/>
                <a:gd name="connsiteX55" fmla="*/ 1539240 w 2727960"/>
                <a:gd name="connsiteY55" fmla="*/ 502920 h 5814060"/>
                <a:gd name="connsiteX56" fmla="*/ 1409700 w 2727960"/>
                <a:gd name="connsiteY56" fmla="*/ 83820 h 5814060"/>
                <a:gd name="connsiteX57" fmla="*/ 1120140 w 2727960"/>
                <a:gd name="connsiteY57" fmla="*/ 0 h 581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727960" h="5814060">
                  <a:moveTo>
                    <a:pt x="1120140" y="0"/>
                  </a:moveTo>
                  <a:lnTo>
                    <a:pt x="899160" y="137160"/>
                  </a:lnTo>
                  <a:lnTo>
                    <a:pt x="815340" y="434340"/>
                  </a:lnTo>
                  <a:lnTo>
                    <a:pt x="876300" y="693420"/>
                  </a:lnTo>
                  <a:lnTo>
                    <a:pt x="944880" y="815340"/>
                  </a:lnTo>
                  <a:lnTo>
                    <a:pt x="723900" y="822960"/>
                  </a:lnTo>
                  <a:lnTo>
                    <a:pt x="457200" y="1104900"/>
                  </a:lnTo>
                  <a:lnTo>
                    <a:pt x="434340" y="1569720"/>
                  </a:lnTo>
                  <a:lnTo>
                    <a:pt x="312420" y="1973580"/>
                  </a:lnTo>
                  <a:lnTo>
                    <a:pt x="236220" y="2712720"/>
                  </a:lnTo>
                  <a:lnTo>
                    <a:pt x="327660" y="3017520"/>
                  </a:lnTo>
                  <a:lnTo>
                    <a:pt x="304800" y="3291840"/>
                  </a:lnTo>
                  <a:lnTo>
                    <a:pt x="441960" y="3345180"/>
                  </a:lnTo>
                  <a:lnTo>
                    <a:pt x="525780" y="3253740"/>
                  </a:lnTo>
                  <a:lnTo>
                    <a:pt x="464820" y="3604260"/>
                  </a:lnTo>
                  <a:lnTo>
                    <a:pt x="449580" y="4023360"/>
                  </a:lnTo>
                  <a:lnTo>
                    <a:pt x="396240" y="4236720"/>
                  </a:lnTo>
                  <a:lnTo>
                    <a:pt x="304800" y="5052060"/>
                  </a:lnTo>
                  <a:lnTo>
                    <a:pt x="0" y="5212080"/>
                  </a:lnTo>
                  <a:lnTo>
                    <a:pt x="15240" y="5379720"/>
                  </a:lnTo>
                  <a:lnTo>
                    <a:pt x="213360" y="5440680"/>
                  </a:lnTo>
                  <a:lnTo>
                    <a:pt x="822960" y="5349240"/>
                  </a:lnTo>
                  <a:lnTo>
                    <a:pt x="822960" y="5219700"/>
                  </a:lnTo>
                  <a:lnTo>
                    <a:pt x="906780" y="5135880"/>
                  </a:lnTo>
                  <a:lnTo>
                    <a:pt x="1066800" y="4229100"/>
                  </a:lnTo>
                  <a:lnTo>
                    <a:pt x="1059180" y="4023360"/>
                  </a:lnTo>
                  <a:lnTo>
                    <a:pt x="1165860" y="3741420"/>
                  </a:lnTo>
                  <a:lnTo>
                    <a:pt x="1188720" y="3352800"/>
                  </a:lnTo>
                  <a:lnTo>
                    <a:pt x="1234440" y="3208020"/>
                  </a:lnTo>
                  <a:lnTo>
                    <a:pt x="1432560" y="3589020"/>
                  </a:lnTo>
                  <a:lnTo>
                    <a:pt x="1562100" y="3962400"/>
                  </a:lnTo>
                  <a:lnTo>
                    <a:pt x="1737360" y="4229100"/>
                  </a:lnTo>
                  <a:lnTo>
                    <a:pt x="1821180" y="4808220"/>
                  </a:lnTo>
                  <a:lnTo>
                    <a:pt x="2072640" y="5501640"/>
                  </a:lnTo>
                  <a:lnTo>
                    <a:pt x="2164080" y="5494020"/>
                  </a:lnTo>
                  <a:lnTo>
                    <a:pt x="2186940" y="5692140"/>
                  </a:lnTo>
                  <a:lnTo>
                    <a:pt x="2514600" y="5814060"/>
                  </a:lnTo>
                  <a:lnTo>
                    <a:pt x="2727960" y="5775960"/>
                  </a:lnTo>
                  <a:lnTo>
                    <a:pt x="2727960" y="5554980"/>
                  </a:lnTo>
                  <a:lnTo>
                    <a:pt x="2613660" y="5417820"/>
                  </a:lnTo>
                  <a:lnTo>
                    <a:pt x="2644140" y="5318760"/>
                  </a:lnTo>
                  <a:lnTo>
                    <a:pt x="2362200" y="4099560"/>
                  </a:lnTo>
                  <a:lnTo>
                    <a:pt x="2202180" y="3787140"/>
                  </a:lnTo>
                  <a:lnTo>
                    <a:pt x="2209800" y="3505200"/>
                  </a:lnTo>
                  <a:lnTo>
                    <a:pt x="2004060" y="2964180"/>
                  </a:lnTo>
                  <a:lnTo>
                    <a:pt x="2255520" y="2834640"/>
                  </a:lnTo>
                  <a:lnTo>
                    <a:pt x="2286000" y="2567940"/>
                  </a:lnTo>
                  <a:lnTo>
                    <a:pt x="2362200" y="2468880"/>
                  </a:lnTo>
                  <a:lnTo>
                    <a:pt x="2263140" y="1722120"/>
                  </a:lnTo>
                  <a:lnTo>
                    <a:pt x="2080260" y="1325880"/>
                  </a:lnTo>
                  <a:lnTo>
                    <a:pt x="2034540" y="929640"/>
                  </a:lnTo>
                  <a:lnTo>
                    <a:pt x="1813560" y="746760"/>
                  </a:lnTo>
                  <a:lnTo>
                    <a:pt x="1630680" y="739140"/>
                  </a:lnTo>
                  <a:lnTo>
                    <a:pt x="1524000" y="792480"/>
                  </a:lnTo>
                  <a:lnTo>
                    <a:pt x="1455420" y="655320"/>
                  </a:lnTo>
                  <a:lnTo>
                    <a:pt x="1539240" y="502920"/>
                  </a:lnTo>
                  <a:lnTo>
                    <a:pt x="1409700" y="83820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`</a:t>
              </a:r>
              <a:endParaRPr lang="en-PH" dirty="0"/>
            </a:p>
          </p:txBody>
        </p:sp>
        <p:pic>
          <p:nvPicPr>
            <p:cNvPr id="11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9464" y="3433419"/>
              <a:ext cx="2716790" cy="595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8" name="Group 1037"/>
          <p:cNvGrpSpPr/>
          <p:nvPr/>
        </p:nvGrpSpPr>
        <p:grpSpPr>
          <a:xfrm>
            <a:off x="20802600" y="1655827"/>
            <a:ext cx="2009775" cy="1658873"/>
            <a:chOff x="20345400" y="3992506"/>
            <a:chExt cx="2009775" cy="1658873"/>
          </a:xfrm>
        </p:grpSpPr>
        <p:sp>
          <p:nvSpPr>
            <p:cNvPr id="174" name="Hexagon 173"/>
            <p:cNvSpPr/>
            <p:nvPr/>
          </p:nvSpPr>
          <p:spPr>
            <a:xfrm>
              <a:off x="20399397" y="4051058"/>
              <a:ext cx="1955778" cy="1600321"/>
            </a:xfrm>
            <a:prstGeom prst="hexagon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8" name="Hexagon 167"/>
            <p:cNvSpPr/>
            <p:nvPr/>
          </p:nvSpPr>
          <p:spPr>
            <a:xfrm>
              <a:off x="20345400" y="3992506"/>
              <a:ext cx="1905000" cy="1544694"/>
            </a:xfrm>
            <a:prstGeom prst="hexagon">
              <a:avLst/>
            </a:prstGeom>
            <a:solidFill>
              <a:srgbClr val="3A537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9" name="Hexagon 168"/>
            <p:cNvSpPr/>
            <p:nvPr/>
          </p:nvSpPr>
          <p:spPr>
            <a:xfrm>
              <a:off x="20535458" y="4103740"/>
              <a:ext cx="1607892" cy="1386114"/>
            </a:xfrm>
            <a:prstGeom prst="hexagon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1203822" y="1876897"/>
            <a:ext cx="1185564" cy="1185564"/>
            <a:chOff x="3028831" y="2266831"/>
            <a:chExt cx="1371600" cy="1371600"/>
          </a:xfrm>
          <a:solidFill>
            <a:schemeClr val="bg1">
              <a:lumMod val="50000"/>
            </a:schemeClr>
          </a:solidFill>
        </p:grpSpPr>
        <p:sp>
          <p:nvSpPr>
            <p:cNvPr id="172" name="Rectangle 171"/>
            <p:cNvSpPr/>
            <p:nvPr/>
          </p:nvSpPr>
          <p:spPr>
            <a:xfrm rot="18900000">
              <a:off x="3028831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3" name="Rectangle 172"/>
            <p:cNvSpPr/>
            <p:nvPr/>
          </p:nvSpPr>
          <p:spPr>
            <a:xfrm rot="2700000">
              <a:off x="3028830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3411200" y="12204711"/>
            <a:ext cx="704850" cy="596889"/>
            <a:chOff x="22860000" y="8382012"/>
            <a:chExt cx="704850" cy="596889"/>
          </a:xfrm>
        </p:grpSpPr>
        <p:sp>
          <p:nvSpPr>
            <p:cNvPr id="80" name="Hexagon 79"/>
            <p:cNvSpPr/>
            <p:nvPr/>
          </p:nvSpPr>
          <p:spPr>
            <a:xfrm>
              <a:off x="22904450" y="8389883"/>
              <a:ext cx="660400" cy="589018"/>
            </a:xfrm>
            <a:prstGeom prst="hexagon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3200" dirty="0">
                <a:latin typeface="Arial Black" pitchFamily="34" charset="0"/>
              </a:endParaRPr>
            </a:p>
          </p:txBody>
        </p:sp>
        <p:sp>
          <p:nvSpPr>
            <p:cNvPr id="81" name="Hexagon 80"/>
            <p:cNvSpPr/>
            <p:nvPr/>
          </p:nvSpPr>
          <p:spPr>
            <a:xfrm>
              <a:off x="22860000" y="8382012"/>
              <a:ext cx="609600" cy="525517"/>
            </a:xfrm>
            <a:prstGeom prst="hexagon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Arial Black" pitchFamily="34" charset="0"/>
                </a:rPr>
                <a:t>X</a:t>
              </a:r>
              <a:endParaRPr lang="en-PH" sz="3200" dirty="0">
                <a:latin typeface="Arial Black" pitchFamily="34" charset="0"/>
              </a:endParaRPr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10761980" y="1497933"/>
            <a:ext cx="5349699" cy="1008729"/>
            <a:chOff x="8004175" y="2898775"/>
            <a:chExt cx="3024197" cy="530630"/>
          </a:xfrm>
        </p:grpSpPr>
        <p:sp>
          <p:nvSpPr>
            <p:cNvPr id="308" name="Hexagon 307"/>
            <p:cNvSpPr/>
            <p:nvPr/>
          </p:nvSpPr>
          <p:spPr>
            <a:xfrm>
              <a:off x="8038228" y="2925013"/>
              <a:ext cx="2990144" cy="504392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81B2BD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290" name="Hexagon 289"/>
            <p:cNvSpPr/>
            <p:nvPr/>
          </p:nvSpPr>
          <p:spPr>
            <a:xfrm>
              <a:off x="8004175" y="2898775"/>
              <a:ext cx="2990144" cy="504392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75000"/>
                <a:lumOff val="2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291" name="Hexagon 290"/>
            <p:cNvSpPr/>
            <p:nvPr/>
          </p:nvSpPr>
          <p:spPr>
            <a:xfrm>
              <a:off x="8039100" y="2933700"/>
              <a:ext cx="2962813" cy="469817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FFC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Wildcard Condensed Italic" pitchFamily="50" charset="0"/>
                </a:rPr>
                <a:t>INVENTORY</a:t>
              </a:r>
              <a:endParaRPr lang="en-PH" sz="2400" dirty="0">
                <a:latin typeface="Wildcard Condensed Italic" pitchFamily="50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6095978" y="1510634"/>
            <a:ext cx="1950722" cy="1003966"/>
            <a:chOff x="16078198" y="1555084"/>
            <a:chExt cx="1950722" cy="1003966"/>
          </a:xfrm>
        </p:grpSpPr>
        <p:sp>
          <p:nvSpPr>
            <p:cNvPr id="307" name="Chevron 306"/>
            <p:cNvSpPr/>
            <p:nvPr/>
          </p:nvSpPr>
          <p:spPr>
            <a:xfrm>
              <a:off x="16139795" y="1600200"/>
              <a:ext cx="1889125" cy="958850"/>
            </a:xfrm>
            <a:prstGeom prst="chevron">
              <a:avLst>
                <a:gd name="adj" fmla="val 25471"/>
              </a:avLst>
            </a:prstGeom>
            <a:solidFill>
              <a:srgbClr val="81B2BD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292" name="Chevron 291"/>
            <p:cNvSpPr/>
            <p:nvPr/>
          </p:nvSpPr>
          <p:spPr>
            <a:xfrm>
              <a:off x="16078198" y="1555084"/>
              <a:ext cx="1889125" cy="958850"/>
            </a:xfrm>
            <a:prstGeom prst="chevron">
              <a:avLst>
                <a:gd name="adj" fmla="val 25471"/>
              </a:avLst>
            </a:prstGeom>
            <a:solidFill>
              <a:schemeClr val="tx1">
                <a:lumMod val="75000"/>
                <a:lumOff val="2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>
              <a:off x="16148782" y="1621477"/>
              <a:ext cx="1834418" cy="893123"/>
            </a:xfrm>
            <a:prstGeom prst="chevron">
              <a:avLst>
                <a:gd name="adj" fmla="val 25471"/>
              </a:avLst>
            </a:prstGeom>
            <a:solidFill>
              <a:srgbClr val="426786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Wildcard Condensed Italic" pitchFamily="50" charset="0"/>
                </a:rPr>
                <a:t>m</a:t>
              </a:r>
              <a:endParaRPr lang="en-PH" sz="40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16535400" y="11548740"/>
            <a:ext cx="4757058" cy="719460"/>
            <a:chOff x="16535400" y="11548740"/>
            <a:chExt cx="4757058" cy="719460"/>
          </a:xfrm>
        </p:grpSpPr>
        <p:grpSp>
          <p:nvGrpSpPr>
            <p:cNvPr id="73" name="Group 72"/>
            <p:cNvGrpSpPr/>
            <p:nvPr/>
          </p:nvGrpSpPr>
          <p:grpSpPr>
            <a:xfrm>
              <a:off x="18019230" y="11548740"/>
              <a:ext cx="1770561" cy="714495"/>
              <a:chOff x="18019230" y="11429673"/>
              <a:chExt cx="1770561" cy="714495"/>
            </a:xfrm>
          </p:grpSpPr>
          <p:sp>
            <p:nvSpPr>
              <p:cNvPr id="444" name="Hexagon 443"/>
              <p:cNvSpPr/>
              <p:nvPr/>
            </p:nvSpPr>
            <p:spPr>
              <a:xfrm>
                <a:off x="18066844" y="11463479"/>
                <a:ext cx="1722947" cy="680689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rgbClr val="81B2BD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5" name="Hexagon 294"/>
              <p:cNvSpPr/>
              <p:nvPr/>
            </p:nvSpPr>
            <p:spPr>
              <a:xfrm>
                <a:off x="18019230" y="11429673"/>
                <a:ext cx="1722947" cy="680689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6" name="Hexagon 295"/>
              <p:cNvSpPr/>
              <p:nvPr/>
            </p:nvSpPr>
            <p:spPr>
              <a:xfrm>
                <a:off x="18039354" y="11476805"/>
                <a:ext cx="1707199" cy="634029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chemeClr val="accent5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solidFill>
                      <a:schemeClr val="bg1"/>
                    </a:solidFill>
                    <a:latin typeface="Wildcard Condensed Italic" pitchFamily="50" charset="0"/>
                  </a:rPr>
                  <a:t>c</a:t>
                </a:r>
                <a:endParaRPr lang="en-PH" sz="3600" dirty="0">
                  <a:solidFill>
                    <a:schemeClr val="bg1"/>
                  </a:solidFill>
                  <a:latin typeface="Wildcard Condensed Italic" pitchFamily="50" charset="0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9841258" y="11548740"/>
              <a:ext cx="1451200" cy="714494"/>
              <a:chOff x="19694109" y="11429673"/>
              <a:chExt cx="1451200" cy="714494"/>
            </a:xfrm>
          </p:grpSpPr>
          <p:sp>
            <p:nvSpPr>
              <p:cNvPr id="445" name="Chevron 444"/>
              <p:cNvSpPr/>
              <p:nvPr/>
            </p:nvSpPr>
            <p:spPr>
              <a:xfrm>
                <a:off x="19741723" y="11463479"/>
                <a:ext cx="1403586" cy="680688"/>
              </a:xfrm>
              <a:prstGeom prst="chevron">
                <a:avLst>
                  <a:gd name="adj" fmla="val 25471"/>
                </a:avLst>
              </a:prstGeom>
              <a:solidFill>
                <a:srgbClr val="81B2BD"/>
              </a:solidFill>
              <a:ln w="571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3600">
                  <a:solidFill>
                    <a:srgbClr val="89AEB5"/>
                  </a:solidFill>
                </a:endParaRPr>
              </a:p>
            </p:txBody>
          </p:sp>
          <p:sp>
            <p:nvSpPr>
              <p:cNvPr id="297" name="Chevron 296"/>
              <p:cNvSpPr/>
              <p:nvPr/>
            </p:nvSpPr>
            <p:spPr>
              <a:xfrm>
                <a:off x="19694109" y="11429673"/>
                <a:ext cx="1403586" cy="680688"/>
              </a:xfrm>
              <a:prstGeom prst="chevron">
                <a:avLst>
                  <a:gd name="adj" fmla="val 25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3600">
                  <a:solidFill>
                    <a:srgbClr val="89AEB5"/>
                  </a:solidFill>
                </a:endParaRPr>
              </a:p>
            </p:txBody>
          </p:sp>
          <p:sp>
            <p:nvSpPr>
              <p:cNvPr id="298" name="Chevron 297"/>
              <p:cNvSpPr/>
              <p:nvPr/>
            </p:nvSpPr>
            <p:spPr>
              <a:xfrm>
                <a:off x="19746552" y="11476805"/>
                <a:ext cx="1362940" cy="634029"/>
              </a:xfrm>
              <a:prstGeom prst="chevron">
                <a:avLst>
                  <a:gd name="adj" fmla="val 25471"/>
                </a:avLst>
              </a:prstGeom>
              <a:solidFill>
                <a:srgbClr val="3A5372"/>
              </a:solidFill>
              <a:ln w="571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solidFill>
                      <a:srgbClr val="89AEB5"/>
                    </a:solidFill>
                    <a:latin typeface="Wildcard Condensed Italic" pitchFamily="50" charset="0"/>
                  </a:rPr>
                  <a:t>a</a:t>
                </a:r>
                <a:endParaRPr lang="en-PH" sz="3600" dirty="0">
                  <a:solidFill>
                    <a:srgbClr val="89AEB5"/>
                  </a:solidFill>
                  <a:latin typeface="Wildcard Condensed Italic" pitchFamily="50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6535400" y="11553706"/>
              <a:ext cx="1451200" cy="714494"/>
              <a:chOff x="16611600" y="11434639"/>
              <a:chExt cx="1451200" cy="714494"/>
            </a:xfrm>
          </p:grpSpPr>
          <p:sp>
            <p:nvSpPr>
              <p:cNvPr id="446" name="Chevron 445"/>
              <p:cNvSpPr/>
              <p:nvPr/>
            </p:nvSpPr>
            <p:spPr>
              <a:xfrm flipH="1">
                <a:off x="16659214" y="11468445"/>
                <a:ext cx="1403586" cy="680688"/>
              </a:xfrm>
              <a:prstGeom prst="chevron">
                <a:avLst>
                  <a:gd name="adj" fmla="val 25471"/>
                </a:avLst>
              </a:prstGeom>
              <a:solidFill>
                <a:srgbClr val="81B2BD"/>
              </a:solidFill>
              <a:ln w="571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3600">
                  <a:solidFill>
                    <a:srgbClr val="89AEB5"/>
                  </a:solidFill>
                </a:endParaRPr>
              </a:p>
            </p:txBody>
          </p:sp>
          <p:sp>
            <p:nvSpPr>
              <p:cNvPr id="300" name="Chevron 299"/>
              <p:cNvSpPr/>
              <p:nvPr/>
            </p:nvSpPr>
            <p:spPr>
              <a:xfrm flipH="1">
                <a:off x="16611600" y="11434639"/>
                <a:ext cx="1403586" cy="680688"/>
              </a:xfrm>
              <a:prstGeom prst="chevron">
                <a:avLst>
                  <a:gd name="adj" fmla="val 25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3600">
                  <a:solidFill>
                    <a:srgbClr val="89AEB5"/>
                  </a:solidFill>
                </a:endParaRPr>
              </a:p>
            </p:txBody>
          </p:sp>
          <p:sp>
            <p:nvSpPr>
              <p:cNvPr id="301" name="Chevron 300"/>
              <p:cNvSpPr/>
              <p:nvPr/>
            </p:nvSpPr>
            <p:spPr>
              <a:xfrm flipH="1">
                <a:off x="16647631" y="11481771"/>
                <a:ext cx="1362940" cy="634029"/>
              </a:xfrm>
              <a:prstGeom prst="chevron">
                <a:avLst>
                  <a:gd name="adj" fmla="val 25471"/>
                </a:avLst>
              </a:prstGeom>
              <a:solidFill>
                <a:srgbClr val="3A5372"/>
              </a:solidFill>
              <a:ln w="571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solidFill>
                      <a:srgbClr val="89AEB5"/>
                    </a:solidFill>
                    <a:latin typeface="Wildcard Condensed Italic" pitchFamily="50" charset="0"/>
                  </a:rPr>
                  <a:t>g</a:t>
                </a:r>
                <a:endParaRPr lang="en-PH" sz="3600" dirty="0">
                  <a:solidFill>
                    <a:srgbClr val="89AEB5"/>
                  </a:solidFill>
                  <a:latin typeface="Wildcard Condensed Italic" pitchFamily="50" charset="0"/>
                </a:endParaRPr>
              </a:p>
            </p:txBody>
          </p:sp>
        </p:grpSp>
      </p:grpSp>
      <p:grpSp>
        <p:nvGrpSpPr>
          <p:cNvPr id="462" name="Group 461"/>
          <p:cNvGrpSpPr/>
          <p:nvPr/>
        </p:nvGrpSpPr>
        <p:grpSpPr>
          <a:xfrm>
            <a:off x="12675881" y="-1676312"/>
            <a:ext cx="5349699" cy="1008729"/>
            <a:chOff x="8004175" y="2898775"/>
            <a:chExt cx="3024197" cy="530630"/>
          </a:xfrm>
        </p:grpSpPr>
        <p:sp>
          <p:nvSpPr>
            <p:cNvPr id="463" name="Hexagon 462"/>
            <p:cNvSpPr/>
            <p:nvPr/>
          </p:nvSpPr>
          <p:spPr>
            <a:xfrm>
              <a:off x="8038228" y="2925013"/>
              <a:ext cx="2990144" cy="504392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81B2BD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464" name="Hexagon 463"/>
            <p:cNvSpPr/>
            <p:nvPr/>
          </p:nvSpPr>
          <p:spPr>
            <a:xfrm>
              <a:off x="8004175" y="2898775"/>
              <a:ext cx="2990144" cy="504392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75000"/>
                <a:lumOff val="2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465" name="Hexagon 464"/>
            <p:cNvSpPr/>
            <p:nvPr/>
          </p:nvSpPr>
          <p:spPr>
            <a:xfrm>
              <a:off x="8039100" y="2933700"/>
              <a:ext cx="2962813" cy="469817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FFC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Wildcard Condensed Italic" pitchFamily="50" charset="0"/>
                </a:rPr>
                <a:t>missions</a:t>
              </a:r>
              <a:endParaRPr lang="en-PH" sz="2400" dirty="0">
                <a:latin typeface="Wildcard Condensed Italic" pitchFamily="50" charset="0"/>
              </a:endParaRPr>
            </a:p>
          </p:txBody>
        </p:sp>
      </p:grpSp>
      <p:grpSp>
        <p:nvGrpSpPr>
          <p:cNvPr id="466" name="Group 465"/>
          <p:cNvGrpSpPr/>
          <p:nvPr/>
        </p:nvGrpSpPr>
        <p:grpSpPr>
          <a:xfrm flipH="1">
            <a:off x="10810482" y="-1676400"/>
            <a:ext cx="1979837" cy="1003966"/>
            <a:chOff x="16078198" y="1555084"/>
            <a:chExt cx="1950722" cy="1003966"/>
          </a:xfrm>
        </p:grpSpPr>
        <p:sp>
          <p:nvSpPr>
            <p:cNvPr id="467" name="Chevron 466"/>
            <p:cNvSpPr/>
            <p:nvPr/>
          </p:nvSpPr>
          <p:spPr>
            <a:xfrm>
              <a:off x="16139795" y="1600200"/>
              <a:ext cx="1889125" cy="958850"/>
            </a:xfrm>
            <a:prstGeom prst="chevron">
              <a:avLst>
                <a:gd name="adj" fmla="val 25471"/>
              </a:avLst>
            </a:prstGeom>
            <a:solidFill>
              <a:srgbClr val="81B2BD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468" name="Chevron 467"/>
            <p:cNvSpPr/>
            <p:nvPr/>
          </p:nvSpPr>
          <p:spPr>
            <a:xfrm>
              <a:off x="16078198" y="1555084"/>
              <a:ext cx="1889125" cy="958850"/>
            </a:xfrm>
            <a:prstGeom prst="chevron">
              <a:avLst>
                <a:gd name="adj" fmla="val 25471"/>
              </a:avLst>
            </a:prstGeom>
            <a:solidFill>
              <a:schemeClr val="tx1">
                <a:lumMod val="75000"/>
                <a:lumOff val="2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469" name="Chevron 468"/>
            <p:cNvSpPr/>
            <p:nvPr/>
          </p:nvSpPr>
          <p:spPr>
            <a:xfrm>
              <a:off x="16148782" y="1621477"/>
              <a:ext cx="1834418" cy="893123"/>
            </a:xfrm>
            <a:prstGeom prst="chevron">
              <a:avLst>
                <a:gd name="adj" fmla="val 25471"/>
              </a:avLst>
            </a:prstGeom>
            <a:solidFill>
              <a:srgbClr val="426786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Wildcard Condensed Italic" pitchFamily="50" charset="0"/>
                </a:rPr>
                <a:t>i</a:t>
              </a:r>
              <a:endParaRPr lang="en-PH" sz="40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477" name="Group 476"/>
          <p:cNvGrpSpPr/>
          <p:nvPr/>
        </p:nvGrpSpPr>
        <p:grpSpPr>
          <a:xfrm>
            <a:off x="24726900" y="1921818"/>
            <a:ext cx="1185564" cy="1185564"/>
            <a:chOff x="3028831" y="2266831"/>
            <a:chExt cx="1371600" cy="1371600"/>
          </a:xfrm>
          <a:solidFill>
            <a:schemeClr val="bg1"/>
          </a:solidFill>
        </p:grpSpPr>
        <p:sp>
          <p:nvSpPr>
            <p:cNvPr id="478" name="Rectangle 477"/>
            <p:cNvSpPr/>
            <p:nvPr/>
          </p:nvSpPr>
          <p:spPr>
            <a:xfrm rot="18900000">
              <a:off x="3028831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79" name="Rectangle 478"/>
            <p:cNvSpPr/>
            <p:nvPr/>
          </p:nvSpPr>
          <p:spPr>
            <a:xfrm rot="2700000">
              <a:off x="3028830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80" name="Group 479"/>
          <p:cNvGrpSpPr/>
          <p:nvPr/>
        </p:nvGrpSpPr>
        <p:grpSpPr>
          <a:xfrm>
            <a:off x="18070697" y="17503572"/>
            <a:ext cx="1770561" cy="714495"/>
            <a:chOff x="18019230" y="11429673"/>
            <a:chExt cx="1770561" cy="714495"/>
          </a:xfrm>
        </p:grpSpPr>
        <p:sp>
          <p:nvSpPr>
            <p:cNvPr id="481" name="Hexagon 480"/>
            <p:cNvSpPr/>
            <p:nvPr/>
          </p:nvSpPr>
          <p:spPr>
            <a:xfrm>
              <a:off x="18066844" y="11463479"/>
              <a:ext cx="1722947" cy="68068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81B2BD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482" name="Hexagon 481"/>
            <p:cNvSpPr/>
            <p:nvPr/>
          </p:nvSpPr>
          <p:spPr>
            <a:xfrm>
              <a:off x="18019230" y="11429673"/>
              <a:ext cx="1722947" cy="68068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483" name="Hexagon 482"/>
            <p:cNvSpPr/>
            <p:nvPr/>
          </p:nvSpPr>
          <p:spPr>
            <a:xfrm>
              <a:off x="18039354" y="11476805"/>
              <a:ext cx="1707199" cy="63402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3A5372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rgbClr val="89AEB5"/>
                  </a:solidFill>
                  <a:latin typeface="Wildcard Condensed Italic" pitchFamily="50" charset="0"/>
                </a:rPr>
                <a:t>c</a:t>
              </a:r>
              <a:endParaRPr lang="en-PH" sz="3600" dirty="0">
                <a:solidFill>
                  <a:srgbClr val="89AEB5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484" name="Group 483"/>
          <p:cNvGrpSpPr/>
          <p:nvPr/>
        </p:nvGrpSpPr>
        <p:grpSpPr>
          <a:xfrm>
            <a:off x="19892725" y="17503572"/>
            <a:ext cx="1451200" cy="714494"/>
            <a:chOff x="19694109" y="11429673"/>
            <a:chExt cx="1451200" cy="714494"/>
          </a:xfrm>
        </p:grpSpPr>
        <p:sp>
          <p:nvSpPr>
            <p:cNvPr id="485" name="Chevron 484"/>
            <p:cNvSpPr/>
            <p:nvPr/>
          </p:nvSpPr>
          <p:spPr>
            <a:xfrm>
              <a:off x="19741723" y="11463479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rgbClr val="81B2BD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rgbClr val="89AEB5"/>
                </a:solidFill>
              </a:endParaRPr>
            </a:p>
          </p:txBody>
        </p:sp>
        <p:sp>
          <p:nvSpPr>
            <p:cNvPr id="486" name="Chevron 485"/>
            <p:cNvSpPr/>
            <p:nvPr/>
          </p:nvSpPr>
          <p:spPr>
            <a:xfrm>
              <a:off x="19694109" y="11429673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rgbClr val="89AEB5"/>
                </a:solidFill>
              </a:endParaRPr>
            </a:p>
          </p:txBody>
        </p:sp>
        <p:sp>
          <p:nvSpPr>
            <p:cNvPr id="487" name="Chevron 486"/>
            <p:cNvSpPr/>
            <p:nvPr/>
          </p:nvSpPr>
          <p:spPr>
            <a:xfrm>
              <a:off x="19746552" y="11476805"/>
              <a:ext cx="1362940" cy="634029"/>
            </a:xfrm>
            <a:prstGeom prst="chevron">
              <a:avLst>
                <a:gd name="adj" fmla="val 25471"/>
              </a:avLst>
            </a:prstGeom>
            <a:solidFill>
              <a:srgbClr val="3A5372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rgbClr val="89AEB5"/>
                  </a:solidFill>
                  <a:latin typeface="Wildcard Condensed Italic" pitchFamily="50" charset="0"/>
                </a:rPr>
                <a:t>a</a:t>
              </a:r>
              <a:endParaRPr lang="en-PH" sz="3600" dirty="0">
                <a:solidFill>
                  <a:srgbClr val="89AEB5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488" name="Group 487"/>
          <p:cNvGrpSpPr/>
          <p:nvPr/>
        </p:nvGrpSpPr>
        <p:grpSpPr>
          <a:xfrm>
            <a:off x="16586867" y="17508538"/>
            <a:ext cx="1451200" cy="714494"/>
            <a:chOff x="16611600" y="11434639"/>
            <a:chExt cx="1451200" cy="714494"/>
          </a:xfrm>
        </p:grpSpPr>
        <p:sp>
          <p:nvSpPr>
            <p:cNvPr id="489" name="Chevron 488"/>
            <p:cNvSpPr/>
            <p:nvPr/>
          </p:nvSpPr>
          <p:spPr>
            <a:xfrm flipH="1">
              <a:off x="16659214" y="11468445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rgbClr val="81B2BD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rgbClr val="89AEB5"/>
                </a:solidFill>
              </a:endParaRPr>
            </a:p>
          </p:txBody>
        </p:sp>
        <p:sp>
          <p:nvSpPr>
            <p:cNvPr id="490" name="Chevron 489"/>
            <p:cNvSpPr/>
            <p:nvPr/>
          </p:nvSpPr>
          <p:spPr>
            <a:xfrm flipH="1">
              <a:off x="16611600" y="11434639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rgbClr val="89AEB5"/>
                </a:solidFill>
              </a:endParaRPr>
            </a:p>
          </p:txBody>
        </p:sp>
        <p:sp>
          <p:nvSpPr>
            <p:cNvPr id="491" name="Chevron 490"/>
            <p:cNvSpPr/>
            <p:nvPr/>
          </p:nvSpPr>
          <p:spPr>
            <a:xfrm flipH="1">
              <a:off x="16647631" y="11481771"/>
              <a:ext cx="1362940" cy="634029"/>
            </a:xfrm>
            <a:prstGeom prst="chevron">
              <a:avLst>
                <a:gd name="adj" fmla="val 25471"/>
              </a:avLst>
            </a:prstGeom>
            <a:solidFill>
              <a:schemeClr val="accent5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Wildcard Condensed Italic" pitchFamily="50" charset="0"/>
                </a:rPr>
                <a:t>g</a:t>
              </a:r>
              <a:endParaRPr lang="en-PH" sz="36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504" name="Group 503"/>
          <p:cNvGrpSpPr/>
          <p:nvPr/>
        </p:nvGrpSpPr>
        <p:grpSpPr>
          <a:xfrm>
            <a:off x="18110945" y="19168740"/>
            <a:ext cx="1770561" cy="714495"/>
            <a:chOff x="18019230" y="11429673"/>
            <a:chExt cx="1770561" cy="714495"/>
          </a:xfrm>
        </p:grpSpPr>
        <p:sp>
          <p:nvSpPr>
            <p:cNvPr id="505" name="Hexagon 504"/>
            <p:cNvSpPr/>
            <p:nvPr/>
          </p:nvSpPr>
          <p:spPr>
            <a:xfrm>
              <a:off x="18066844" y="11463479"/>
              <a:ext cx="1722947" cy="68068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81B2BD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506" name="Hexagon 505"/>
            <p:cNvSpPr/>
            <p:nvPr/>
          </p:nvSpPr>
          <p:spPr>
            <a:xfrm>
              <a:off x="18019230" y="11429673"/>
              <a:ext cx="1722947" cy="68068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507" name="Hexagon 506"/>
            <p:cNvSpPr/>
            <p:nvPr/>
          </p:nvSpPr>
          <p:spPr>
            <a:xfrm>
              <a:off x="18039354" y="11476805"/>
              <a:ext cx="1707199" cy="63402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3A5372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rgbClr val="89AEB5"/>
                  </a:solidFill>
                  <a:latin typeface="Wildcard Condensed Italic" pitchFamily="50" charset="0"/>
                </a:rPr>
                <a:t>c</a:t>
              </a:r>
              <a:endParaRPr lang="en-PH" sz="3600" dirty="0">
                <a:solidFill>
                  <a:srgbClr val="89AEB5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508" name="Group 507"/>
          <p:cNvGrpSpPr/>
          <p:nvPr/>
        </p:nvGrpSpPr>
        <p:grpSpPr>
          <a:xfrm>
            <a:off x="19932973" y="19168740"/>
            <a:ext cx="1451200" cy="714494"/>
            <a:chOff x="19694109" y="11429673"/>
            <a:chExt cx="1451200" cy="714494"/>
          </a:xfrm>
        </p:grpSpPr>
        <p:sp>
          <p:nvSpPr>
            <p:cNvPr id="509" name="Chevron 508"/>
            <p:cNvSpPr/>
            <p:nvPr/>
          </p:nvSpPr>
          <p:spPr>
            <a:xfrm>
              <a:off x="19741723" y="11463479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rgbClr val="81B2BD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rgbClr val="89AEB5"/>
                </a:solidFill>
              </a:endParaRPr>
            </a:p>
          </p:txBody>
        </p:sp>
        <p:sp>
          <p:nvSpPr>
            <p:cNvPr id="510" name="Chevron 509"/>
            <p:cNvSpPr/>
            <p:nvPr/>
          </p:nvSpPr>
          <p:spPr>
            <a:xfrm>
              <a:off x="19694109" y="11429673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rgbClr val="89AEB5"/>
                </a:solidFill>
              </a:endParaRPr>
            </a:p>
          </p:txBody>
        </p:sp>
        <p:sp>
          <p:nvSpPr>
            <p:cNvPr id="511" name="Chevron 510"/>
            <p:cNvSpPr/>
            <p:nvPr/>
          </p:nvSpPr>
          <p:spPr>
            <a:xfrm>
              <a:off x="19746552" y="11476805"/>
              <a:ext cx="1362940" cy="634029"/>
            </a:xfrm>
            <a:prstGeom prst="chevron">
              <a:avLst>
                <a:gd name="adj" fmla="val 25471"/>
              </a:avLst>
            </a:prstGeom>
            <a:solidFill>
              <a:schemeClr val="accent5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Wildcard Condensed Italic" pitchFamily="50" charset="0"/>
                </a:rPr>
                <a:t>a</a:t>
              </a:r>
              <a:endParaRPr lang="en-PH" sz="36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512" name="Group 511"/>
          <p:cNvGrpSpPr/>
          <p:nvPr/>
        </p:nvGrpSpPr>
        <p:grpSpPr>
          <a:xfrm>
            <a:off x="16627115" y="19173706"/>
            <a:ext cx="1451200" cy="714494"/>
            <a:chOff x="16611600" y="11434639"/>
            <a:chExt cx="1451200" cy="714494"/>
          </a:xfrm>
        </p:grpSpPr>
        <p:sp>
          <p:nvSpPr>
            <p:cNvPr id="513" name="Chevron 512"/>
            <p:cNvSpPr/>
            <p:nvPr/>
          </p:nvSpPr>
          <p:spPr>
            <a:xfrm flipH="1">
              <a:off x="16659214" y="11468445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rgbClr val="81B2BD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rgbClr val="89AEB5"/>
                </a:solidFill>
              </a:endParaRPr>
            </a:p>
          </p:txBody>
        </p:sp>
        <p:sp>
          <p:nvSpPr>
            <p:cNvPr id="514" name="Chevron 513"/>
            <p:cNvSpPr/>
            <p:nvPr/>
          </p:nvSpPr>
          <p:spPr>
            <a:xfrm flipH="1">
              <a:off x="16611600" y="11434639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rgbClr val="89AEB5"/>
                </a:solidFill>
              </a:endParaRPr>
            </a:p>
          </p:txBody>
        </p:sp>
        <p:sp>
          <p:nvSpPr>
            <p:cNvPr id="515" name="Chevron 514"/>
            <p:cNvSpPr/>
            <p:nvPr/>
          </p:nvSpPr>
          <p:spPr>
            <a:xfrm flipH="1">
              <a:off x="16647631" y="11481771"/>
              <a:ext cx="1362940" cy="634029"/>
            </a:xfrm>
            <a:prstGeom prst="chevron">
              <a:avLst>
                <a:gd name="adj" fmla="val 25471"/>
              </a:avLst>
            </a:prstGeom>
            <a:solidFill>
              <a:srgbClr val="3A5372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rgbClr val="89AEB5"/>
                  </a:solidFill>
                  <a:latin typeface="Wildcard Condensed Italic" pitchFamily="50" charset="0"/>
                </a:rPr>
                <a:t>g</a:t>
              </a:r>
              <a:endParaRPr lang="en-PH" sz="3600" dirty="0">
                <a:solidFill>
                  <a:srgbClr val="89AEB5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523" name="Group 522"/>
          <p:cNvGrpSpPr/>
          <p:nvPr/>
        </p:nvGrpSpPr>
        <p:grpSpPr>
          <a:xfrm>
            <a:off x="22070419" y="-666568"/>
            <a:ext cx="3777332" cy="538080"/>
            <a:chOff x="8004175" y="2898775"/>
            <a:chExt cx="3035302" cy="538080"/>
          </a:xfrm>
        </p:grpSpPr>
        <p:sp>
          <p:nvSpPr>
            <p:cNvPr id="524" name="Hexagon 523"/>
            <p:cNvSpPr/>
            <p:nvPr/>
          </p:nvSpPr>
          <p:spPr>
            <a:xfrm>
              <a:off x="8004175" y="2898775"/>
              <a:ext cx="3000913" cy="469817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75000"/>
                <a:lumOff val="2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200" dirty="0">
                <a:solidFill>
                  <a:schemeClr val="bg1"/>
                </a:solidFill>
              </a:endParaRPr>
            </a:p>
          </p:txBody>
        </p:sp>
        <p:sp>
          <p:nvSpPr>
            <p:cNvPr id="525" name="Hexagon 524"/>
            <p:cNvSpPr/>
            <p:nvPr/>
          </p:nvSpPr>
          <p:spPr>
            <a:xfrm>
              <a:off x="8048623" y="2933701"/>
              <a:ext cx="2990854" cy="503154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AFCED5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200" dirty="0">
                <a:solidFill>
                  <a:schemeClr val="bg1"/>
                </a:solidFill>
              </a:endParaRPr>
            </a:p>
          </p:txBody>
        </p:sp>
        <p:sp>
          <p:nvSpPr>
            <p:cNvPr id="526" name="Hexagon 525"/>
            <p:cNvSpPr/>
            <p:nvPr/>
          </p:nvSpPr>
          <p:spPr>
            <a:xfrm>
              <a:off x="8039100" y="2933700"/>
              <a:ext cx="2962813" cy="469817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4BACC6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7" name="Group 526"/>
          <p:cNvGrpSpPr/>
          <p:nvPr/>
        </p:nvGrpSpPr>
        <p:grpSpPr>
          <a:xfrm>
            <a:off x="13468350" y="13894470"/>
            <a:ext cx="704850" cy="596889"/>
            <a:chOff x="22860000" y="8382012"/>
            <a:chExt cx="704850" cy="596889"/>
          </a:xfrm>
        </p:grpSpPr>
        <p:sp>
          <p:nvSpPr>
            <p:cNvPr id="528" name="Hexagon 527"/>
            <p:cNvSpPr/>
            <p:nvPr/>
          </p:nvSpPr>
          <p:spPr>
            <a:xfrm>
              <a:off x="22904450" y="8389883"/>
              <a:ext cx="660400" cy="589018"/>
            </a:xfrm>
            <a:prstGeom prst="hexagon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3200" dirty="0">
                <a:latin typeface="Arial Black" pitchFamily="34" charset="0"/>
              </a:endParaRPr>
            </a:p>
          </p:txBody>
        </p:sp>
        <p:sp>
          <p:nvSpPr>
            <p:cNvPr id="529" name="Hexagon 528"/>
            <p:cNvSpPr/>
            <p:nvPr/>
          </p:nvSpPr>
          <p:spPr>
            <a:xfrm>
              <a:off x="22860000" y="8382012"/>
              <a:ext cx="609600" cy="525517"/>
            </a:xfrm>
            <a:prstGeom prst="hexagon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latin typeface="Arial Black" pitchFamily="34" charset="0"/>
                </a:rPr>
                <a:t>X</a:t>
              </a:r>
              <a:endParaRPr lang="en-PH" sz="3200" dirty="0"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9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85800"/>
            <a:ext cx="19545300" cy="1461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2" name="Group 461"/>
          <p:cNvGrpSpPr/>
          <p:nvPr/>
        </p:nvGrpSpPr>
        <p:grpSpPr>
          <a:xfrm>
            <a:off x="12667655" y="1505871"/>
            <a:ext cx="5349699" cy="1008729"/>
            <a:chOff x="8004175" y="2898775"/>
            <a:chExt cx="3024197" cy="530630"/>
          </a:xfrm>
        </p:grpSpPr>
        <p:sp>
          <p:nvSpPr>
            <p:cNvPr id="463" name="Hexagon 462"/>
            <p:cNvSpPr/>
            <p:nvPr/>
          </p:nvSpPr>
          <p:spPr>
            <a:xfrm>
              <a:off x="8038228" y="2925013"/>
              <a:ext cx="2990144" cy="504392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81B2BD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464" name="Hexagon 463"/>
            <p:cNvSpPr/>
            <p:nvPr/>
          </p:nvSpPr>
          <p:spPr>
            <a:xfrm>
              <a:off x="8004175" y="2898775"/>
              <a:ext cx="2990144" cy="504392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75000"/>
                <a:lumOff val="2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465" name="Hexagon 464"/>
            <p:cNvSpPr/>
            <p:nvPr/>
          </p:nvSpPr>
          <p:spPr>
            <a:xfrm>
              <a:off x="8039100" y="2933700"/>
              <a:ext cx="2962813" cy="469817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FFC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Wildcard Condensed Italic" pitchFamily="50" charset="0"/>
                </a:rPr>
                <a:t>missions</a:t>
              </a:r>
              <a:endParaRPr lang="en-PH" sz="2400" dirty="0">
                <a:latin typeface="Wildcard Condensed Italic" pitchFamily="50" charset="0"/>
              </a:endParaRPr>
            </a:p>
          </p:txBody>
        </p:sp>
      </p:grpSp>
      <p:grpSp>
        <p:nvGrpSpPr>
          <p:cNvPr id="466" name="Group 465"/>
          <p:cNvGrpSpPr/>
          <p:nvPr/>
        </p:nvGrpSpPr>
        <p:grpSpPr>
          <a:xfrm flipH="1">
            <a:off x="10769615" y="1505783"/>
            <a:ext cx="1965403" cy="1003965"/>
            <a:chOff x="16095997" y="1555084"/>
            <a:chExt cx="1936502" cy="1003965"/>
          </a:xfrm>
        </p:grpSpPr>
        <p:sp>
          <p:nvSpPr>
            <p:cNvPr id="467" name="Chevron 466"/>
            <p:cNvSpPr/>
            <p:nvPr/>
          </p:nvSpPr>
          <p:spPr>
            <a:xfrm>
              <a:off x="16095997" y="1621564"/>
              <a:ext cx="1889125" cy="937485"/>
            </a:xfrm>
            <a:prstGeom prst="chevron">
              <a:avLst>
                <a:gd name="adj" fmla="val 25471"/>
              </a:avLst>
            </a:prstGeom>
            <a:solidFill>
              <a:srgbClr val="81B2BD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89AEB5"/>
                </a:solidFill>
              </a:endParaRPr>
            </a:p>
          </p:txBody>
        </p:sp>
        <p:sp>
          <p:nvSpPr>
            <p:cNvPr id="468" name="Chevron 467"/>
            <p:cNvSpPr/>
            <p:nvPr/>
          </p:nvSpPr>
          <p:spPr>
            <a:xfrm>
              <a:off x="16162369" y="1555084"/>
              <a:ext cx="1870130" cy="958850"/>
            </a:xfrm>
            <a:prstGeom prst="chevron">
              <a:avLst>
                <a:gd name="adj" fmla="val 25471"/>
              </a:avLst>
            </a:prstGeom>
            <a:solidFill>
              <a:schemeClr val="tx1">
                <a:lumMod val="75000"/>
                <a:lumOff val="2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89AEB5"/>
                </a:solidFill>
              </a:endParaRPr>
            </a:p>
          </p:txBody>
        </p:sp>
        <p:sp>
          <p:nvSpPr>
            <p:cNvPr id="469" name="Chevron 468"/>
            <p:cNvSpPr/>
            <p:nvPr/>
          </p:nvSpPr>
          <p:spPr>
            <a:xfrm>
              <a:off x="16148782" y="1621477"/>
              <a:ext cx="1834418" cy="893123"/>
            </a:xfrm>
            <a:prstGeom prst="chevron">
              <a:avLst>
                <a:gd name="adj" fmla="val 25471"/>
              </a:avLst>
            </a:prstGeom>
            <a:solidFill>
              <a:srgbClr val="426786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89AEB5"/>
                  </a:solidFill>
                  <a:latin typeface="Wildcard Condensed Italic" pitchFamily="50" charset="0"/>
                </a:rPr>
                <a:t>i</a:t>
              </a:r>
              <a:endParaRPr lang="en-PH" sz="4000" dirty="0">
                <a:solidFill>
                  <a:srgbClr val="89AEB5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-3124200" y="6732448"/>
            <a:ext cx="2679914" cy="5711660"/>
            <a:chOff x="8101415" y="3330097"/>
            <a:chExt cx="2905655" cy="6192778"/>
          </a:xfrm>
        </p:grpSpPr>
        <p:sp>
          <p:nvSpPr>
            <p:cNvPr id="104" name="Freeform 103"/>
            <p:cNvSpPr/>
            <p:nvPr/>
          </p:nvSpPr>
          <p:spPr>
            <a:xfrm>
              <a:off x="8101415" y="3330097"/>
              <a:ext cx="2905655" cy="6192778"/>
            </a:xfrm>
            <a:custGeom>
              <a:avLst/>
              <a:gdLst>
                <a:gd name="connsiteX0" fmla="*/ 1120140 w 2727960"/>
                <a:gd name="connsiteY0" fmla="*/ 0 h 5814060"/>
                <a:gd name="connsiteX1" fmla="*/ 899160 w 2727960"/>
                <a:gd name="connsiteY1" fmla="*/ 137160 h 5814060"/>
                <a:gd name="connsiteX2" fmla="*/ 815340 w 2727960"/>
                <a:gd name="connsiteY2" fmla="*/ 434340 h 5814060"/>
                <a:gd name="connsiteX3" fmla="*/ 876300 w 2727960"/>
                <a:gd name="connsiteY3" fmla="*/ 693420 h 5814060"/>
                <a:gd name="connsiteX4" fmla="*/ 944880 w 2727960"/>
                <a:gd name="connsiteY4" fmla="*/ 815340 h 5814060"/>
                <a:gd name="connsiteX5" fmla="*/ 723900 w 2727960"/>
                <a:gd name="connsiteY5" fmla="*/ 822960 h 5814060"/>
                <a:gd name="connsiteX6" fmla="*/ 457200 w 2727960"/>
                <a:gd name="connsiteY6" fmla="*/ 1104900 h 5814060"/>
                <a:gd name="connsiteX7" fmla="*/ 434340 w 2727960"/>
                <a:gd name="connsiteY7" fmla="*/ 1569720 h 5814060"/>
                <a:gd name="connsiteX8" fmla="*/ 312420 w 2727960"/>
                <a:gd name="connsiteY8" fmla="*/ 1973580 h 5814060"/>
                <a:gd name="connsiteX9" fmla="*/ 236220 w 2727960"/>
                <a:gd name="connsiteY9" fmla="*/ 2712720 h 5814060"/>
                <a:gd name="connsiteX10" fmla="*/ 327660 w 2727960"/>
                <a:gd name="connsiteY10" fmla="*/ 3017520 h 5814060"/>
                <a:gd name="connsiteX11" fmla="*/ 304800 w 2727960"/>
                <a:gd name="connsiteY11" fmla="*/ 3291840 h 5814060"/>
                <a:gd name="connsiteX12" fmla="*/ 441960 w 2727960"/>
                <a:gd name="connsiteY12" fmla="*/ 3345180 h 5814060"/>
                <a:gd name="connsiteX13" fmla="*/ 525780 w 2727960"/>
                <a:gd name="connsiteY13" fmla="*/ 3253740 h 5814060"/>
                <a:gd name="connsiteX14" fmla="*/ 464820 w 2727960"/>
                <a:gd name="connsiteY14" fmla="*/ 3604260 h 5814060"/>
                <a:gd name="connsiteX15" fmla="*/ 449580 w 2727960"/>
                <a:gd name="connsiteY15" fmla="*/ 4023360 h 5814060"/>
                <a:gd name="connsiteX16" fmla="*/ 396240 w 2727960"/>
                <a:gd name="connsiteY16" fmla="*/ 4236720 h 5814060"/>
                <a:gd name="connsiteX17" fmla="*/ 304800 w 2727960"/>
                <a:gd name="connsiteY17" fmla="*/ 5052060 h 5814060"/>
                <a:gd name="connsiteX18" fmla="*/ 0 w 2727960"/>
                <a:gd name="connsiteY18" fmla="*/ 5212080 h 5814060"/>
                <a:gd name="connsiteX19" fmla="*/ 15240 w 2727960"/>
                <a:gd name="connsiteY19" fmla="*/ 5379720 h 5814060"/>
                <a:gd name="connsiteX20" fmla="*/ 213360 w 2727960"/>
                <a:gd name="connsiteY20" fmla="*/ 5440680 h 5814060"/>
                <a:gd name="connsiteX21" fmla="*/ 822960 w 2727960"/>
                <a:gd name="connsiteY21" fmla="*/ 5349240 h 5814060"/>
                <a:gd name="connsiteX22" fmla="*/ 822960 w 2727960"/>
                <a:gd name="connsiteY22" fmla="*/ 5219700 h 5814060"/>
                <a:gd name="connsiteX23" fmla="*/ 906780 w 2727960"/>
                <a:gd name="connsiteY23" fmla="*/ 5135880 h 5814060"/>
                <a:gd name="connsiteX24" fmla="*/ 1066800 w 2727960"/>
                <a:gd name="connsiteY24" fmla="*/ 4229100 h 5814060"/>
                <a:gd name="connsiteX25" fmla="*/ 1059180 w 2727960"/>
                <a:gd name="connsiteY25" fmla="*/ 4023360 h 5814060"/>
                <a:gd name="connsiteX26" fmla="*/ 1165860 w 2727960"/>
                <a:gd name="connsiteY26" fmla="*/ 3741420 h 5814060"/>
                <a:gd name="connsiteX27" fmla="*/ 1188720 w 2727960"/>
                <a:gd name="connsiteY27" fmla="*/ 3352800 h 5814060"/>
                <a:gd name="connsiteX28" fmla="*/ 1234440 w 2727960"/>
                <a:gd name="connsiteY28" fmla="*/ 3208020 h 5814060"/>
                <a:gd name="connsiteX29" fmla="*/ 1432560 w 2727960"/>
                <a:gd name="connsiteY29" fmla="*/ 3589020 h 5814060"/>
                <a:gd name="connsiteX30" fmla="*/ 1562100 w 2727960"/>
                <a:gd name="connsiteY30" fmla="*/ 3962400 h 5814060"/>
                <a:gd name="connsiteX31" fmla="*/ 1737360 w 2727960"/>
                <a:gd name="connsiteY31" fmla="*/ 4229100 h 5814060"/>
                <a:gd name="connsiteX32" fmla="*/ 1821180 w 2727960"/>
                <a:gd name="connsiteY32" fmla="*/ 4808220 h 5814060"/>
                <a:gd name="connsiteX33" fmla="*/ 2072640 w 2727960"/>
                <a:gd name="connsiteY33" fmla="*/ 5501640 h 5814060"/>
                <a:gd name="connsiteX34" fmla="*/ 2164080 w 2727960"/>
                <a:gd name="connsiteY34" fmla="*/ 5494020 h 5814060"/>
                <a:gd name="connsiteX35" fmla="*/ 2186940 w 2727960"/>
                <a:gd name="connsiteY35" fmla="*/ 5692140 h 5814060"/>
                <a:gd name="connsiteX36" fmla="*/ 2514600 w 2727960"/>
                <a:gd name="connsiteY36" fmla="*/ 5814060 h 5814060"/>
                <a:gd name="connsiteX37" fmla="*/ 2727960 w 2727960"/>
                <a:gd name="connsiteY37" fmla="*/ 5775960 h 5814060"/>
                <a:gd name="connsiteX38" fmla="*/ 2727960 w 2727960"/>
                <a:gd name="connsiteY38" fmla="*/ 5554980 h 5814060"/>
                <a:gd name="connsiteX39" fmla="*/ 2613660 w 2727960"/>
                <a:gd name="connsiteY39" fmla="*/ 5417820 h 5814060"/>
                <a:gd name="connsiteX40" fmla="*/ 2644140 w 2727960"/>
                <a:gd name="connsiteY40" fmla="*/ 5318760 h 5814060"/>
                <a:gd name="connsiteX41" fmla="*/ 2362200 w 2727960"/>
                <a:gd name="connsiteY41" fmla="*/ 4099560 h 5814060"/>
                <a:gd name="connsiteX42" fmla="*/ 2202180 w 2727960"/>
                <a:gd name="connsiteY42" fmla="*/ 3787140 h 5814060"/>
                <a:gd name="connsiteX43" fmla="*/ 2209800 w 2727960"/>
                <a:gd name="connsiteY43" fmla="*/ 3505200 h 5814060"/>
                <a:gd name="connsiteX44" fmla="*/ 2004060 w 2727960"/>
                <a:gd name="connsiteY44" fmla="*/ 2964180 h 5814060"/>
                <a:gd name="connsiteX45" fmla="*/ 2255520 w 2727960"/>
                <a:gd name="connsiteY45" fmla="*/ 2834640 h 5814060"/>
                <a:gd name="connsiteX46" fmla="*/ 2286000 w 2727960"/>
                <a:gd name="connsiteY46" fmla="*/ 2567940 h 5814060"/>
                <a:gd name="connsiteX47" fmla="*/ 2362200 w 2727960"/>
                <a:gd name="connsiteY47" fmla="*/ 2468880 h 5814060"/>
                <a:gd name="connsiteX48" fmla="*/ 2263140 w 2727960"/>
                <a:gd name="connsiteY48" fmla="*/ 1722120 h 5814060"/>
                <a:gd name="connsiteX49" fmla="*/ 2080260 w 2727960"/>
                <a:gd name="connsiteY49" fmla="*/ 1325880 h 5814060"/>
                <a:gd name="connsiteX50" fmla="*/ 2034540 w 2727960"/>
                <a:gd name="connsiteY50" fmla="*/ 929640 h 5814060"/>
                <a:gd name="connsiteX51" fmla="*/ 1813560 w 2727960"/>
                <a:gd name="connsiteY51" fmla="*/ 746760 h 5814060"/>
                <a:gd name="connsiteX52" fmla="*/ 1630680 w 2727960"/>
                <a:gd name="connsiteY52" fmla="*/ 739140 h 5814060"/>
                <a:gd name="connsiteX53" fmla="*/ 1524000 w 2727960"/>
                <a:gd name="connsiteY53" fmla="*/ 792480 h 5814060"/>
                <a:gd name="connsiteX54" fmla="*/ 1455420 w 2727960"/>
                <a:gd name="connsiteY54" fmla="*/ 655320 h 5814060"/>
                <a:gd name="connsiteX55" fmla="*/ 1539240 w 2727960"/>
                <a:gd name="connsiteY55" fmla="*/ 502920 h 5814060"/>
                <a:gd name="connsiteX56" fmla="*/ 1409700 w 2727960"/>
                <a:gd name="connsiteY56" fmla="*/ 83820 h 5814060"/>
                <a:gd name="connsiteX57" fmla="*/ 1120140 w 2727960"/>
                <a:gd name="connsiteY57" fmla="*/ 0 h 581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727960" h="5814060">
                  <a:moveTo>
                    <a:pt x="1120140" y="0"/>
                  </a:moveTo>
                  <a:lnTo>
                    <a:pt x="899160" y="137160"/>
                  </a:lnTo>
                  <a:lnTo>
                    <a:pt x="815340" y="434340"/>
                  </a:lnTo>
                  <a:lnTo>
                    <a:pt x="876300" y="693420"/>
                  </a:lnTo>
                  <a:lnTo>
                    <a:pt x="944880" y="815340"/>
                  </a:lnTo>
                  <a:lnTo>
                    <a:pt x="723900" y="822960"/>
                  </a:lnTo>
                  <a:lnTo>
                    <a:pt x="457200" y="1104900"/>
                  </a:lnTo>
                  <a:lnTo>
                    <a:pt x="434340" y="1569720"/>
                  </a:lnTo>
                  <a:lnTo>
                    <a:pt x="312420" y="1973580"/>
                  </a:lnTo>
                  <a:lnTo>
                    <a:pt x="236220" y="2712720"/>
                  </a:lnTo>
                  <a:lnTo>
                    <a:pt x="327660" y="3017520"/>
                  </a:lnTo>
                  <a:lnTo>
                    <a:pt x="304800" y="3291840"/>
                  </a:lnTo>
                  <a:lnTo>
                    <a:pt x="441960" y="3345180"/>
                  </a:lnTo>
                  <a:lnTo>
                    <a:pt x="525780" y="3253740"/>
                  </a:lnTo>
                  <a:lnTo>
                    <a:pt x="464820" y="3604260"/>
                  </a:lnTo>
                  <a:lnTo>
                    <a:pt x="449580" y="4023360"/>
                  </a:lnTo>
                  <a:lnTo>
                    <a:pt x="396240" y="4236720"/>
                  </a:lnTo>
                  <a:lnTo>
                    <a:pt x="304800" y="5052060"/>
                  </a:lnTo>
                  <a:lnTo>
                    <a:pt x="0" y="5212080"/>
                  </a:lnTo>
                  <a:lnTo>
                    <a:pt x="15240" y="5379720"/>
                  </a:lnTo>
                  <a:lnTo>
                    <a:pt x="213360" y="5440680"/>
                  </a:lnTo>
                  <a:lnTo>
                    <a:pt x="822960" y="5349240"/>
                  </a:lnTo>
                  <a:lnTo>
                    <a:pt x="822960" y="5219700"/>
                  </a:lnTo>
                  <a:lnTo>
                    <a:pt x="906780" y="5135880"/>
                  </a:lnTo>
                  <a:lnTo>
                    <a:pt x="1066800" y="4229100"/>
                  </a:lnTo>
                  <a:lnTo>
                    <a:pt x="1059180" y="4023360"/>
                  </a:lnTo>
                  <a:lnTo>
                    <a:pt x="1165860" y="3741420"/>
                  </a:lnTo>
                  <a:lnTo>
                    <a:pt x="1188720" y="3352800"/>
                  </a:lnTo>
                  <a:lnTo>
                    <a:pt x="1234440" y="3208020"/>
                  </a:lnTo>
                  <a:lnTo>
                    <a:pt x="1432560" y="3589020"/>
                  </a:lnTo>
                  <a:lnTo>
                    <a:pt x="1562100" y="3962400"/>
                  </a:lnTo>
                  <a:lnTo>
                    <a:pt x="1737360" y="4229100"/>
                  </a:lnTo>
                  <a:lnTo>
                    <a:pt x="1821180" y="4808220"/>
                  </a:lnTo>
                  <a:lnTo>
                    <a:pt x="2072640" y="5501640"/>
                  </a:lnTo>
                  <a:lnTo>
                    <a:pt x="2164080" y="5494020"/>
                  </a:lnTo>
                  <a:lnTo>
                    <a:pt x="2186940" y="5692140"/>
                  </a:lnTo>
                  <a:lnTo>
                    <a:pt x="2514600" y="5814060"/>
                  </a:lnTo>
                  <a:lnTo>
                    <a:pt x="2727960" y="5775960"/>
                  </a:lnTo>
                  <a:lnTo>
                    <a:pt x="2727960" y="5554980"/>
                  </a:lnTo>
                  <a:lnTo>
                    <a:pt x="2613660" y="5417820"/>
                  </a:lnTo>
                  <a:lnTo>
                    <a:pt x="2644140" y="5318760"/>
                  </a:lnTo>
                  <a:lnTo>
                    <a:pt x="2362200" y="4099560"/>
                  </a:lnTo>
                  <a:lnTo>
                    <a:pt x="2202180" y="3787140"/>
                  </a:lnTo>
                  <a:lnTo>
                    <a:pt x="2209800" y="3505200"/>
                  </a:lnTo>
                  <a:lnTo>
                    <a:pt x="2004060" y="2964180"/>
                  </a:lnTo>
                  <a:lnTo>
                    <a:pt x="2255520" y="2834640"/>
                  </a:lnTo>
                  <a:lnTo>
                    <a:pt x="2286000" y="2567940"/>
                  </a:lnTo>
                  <a:lnTo>
                    <a:pt x="2362200" y="2468880"/>
                  </a:lnTo>
                  <a:lnTo>
                    <a:pt x="2263140" y="1722120"/>
                  </a:lnTo>
                  <a:lnTo>
                    <a:pt x="2080260" y="1325880"/>
                  </a:lnTo>
                  <a:lnTo>
                    <a:pt x="2034540" y="929640"/>
                  </a:lnTo>
                  <a:lnTo>
                    <a:pt x="1813560" y="746760"/>
                  </a:lnTo>
                  <a:lnTo>
                    <a:pt x="1630680" y="739140"/>
                  </a:lnTo>
                  <a:lnTo>
                    <a:pt x="1524000" y="792480"/>
                  </a:lnTo>
                  <a:lnTo>
                    <a:pt x="1455420" y="655320"/>
                  </a:lnTo>
                  <a:lnTo>
                    <a:pt x="1539240" y="502920"/>
                  </a:lnTo>
                  <a:lnTo>
                    <a:pt x="1409700" y="83820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`</a:t>
              </a:r>
              <a:endParaRPr lang="en-PH" dirty="0"/>
            </a:p>
          </p:txBody>
        </p:sp>
        <p:pic>
          <p:nvPicPr>
            <p:cNvPr id="11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9464" y="3433419"/>
              <a:ext cx="2716790" cy="595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8" name="Group 1037"/>
          <p:cNvGrpSpPr/>
          <p:nvPr/>
        </p:nvGrpSpPr>
        <p:grpSpPr>
          <a:xfrm>
            <a:off x="20802600" y="1655827"/>
            <a:ext cx="2009775" cy="1658873"/>
            <a:chOff x="20345400" y="3992506"/>
            <a:chExt cx="2009775" cy="1658873"/>
          </a:xfrm>
        </p:grpSpPr>
        <p:sp>
          <p:nvSpPr>
            <p:cNvPr id="174" name="Hexagon 173"/>
            <p:cNvSpPr/>
            <p:nvPr/>
          </p:nvSpPr>
          <p:spPr>
            <a:xfrm>
              <a:off x="20399397" y="4051058"/>
              <a:ext cx="1955778" cy="1600321"/>
            </a:xfrm>
            <a:prstGeom prst="hexagon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8" name="Hexagon 167"/>
            <p:cNvSpPr/>
            <p:nvPr/>
          </p:nvSpPr>
          <p:spPr>
            <a:xfrm>
              <a:off x="20345400" y="3992506"/>
              <a:ext cx="1905000" cy="1544694"/>
            </a:xfrm>
            <a:prstGeom prst="hexagon">
              <a:avLst/>
            </a:prstGeom>
            <a:solidFill>
              <a:srgbClr val="3A537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9" name="Hexagon 168"/>
            <p:cNvSpPr/>
            <p:nvPr/>
          </p:nvSpPr>
          <p:spPr>
            <a:xfrm>
              <a:off x="20535458" y="4103740"/>
              <a:ext cx="1607892" cy="1386114"/>
            </a:xfrm>
            <a:prstGeom prst="hexagon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1203822" y="1876897"/>
            <a:ext cx="1185564" cy="1185564"/>
            <a:chOff x="3028831" y="2266831"/>
            <a:chExt cx="1371600" cy="1371600"/>
          </a:xfrm>
          <a:solidFill>
            <a:schemeClr val="bg1">
              <a:lumMod val="50000"/>
            </a:schemeClr>
          </a:solidFill>
        </p:grpSpPr>
        <p:sp>
          <p:nvSpPr>
            <p:cNvPr id="172" name="Rectangle 171"/>
            <p:cNvSpPr/>
            <p:nvPr/>
          </p:nvSpPr>
          <p:spPr>
            <a:xfrm rot="18900000">
              <a:off x="3028831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3" name="Rectangle 172"/>
            <p:cNvSpPr/>
            <p:nvPr/>
          </p:nvSpPr>
          <p:spPr>
            <a:xfrm rot="2700000">
              <a:off x="3028830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-1371600" y="-1651373"/>
            <a:ext cx="5349699" cy="1008729"/>
            <a:chOff x="8004175" y="2898775"/>
            <a:chExt cx="3024197" cy="530630"/>
          </a:xfrm>
        </p:grpSpPr>
        <p:sp>
          <p:nvSpPr>
            <p:cNvPr id="308" name="Hexagon 307"/>
            <p:cNvSpPr/>
            <p:nvPr/>
          </p:nvSpPr>
          <p:spPr>
            <a:xfrm>
              <a:off x="8038228" y="2925013"/>
              <a:ext cx="2990144" cy="504392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81B2BD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290" name="Hexagon 289"/>
            <p:cNvSpPr/>
            <p:nvPr/>
          </p:nvSpPr>
          <p:spPr>
            <a:xfrm>
              <a:off x="8004175" y="2898775"/>
              <a:ext cx="2990144" cy="504392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75000"/>
                <a:lumOff val="2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291" name="Hexagon 290"/>
            <p:cNvSpPr/>
            <p:nvPr/>
          </p:nvSpPr>
          <p:spPr>
            <a:xfrm>
              <a:off x="8039100" y="2933700"/>
              <a:ext cx="2962813" cy="469817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FFC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Wildcard Condensed Italic" pitchFamily="50" charset="0"/>
                </a:rPr>
                <a:t>INVENTORY</a:t>
              </a:r>
              <a:endParaRPr lang="en-PH" sz="2400" dirty="0">
                <a:latin typeface="Wildcard Condensed Italic" pitchFamily="50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962398" y="-1638672"/>
            <a:ext cx="1950722" cy="1003966"/>
            <a:chOff x="16078198" y="1555084"/>
            <a:chExt cx="1950722" cy="1003966"/>
          </a:xfrm>
        </p:grpSpPr>
        <p:sp>
          <p:nvSpPr>
            <p:cNvPr id="307" name="Chevron 306"/>
            <p:cNvSpPr/>
            <p:nvPr/>
          </p:nvSpPr>
          <p:spPr>
            <a:xfrm>
              <a:off x="16139795" y="1600200"/>
              <a:ext cx="1889125" cy="958850"/>
            </a:xfrm>
            <a:prstGeom prst="chevron">
              <a:avLst>
                <a:gd name="adj" fmla="val 25471"/>
              </a:avLst>
            </a:prstGeom>
            <a:solidFill>
              <a:srgbClr val="81B2BD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292" name="Chevron 291"/>
            <p:cNvSpPr/>
            <p:nvPr/>
          </p:nvSpPr>
          <p:spPr>
            <a:xfrm>
              <a:off x="16078198" y="1555084"/>
              <a:ext cx="1889125" cy="958850"/>
            </a:xfrm>
            <a:prstGeom prst="chevron">
              <a:avLst>
                <a:gd name="adj" fmla="val 25471"/>
              </a:avLst>
            </a:prstGeom>
            <a:solidFill>
              <a:schemeClr val="tx1">
                <a:lumMod val="75000"/>
                <a:lumOff val="2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>
              <a:off x="16148782" y="1621477"/>
              <a:ext cx="1834418" cy="893123"/>
            </a:xfrm>
            <a:prstGeom prst="chevron">
              <a:avLst>
                <a:gd name="adj" fmla="val 25471"/>
              </a:avLst>
            </a:prstGeom>
            <a:solidFill>
              <a:srgbClr val="426786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Wildcard Condensed Italic" pitchFamily="50" charset="0"/>
                </a:rPr>
                <a:t>m</a:t>
              </a:r>
              <a:endParaRPr lang="en-PH" sz="40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477" name="Group 476"/>
          <p:cNvGrpSpPr/>
          <p:nvPr/>
        </p:nvGrpSpPr>
        <p:grpSpPr>
          <a:xfrm>
            <a:off x="24726900" y="1921818"/>
            <a:ext cx="1185564" cy="1185564"/>
            <a:chOff x="3028831" y="2266831"/>
            <a:chExt cx="1371600" cy="1371600"/>
          </a:xfrm>
          <a:solidFill>
            <a:schemeClr val="bg1"/>
          </a:solidFill>
        </p:grpSpPr>
        <p:sp>
          <p:nvSpPr>
            <p:cNvPr id="478" name="Rectangle 477"/>
            <p:cNvSpPr/>
            <p:nvPr/>
          </p:nvSpPr>
          <p:spPr>
            <a:xfrm rot="18900000">
              <a:off x="3028831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79" name="Rectangle 478"/>
            <p:cNvSpPr/>
            <p:nvPr/>
          </p:nvSpPr>
          <p:spPr>
            <a:xfrm rot="2700000">
              <a:off x="3028830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80" name="Group 479"/>
          <p:cNvGrpSpPr/>
          <p:nvPr/>
        </p:nvGrpSpPr>
        <p:grpSpPr>
          <a:xfrm>
            <a:off x="18070697" y="17503572"/>
            <a:ext cx="1770561" cy="714495"/>
            <a:chOff x="18019230" y="11429673"/>
            <a:chExt cx="1770561" cy="714495"/>
          </a:xfrm>
        </p:grpSpPr>
        <p:sp>
          <p:nvSpPr>
            <p:cNvPr id="481" name="Hexagon 480"/>
            <p:cNvSpPr/>
            <p:nvPr/>
          </p:nvSpPr>
          <p:spPr>
            <a:xfrm>
              <a:off x="18066844" y="11463479"/>
              <a:ext cx="1722947" cy="68068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81B2BD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482" name="Hexagon 481"/>
            <p:cNvSpPr/>
            <p:nvPr/>
          </p:nvSpPr>
          <p:spPr>
            <a:xfrm>
              <a:off x="18019230" y="11429673"/>
              <a:ext cx="1722947" cy="68068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483" name="Hexagon 482"/>
            <p:cNvSpPr/>
            <p:nvPr/>
          </p:nvSpPr>
          <p:spPr>
            <a:xfrm>
              <a:off x="18039354" y="11476805"/>
              <a:ext cx="1707199" cy="63402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3A5372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rgbClr val="89AEB5"/>
                  </a:solidFill>
                  <a:latin typeface="Wildcard Condensed Italic" pitchFamily="50" charset="0"/>
                </a:rPr>
                <a:t>c</a:t>
              </a:r>
              <a:endParaRPr lang="en-PH" sz="3600" dirty="0">
                <a:solidFill>
                  <a:srgbClr val="89AEB5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484" name="Group 483"/>
          <p:cNvGrpSpPr/>
          <p:nvPr/>
        </p:nvGrpSpPr>
        <p:grpSpPr>
          <a:xfrm>
            <a:off x="19892725" y="17503572"/>
            <a:ext cx="1451200" cy="714494"/>
            <a:chOff x="19694109" y="11429673"/>
            <a:chExt cx="1451200" cy="714494"/>
          </a:xfrm>
        </p:grpSpPr>
        <p:sp>
          <p:nvSpPr>
            <p:cNvPr id="485" name="Chevron 484"/>
            <p:cNvSpPr/>
            <p:nvPr/>
          </p:nvSpPr>
          <p:spPr>
            <a:xfrm>
              <a:off x="19741723" y="11463479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rgbClr val="81B2BD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rgbClr val="89AEB5"/>
                </a:solidFill>
              </a:endParaRPr>
            </a:p>
          </p:txBody>
        </p:sp>
        <p:sp>
          <p:nvSpPr>
            <p:cNvPr id="486" name="Chevron 485"/>
            <p:cNvSpPr/>
            <p:nvPr/>
          </p:nvSpPr>
          <p:spPr>
            <a:xfrm>
              <a:off x="19694109" y="11429673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rgbClr val="89AEB5"/>
                </a:solidFill>
              </a:endParaRPr>
            </a:p>
          </p:txBody>
        </p:sp>
        <p:sp>
          <p:nvSpPr>
            <p:cNvPr id="487" name="Chevron 486"/>
            <p:cNvSpPr/>
            <p:nvPr/>
          </p:nvSpPr>
          <p:spPr>
            <a:xfrm>
              <a:off x="19746552" y="11476805"/>
              <a:ext cx="1362940" cy="634029"/>
            </a:xfrm>
            <a:prstGeom prst="chevron">
              <a:avLst>
                <a:gd name="adj" fmla="val 25471"/>
              </a:avLst>
            </a:prstGeom>
            <a:solidFill>
              <a:srgbClr val="3A5372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rgbClr val="89AEB5"/>
                  </a:solidFill>
                  <a:latin typeface="Wildcard Condensed Italic" pitchFamily="50" charset="0"/>
                </a:rPr>
                <a:t>a</a:t>
              </a:r>
              <a:endParaRPr lang="en-PH" sz="3600" dirty="0">
                <a:solidFill>
                  <a:srgbClr val="89AEB5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488" name="Group 487"/>
          <p:cNvGrpSpPr/>
          <p:nvPr/>
        </p:nvGrpSpPr>
        <p:grpSpPr>
          <a:xfrm>
            <a:off x="16586867" y="17508538"/>
            <a:ext cx="1451200" cy="714494"/>
            <a:chOff x="16611600" y="11434639"/>
            <a:chExt cx="1451200" cy="714494"/>
          </a:xfrm>
        </p:grpSpPr>
        <p:sp>
          <p:nvSpPr>
            <p:cNvPr id="489" name="Chevron 488"/>
            <p:cNvSpPr/>
            <p:nvPr/>
          </p:nvSpPr>
          <p:spPr>
            <a:xfrm flipH="1">
              <a:off x="16659214" y="11468445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rgbClr val="81B2BD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rgbClr val="89AEB5"/>
                </a:solidFill>
              </a:endParaRPr>
            </a:p>
          </p:txBody>
        </p:sp>
        <p:sp>
          <p:nvSpPr>
            <p:cNvPr id="490" name="Chevron 489"/>
            <p:cNvSpPr/>
            <p:nvPr/>
          </p:nvSpPr>
          <p:spPr>
            <a:xfrm flipH="1">
              <a:off x="16611600" y="11434639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rgbClr val="89AEB5"/>
                </a:solidFill>
              </a:endParaRPr>
            </a:p>
          </p:txBody>
        </p:sp>
        <p:sp>
          <p:nvSpPr>
            <p:cNvPr id="491" name="Chevron 490"/>
            <p:cNvSpPr/>
            <p:nvPr/>
          </p:nvSpPr>
          <p:spPr>
            <a:xfrm flipH="1">
              <a:off x="16647631" y="11481771"/>
              <a:ext cx="1362940" cy="634029"/>
            </a:xfrm>
            <a:prstGeom prst="chevron">
              <a:avLst>
                <a:gd name="adj" fmla="val 25471"/>
              </a:avLst>
            </a:prstGeom>
            <a:solidFill>
              <a:schemeClr val="accent5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Wildcard Condensed Italic" pitchFamily="50" charset="0"/>
                </a:rPr>
                <a:t>g</a:t>
              </a:r>
              <a:endParaRPr lang="en-PH" sz="36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504" name="Group 503"/>
          <p:cNvGrpSpPr/>
          <p:nvPr/>
        </p:nvGrpSpPr>
        <p:grpSpPr>
          <a:xfrm>
            <a:off x="18110945" y="19168740"/>
            <a:ext cx="1770561" cy="714495"/>
            <a:chOff x="18019230" y="11429673"/>
            <a:chExt cx="1770561" cy="714495"/>
          </a:xfrm>
        </p:grpSpPr>
        <p:sp>
          <p:nvSpPr>
            <p:cNvPr id="505" name="Hexagon 504"/>
            <p:cNvSpPr/>
            <p:nvPr/>
          </p:nvSpPr>
          <p:spPr>
            <a:xfrm>
              <a:off x="18066844" y="11463479"/>
              <a:ext cx="1722947" cy="68068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81B2BD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506" name="Hexagon 505"/>
            <p:cNvSpPr/>
            <p:nvPr/>
          </p:nvSpPr>
          <p:spPr>
            <a:xfrm>
              <a:off x="18019230" y="11429673"/>
              <a:ext cx="1722947" cy="68068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507" name="Hexagon 506"/>
            <p:cNvSpPr/>
            <p:nvPr/>
          </p:nvSpPr>
          <p:spPr>
            <a:xfrm>
              <a:off x="18039354" y="11476805"/>
              <a:ext cx="1707199" cy="63402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3A5372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rgbClr val="89AEB5"/>
                  </a:solidFill>
                  <a:latin typeface="Wildcard Condensed Italic" pitchFamily="50" charset="0"/>
                </a:rPr>
                <a:t>c</a:t>
              </a:r>
              <a:endParaRPr lang="en-PH" sz="3600" dirty="0">
                <a:solidFill>
                  <a:srgbClr val="89AEB5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508" name="Group 507"/>
          <p:cNvGrpSpPr/>
          <p:nvPr/>
        </p:nvGrpSpPr>
        <p:grpSpPr>
          <a:xfrm>
            <a:off x="19932973" y="19168740"/>
            <a:ext cx="1451200" cy="714494"/>
            <a:chOff x="19694109" y="11429673"/>
            <a:chExt cx="1451200" cy="714494"/>
          </a:xfrm>
        </p:grpSpPr>
        <p:sp>
          <p:nvSpPr>
            <p:cNvPr id="509" name="Chevron 508"/>
            <p:cNvSpPr/>
            <p:nvPr/>
          </p:nvSpPr>
          <p:spPr>
            <a:xfrm>
              <a:off x="19741723" y="11463479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rgbClr val="81B2BD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rgbClr val="89AEB5"/>
                </a:solidFill>
              </a:endParaRPr>
            </a:p>
          </p:txBody>
        </p:sp>
        <p:sp>
          <p:nvSpPr>
            <p:cNvPr id="510" name="Chevron 509"/>
            <p:cNvSpPr/>
            <p:nvPr/>
          </p:nvSpPr>
          <p:spPr>
            <a:xfrm>
              <a:off x="19694109" y="11429673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rgbClr val="89AEB5"/>
                </a:solidFill>
              </a:endParaRPr>
            </a:p>
          </p:txBody>
        </p:sp>
        <p:sp>
          <p:nvSpPr>
            <p:cNvPr id="511" name="Chevron 510"/>
            <p:cNvSpPr/>
            <p:nvPr/>
          </p:nvSpPr>
          <p:spPr>
            <a:xfrm>
              <a:off x="19746552" y="11476805"/>
              <a:ext cx="1362940" cy="634029"/>
            </a:xfrm>
            <a:prstGeom prst="chevron">
              <a:avLst>
                <a:gd name="adj" fmla="val 25471"/>
              </a:avLst>
            </a:prstGeom>
            <a:solidFill>
              <a:schemeClr val="accent5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Wildcard Condensed Italic" pitchFamily="50" charset="0"/>
                </a:rPr>
                <a:t>a</a:t>
              </a:r>
              <a:endParaRPr lang="en-PH" sz="36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512" name="Group 511"/>
          <p:cNvGrpSpPr/>
          <p:nvPr/>
        </p:nvGrpSpPr>
        <p:grpSpPr>
          <a:xfrm>
            <a:off x="16627115" y="19173706"/>
            <a:ext cx="1451200" cy="714494"/>
            <a:chOff x="16611600" y="11434639"/>
            <a:chExt cx="1451200" cy="714494"/>
          </a:xfrm>
        </p:grpSpPr>
        <p:sp>
          <p:nvSpPr>
            <p:cNvPr id="513" name="Chevron 512"/>
            <p:cNvSpPr/>
            <p:nvPr/>
          </p:nvSpPr>
          <p:spPr>
            <a:xfrm flipH="1">
              <a:off x="16659214" y="11468445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rgbClr val="81B2BD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rgbClr val="89AEB5"/>
                </a:solidFill>
              </a:endParaRPr>
            </a:p>
          </p:txBody>
        </p:sp>
        <p:sp>
          <p:nvSpPr>
            <p:cNvPr id="514" name="Chevron 513"/>
            <p:cNvSpPr/>
            <p:nvPr/>
          </p:nvSpPr>
          <p:spPr>
            <a:xfrm flipH="1">
              <a:off x="16611600" y="11434639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rgbClr val="89AEB5"/>
                </a:solidFill>
              </a:endParaRPr>
            </a:p>
          </p:txBody>
        </p:sp>
        <p:sp>
          <p:nvSpPr>
            <p:cNvPr id="515" name="Chevron 514"/>
            <p:cNvSpPr/>
            <p:nvPr/>
          </p:nvSpPr>
          <p:spPr>
            <a:xfrm flipH="1">
              <a:off x="16647631" y="11481771"/>
              <a:ext cx="1362940" cy="634029"/>
            </a:xfrm>
            <a:prstGeom prst="chevron">
              <a:avLst>
                <a:gd name="adj" fmla="val 25471"/>
              </a:avLst>
            </a:prstGeom>
            <a:solidFill>
              <a:srgbClr val="3A5372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rgbClr val="89AEB5"/>
                  </a:solidFill>
                  <a:latin typeface="Wildcard Condensed Italic" pitchFamily="50" charset="0"/>
                </a:rPr>
                <a:t>g</a:t>
              </a:r>
              <a:endParaRPr lang="en-PH" sz="3600" dirty="0">
                <a:solidFill>
                  <a:srgbClr val="89AEB5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53200" y="2971800"/>
            <a:ext cx="16459200" cy="10325100"/>
            <a:chOff x="6629400" y="2971800"/>
            <a:chExt cx="15971150" cy="10325100"/>
          </a:xfrm>
        </p:grpSpPr>
        <p:grpSp>
          <p:nvGrpSpPr>
            <p:cNvPr id="5" name="Group 4"/>
            <p:cNvGrpSpPr/>
            <p:nvPr/>
          </p:nvGrpSpPr>
          <p:grpSpPr>
            <a:xfrm>
              <a:off x="12877800" y="4060020"/>
              <a:ext cx="9160993" cy="4398180"/>
              <a:chOff x="13676243" y="4075043"/>
              <a:chExt cx="8234018" cy="5424557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13676243" y="4075043"/>
                <a:ext cx="8030818" cy="5343940"/>
              </a:xfrm>
              <a:custGeom>
                <a:avLst/>
                <a:gdLst>
                  <a:gd name="connsiteX0" fmla="*/ 0 w 8030818"/>
                  <a:gd name="connsiteY0" fmla="*/ 0 h 5227983"/>
                  <a:gd name="connsiteX1" fmla="*/ 0 w 8030818"/>
                  <a:gd name="connsiteY1" fmla="*/ 5227983 h 5227983"/>
                  <a:gd name="connsiteX2" fmla="*/ 7991061 w 8030818"/>
                  <a:gd name="connsiteY2" fmla="*/ 5227983 h 5227983"/>
                  <a:gd name="connsiteX3" fmla="*/ 8030818 w 8030818"/>
                  <a:gd name="connsiteY3" fmla="*/ 974035 h 5227983"/>
                  <a:gd name="connsiteX4" fmla="*/ 7593496 w 8030818"/>
                  <a:gd name="connsiteY4" fmla="*/ 59635 h 5227983"/>
                  <a:gd name="connsiteX5" fmla="*/ 0 w 8030818"/>
                  <a:gd name="connsiteY5" fmla="*/ 0 h 5227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0818" h="5227983">
                    <a:moveTo>
                      <a:pt x="0" y="0"/>
                    </a:moveTo>
                    <a:lnTo>
                      <a:pt x="0" y="5227983"/>
                    </a:lnTo>
                    <a:lnTo>
                      <a:pt x="7991061" y="5227983"/>
                    </a:lnTo>
                    <a:lnTo>
                      <a:pt x="8030818" y="974035"/>
                    </a:lnTo>
                    <a:lnTo>
                      <a:pt x="7593496" y="596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0" name="Freeform 249"/>
              <p:cNvSpPr/>
              <p:nvPr/>
            </p:nvSpPr>
            <p:spPr>
              <a:xfrm>
                <a:off x="13792200" y="4203699"/>
                <a:ext cx="8118061" cy="5295901"/>
              </a:xfrm>
              <a:custGeom>
                <a:avLst/>
                <a:gdLst>
                  <a:gd name="connsiteX0" fmla="*/ 0 w 8030818"/>
                  <a:gd name="connsiteY0" fmla="*/ 0 h 5227983"/>
                  <a:gd name="connsiteX1" fmla="*/ 0 w 8030818"/>
                  <a:gd name="connsiteY1" fmla="*/ 5227983 h 5227983"/>
                  <a:gd name="connsiteX2" fmla="*/ 7991061 w 8030818"/>
                  <a:gd name="connsiteY2" fmla="*/ 5227983 h 5227983"/>
                  <a:gd name="connsiteX3" fmla="*/ 8030818 w 8030818"/>
                  <a:gd name="connsiteY3" fmla="*/ 974035 h 5227983"/>
                  <a:gd name="connsiteX4" fmla="*/ 7593496 w 8030818"/>
                  <a:gd name="connsiteY4" fmla="*/ 59635 h 5227983"/>
                  <a:gd name="connsiteX5" fmla="*/ 0 w 8030818"/>
                  <a:gd name="connsiteY5" fmla="*/ 0 h 5227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0818" h="5227983">
                    <a:moveTo>
                      <a:pt x="0" y="0"/>
                    </a:moveTo>
                    <a:lnTo>
                      <a:pt x="0" y="5227983"/>
                    </a:lnTo>
                    <a:lnTo>
                      <a:pt x="7991061" y="5227983"/>
                    </a:lnTo>
                    <a:lnTo>
                      <a:pt x="8030818" y="974035"/>
                    </a:lnTo>
                    <a:lnTo>
                      <a:pt x="7593496" y="596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CED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1" name="Freeform 250"/>
              <p:cNvSpPr/>
              <p:nvPr/>
            </p:nvSpPr>
            <p:spPr>
              <a:xfrm>
                <a:off x="13792200" y="4191000"/>
                <a:ext cx="8030818" cy="5227983"/>
              </a:xfrm>
              <a:custGeom>
                <a:avLst/>
                <a:gdLst>
                  <a:gd name="connsiteX0" fmla="*/ 0 w 8030818"/>
                  <a:gd name="connsiteY0" fmla="*/ 0 h 5227983"/>
                  <a:gd name="connsiteX1" fmla="*/ 0 w 8030818"/>
                  <a:gd name="connsiteY1" fmla="*/ 5227983 h 5227983"/>
                  <a:gd name="connsiteX2" fmla="*/ 7991061 w 8030818"/>
                  <a:gd name="connsiteY2" fmla="*/ 5227983 h 5227983"/>
                  <a:gd name="connsiteX3" fmla="*/ 8030818 w 8030818"/>
                  <a:gd name="connsiteY3" fmla="*/ 974035 h 5227983"/>
                  <a:gd name="connsiteX4" fmla="*/ 7593496 w 8030818"/>
                  <a:gd name="connsiteY4" fmla="*/ 59635 h 5227983"/>
                  <a:gd name="connsiteX5" fmla="*/ 0 w 8030818"/>
                  <a:gd name="connsiteY5" fmla="*/ 0 h 5227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0818" h="5227983">
                    <a:moveTo>
                      <a:pt x="0" y="0"/>
                    </a:moveTo>
                    <a:lnTo>
                      <a:pt x="0" y="5227983"/>
                    </a:lnTo>
                    <a:lnTo>
                      <a:pt x="7991061" y="5227983"/>
                    </a:lnTo>
                    <a:lnTo>
                      <a:pt x="8030818" y="974035"/>
                    </a:lnTo>
                    <a:lnTo>
                      <a:pt x="7593496" y="596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 flipV="1">
              <a:off x="12877800" y="9422296"/>
              <a:ext cx="9200751" cy="3394305"/>
              <a:chOff x="13676243" y="3853847"/>
              <a:chExt cx="8215848" cy="5565136"/>
            </a:xfrm>
          </p:grpSpPr>
          <p:sp>
            <p:nvSpPr>
              <p:cNvPr id="254" name="Freeform 253"/>
              <p:cNvSpPr/>
              <p:nvPr/>
            </p:nvSpPr>
            <p:spPr>
              <a:xfrm>
                <a:off x="13676243" y="4075043"/>
                <a:ext cx="8030818" cy="5343940"/>
              </a:xfrm>
              <a:custGeom>
                <a:avLst/>
                <a:gdLst>
                  <a:gd name="connsiteX0" fmla="*/ 0 w 8030818"/>
                  <a:gd name="connsiteY0" fmla="*/ 0 h 5227983"/>
                  <a:gd name="connsiteX1" fmla="*/ 0 w 8030818"/>
                  <a:gd name="connsiteY1" fmla="*/ 5227983 h 5227983"/>
                  <a:gd name="connsiteX2" fmla="*/ 7991061 w 8030818"/>
                  <a:gd name="connsiteY2" fmla="*/ 5227983 h 5227983"/>
                  <a:gd name="connsiteX3" fmla="*/ 8030818 w 8030818"/>
                  <a:gd name="connsiteY3" fmla="*/ 974035 h 5227983"/>
                  <a:gd name="connsiteX4" fmla="*/ 7593496 w 8030818"/>
                  <a:gd name="connsiteY4" fmla="*/ 59635 h 5227983"/>
                  <a:gd name="connsiteX5" fmla="*/ 0 w 8030818"/>
                  <a:gd name="connsiteY5" fmla="*/ 0 h 5227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0818" h="5227983">
                    <a:moveTo>
                      <a:pt x="0" y="0"/>
                    </a:moveTo>
                    <a:lnTo>
                      <a:pt x="0" y="5227983"/>
                    </a:lnTo>
                    <a:lnTo>
                      <a:pt x="7991061" y="5227983"/>
                    </a:lnTo>
                    <a:lnTo>
                      <a:pt x="8030818" y="974035"/>
                    </a:lnTo>
                    <a:lnTo>
                      <a:pt x="7593496" y="596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5" name="Freeform 254"/>
              <p:cNvSpPr/>
              <p:nvPr/>
            </p:nvSpPr>
            <p:spPr>
              <a:xfrm>
                <a:off x="13792200" y="3853847"/>
                <a:ext cx="8099891" cy="5361193"/>
              </a:xfrm>
              <a:custGeom>
                <a:avLst/>
                <a:gdLst>
                  <a:gd name="connsiteX0" fmla="*/ 0 w 8030818"/>
                  <a:gd name="connsiteY0" fmla="*/ 0 h 5227983"/>
                  <a:gd name="connsiteX1" fmla="*/ 0 w 8030818"/>
                  <a:gd name="connsiteY1" fmla="*/ 5227983 h 5227983"/>
                  <a:gd name="connsiteX2" fmla="*/ 7991061 w 8030818"/>
                  <a:gd name="connsiteY2" fmla="*/ 5227983 h 5227983"/>
                  <a:gd name="connsiteX3" fmla="*/ 8030818 w 8030818"/>
                  <a:gd name="connsiteY3" fmla="*/ 974035 h 5227983"/>
                  <a:gd name="connsiteX4" fmla="*/ 7593496 w 8030818"/>
                  <a:gd name="connsiteY4" fmla="*/ 59635 h 5227983"/>
                  <a:gd name="connsiteX5" fmla="*/ 0 w 8030818"/>
                  <a:gd name="connsiteY5" fmla="*/ 0 h 5227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0818" h="5227983">
                    <a:moveTo>
                      <a:pt x="0" y="0"/>
                    </a:moveTo>
                    <a:lnTo>
                      <a:pt x="0" y="5227983"/>
                    </a:lnTo>
                    <a:lnTo>
                      <a:pt x="7991061" y="5227983"/>
                    </a:lnTo>
                    <a:lnTo>
                      <a:pt x="8030818" y="974035"/>
                    </a:lnTo>
                    <a:lnTo>
                      <a:pt x="7593496" y="596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CED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9" name="Freeform 258"/>
              <p:cNvSpPr/>
              <p:nvPr/>
            </p:nvSpPr>
            <p:spPr>
              <a:xfrm>
                <a:off x="13792200" y="3987058"/>
                <a:ext cx="8030818" cy="5227982"/>
              </a:xfrm>
              <a:custGeom>
                <a:avLst/>
                <a:gdLst>
                  <a:gd name="connsiteX0" fmla="*/ 0 w 8030818"/>
                  <a:gd name="connsiteY0" fmla="*/ 0 h 5227983"/>
                  <a:gd name="connsiteX1" fmla="*/ 0 w 8030818"/>
                  <a:gd name="connsiteY1" fmla="*/ 5227983 h 5227983"/>
                  <a:gd name="connsiteX2" fmla="*/ 7991061 w 8030818"/>
                  <a:gd name="connsiteY2" fmla="*/ 5227983 h 5227983"/>
                  <a:gd name="connsiteX3" fmla="*/ 8030818 w 8030818"/>
                  <a:gd name="connsiteY3" fmla="*/ 974035 h 5227983"/>
                  <a:gd name="connsiteX4" fmla="*/ 7593496 w 8030818"/>
                  <a:gd name="connsiteY4" fmla="*/ 59635 h 5227983"/>
                  <a:gd name="connsiteX5" fmla="*/ 0 w 8030818"/>
                  <a:gd name="connsiteY5" fmla="*/ 0 h 5227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0818" h="5227983">
                    <a:moveTo>
                      <a:pt x="0" y="0"/>
                    </a:moveTo>
                    <a:lnTo>
                      <a:pt x="0" y="5227983"/>
                    </a:lnTo>
                    <a:lnTo>
                      <a:pt x="7991061" y="5227983"/>
                    </a:lnTo>
                    <a:lnTo>
                      <a:pt x="8030818" y="974035"/>
                    </a:lnTo>
                    <a:lnTo>
                      <a:pt x="7593496" y="596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260" name="Group 259"/>
            <p:cNvGrpSpPr/>
            <p:nvPr/>
          </p:nvGrpSpPr>
          <p:grpSpPr>
            <a:xfrm>
              <a:off x="7984438" y="3317875"/>
              <a:ext cx="3968748" cy="538080"/>
              <a:chOff x="8004175" y="2898775"/>
              <a:chExt cx="3035302" cy="538080"/>
            </a:xfrm>
          </p:grpSpPr>
          <p:sp>
            <p:nvSpPr>
              <p:cNvPr id="261" name="Hexagon 260"/>
              <p:cNvSpPr/>
              <p:nvPr/>
            </p:nvSpPr>
            <p:spPr>
              <a:xfrm>
                <a:off x="8004175" y="2898775"/>
                <a:ext cx="3000913" cy="469817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2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2" name="Hexagon 261"/>
              <p:cNvSpPr/>
              <p:nvPr/>
            </p:nvSpPr>
            <p:spPr>
              <a:xfrm>
                <a:off x="8048623" y="2933701"/>
                <a:ext cx="2990854" cy="503154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rgbClr val="AFCED5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2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Hexagon 262"/>
              <p:cNvSpPr/>
              <p:nvPr/>
            </p:nvSpPr>
            <p:spPr>
              <a:xfrm>
                <a:off x="8039100" y="2933700"/>
                <a:ext cx="2962813" cy="469817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rgbClr val="4BACC6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2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>
              <a:off x="15218678" y="3362405"/>
              <a:ext cx="3973508" cy="561895"/>
              <a:chOff x="8011461" y="2884486"/>
              <a:chExt cx="3038942" cy="561895"/>
            </a:xfrm>
          </p:grpSpPr>
          <p:sp>
            <p:nvSpPr>
              <p:cNvPr id="265" name="Hexagon 264"/>
              <p:cNvSpPr/>
              <p:nvPr/>
            </p:nvSpPr>
            <p:spPr>
              <a:xfrm>
                <a:off x="8011461" y="2884486"/>
                <a:ext cx="3000913" cy="469817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2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Hexagon 265"/>
              <p:cNvSpPr/>
              <p:nvPr/>
            </p:nvSpPr>
            <p:spPr>
              <a:xfrm>
                <a:off x="8059549" y="2943227"/>
                <a:ext cx="2990854" cy="503154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rgbClr val="AFCED5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2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7" name="Hexagon 266"/>
              <p:cNvSpPr/>
              <p:nvPr/>
            </p:nvSpPr>
            <p:spPr>
              <a:xfrm>
                <a:off x="8049098" y="2938463"/>
                <a:ext cx="2962813" cy="469817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rgbClr val="4BACC6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2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>
              <a:off x="15500690" y="8699314"/>
              <a:ext cx="3973508" cy="561895"/>
              <a:chOff x="8011461" y="2884486"/>
              <a:chExt cx="3038942" cy="561895"/>
            </a:xfrm>
          </p:grpSpPr>
          <p:sp>
            <p:nvSpPr>
              <p:cNvPr id="269" name="Hexagon 268"/>
              <p:cNvSpPr/>
              <p:nvPr/>
            </p:nvSpPr>
            <p:spPr>
              <a:xfrm>
                <a:off x="8011461" y="2884486"/>
                <a:ext cx="3000913" cy="469817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2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1" name="Hexagon 270"/>
              <p:cNvSpPr/>
              <p:nvPr/>
            </p:nvSpPr>
            <p:spPr>
              <a:xfrm>
                <a:off x="8059549" y="2943227"/>
                <a:ext cx="2990854" cy="503154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rgbClr val="AFCED5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2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2" name="Hexagon 271"/>
              <p:cNvSpPr/>
              <p:nvPr/>
            </p:nvSpPr>
            <p:spPr>
              <a:xfrm>
                <a:off x="8049098" y="2938463"/>
                <a:ext cx="2962813" cy="469817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rgbClr val="4BACC6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2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629400" y="2971800"/>
              <a:ext cx="15971150" cy="10325100"/>
              <a:chOff x="6629400" y="2971800"/>
              <a:chExt cx="16205200" cy="10375900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6629400" y="2971800"/>
                <a:ext cx="16154400" cy="10325100"/>
              </a:xfrm>
              <a:custGeom>
                <a:avLst/>
                <a:gdLst>
                  <a:gd name="connsiteX0" fmla="*/ 914400 w 16154400"/>
                  <a:gd name="connsiteY0" fmla="*/ 19050 h 10325100"/>
                  <a:gd name="connsiteX1" fmla="*/ 0 w 16154400"/>
                  <a:gd name="connsiteY1" fmla="*/ 1733550 h 10325100"/>
                  <a:gd name="connsiteX2" fmla="*/ 152400 w 16154400"/>
                  <a:gd name="connsiteY2" fmla="*/ 9258300 h 10325100"/>
                  <a:gd name="connsiteX3" fmla="*/ 1028700 w 16154400"/>
                  <a:gd name="connsiteY3" fmla="*/ 10325100 h 10325100"/>
                  <a:gd name="connsiteX4" fmla="*/ 15335250 w 16154400"/>
                  <a:gd name="connsiteY4" fmla="*/ 10191750 h 10325100"/>
                  <a:gd name="connsiteX5" fmla="*/ 16154400 w 16154400"/>
                  <a:gd name="connsiteY5" fmla="*/ 9429750 h 10325100"/>
                  <a:gd name="connsiteX6" fmla="*/ 15944850 w 16154400"/>
                  <a:gd name="connsiteY6" fmla="*/ 1924050 h 10325100"/>
                  <a:gd name="connsiteX7" fmla="*/ 15163800 w 16154400"/>
                  <a:gd name="connsiteY7" fmla="*/ 742950 h 10325100"/>
                  <a:gd name="connsiteX8" fmla="*/ 13125450 w 16154400"/>
                  <a:gd name="connsiteY8" fmla="*/ 723900 h 10325100"/>
                  <a:gd name="connsiteX9" fmla="*/ 12668250 w 16154400"/>
                  <a:gd name="connsiteY9" fmla="*/ 76200 h 10325100"/>
                  <a:gd name="connsiteX10" fmla="*/ 8248650 w 16154400"/>
                  <a:gd name="connsiteY10" fmla="*/ 95250 h 10325100"/>
                  <a:gd name="connsiteX11" fmla="*/ 7981950 w 16154400"/>
                  <a:gd name="connsiteY11" fmla="*/ 590550 h 10325100"/>
                  <a:gd name="connsiteX12" fmla="*/ 5981700 w 16154400"/>
                  <a:gd name="connsiteY12" fmla="*/ 590550 h 10325100"/>
                  <a:gd name="connsiteX13" fmla="*/ 5543550 w 16154400"/>
                  <a:gd name="connsiteY13" fmla="*/ 0 h 10325100"/>
                  <a:gd name="connsiteX14" fmla="*/ 914400 w 16154400"/>
                  <a:gd name="connsiteY14" fmla="*/ 19050 h 1032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154400" h="10325100">
                    <a:moveTo>
                      <a:pt x="914400" y="19050"/>
                    </a:moveTo>
                    <a:lnTo>
                      <a:pt x="0" y="1733550"/>
                    </a:lnTo>
                    <a:lnTo>
                      <a:pt x="152400" y="9258300"/>
                    </a:lnTo>
                    <a:lnTo>
                      <a:pt x="1028700" y="10325100"/>
                    </a:lnTo>
                    <a:lnTo>
                      <a:pt x="15335250" y="10191750"/>
                    </a:lnTo>
                    <a:lnTo>
                      <a:pt x="16154400" y="9429750"/>
                    </a:lnTo>
                    <a:lnTo>
                      <a:pt x="15944850" y="1924050"/>
                    </a:lnTo>
                    <a:lnTo>
                      <a:pt x="15163800" y="742950"/>
                    </a:lnTo>
                    <a:lnTo>
                      <a:pt x="13125450" y="723900"/>
                    </a:lnTo>
                    <a:lnTo>
                      <a:pt x="12668250" y="76200"/>
                    </a:lnTo>
                    <a:lnTo>
                      <a:pt x="8248650" y="95250"/>
                    </a:lnTo>
                    <a:lnTo>
                      <a:pt x="7981950" y="590550"/>
                    </a:lnTo>
                    <a:lnTo>
                      <a:pt x="5981700" y="590550"/>
                    </a:lnTo>
                    <a:lnTo>
                      <a:pt x="5543550" y="0"/>
                    </a:lnTo>
                    <a:lnTo>
                      <a:pt x="914400" y="19050"/>
                    </a:lnTo>
                    <a:close/>
                  </a:path>
                </a:pathLst>
              </a:custGeom>
              <a:ln w="38100">
                <a:solidFill>
                  <a:srgbClr val="3E5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73" name="Freeform 272"/>
              <p:cNvSpPr/>
              <p:nvPr/>
            </p:nvSpPr>
            <p:spPr>
              <a:xfrm>
                <a:off x="6680200" y="3022600"/>
                <a:ext cx="16154400" cy="10325100"/>
              </a:xfrm>
              <a:custGeom>
                <a:avLst/>
                <a:gdLst>
                  <a:gd name="connsiteX0" fmla="*/ 914400 w 16154400"/>
                  <a:gd name="connsiteY0" fmla="*/ 19050 h 10325100"/>
                  <a:gd name="connsiteX1" fmla="*/ 0 w 16154400"/>
                  <a:gd name="connsiteY1" fmla="*/ 1733550 h 10325100"/>
                  <a:gd name="connsiteX2" fmla="*/ 152400 w 16154400"/>
                  <a:gd name="connsiteY2" fmla="*/ 9258300 h 10325100"/>
                  <a:gd name="connsiteX3" fmla="*/ 1028700 w 16154400"/>
                  <a:gd name="connsiteY3" fmla="*/ 10325100 h 10325100"/>
                  <a:gd name="connsiteX4" fmla="*/ 15335250 w 16154400"/>
                  <a:gd name="connsiteY4" fmla="*/ 10191750 h 10325100"/>
                  <a:gd name="connsiteX5" fmla="*/ 16154400 w 16154400"/>
                  <a:gd name="connsiteY5" fmla="*/ 9429750 h 10325100"/>
                  <a:gd name="connsiteX6" fmla="*/ 15944850 w 16154400"/>
                  <a:gd name="connsiteY6" fmla="*/ 1924050 h 10325100"/>
                  <a:gd name="connsiteX7" fmla="*/ 15163800 w 16154400"/>
                  <a:gd name="connsiteY7" fmla="*/ 742950 h 10325100"/>
                  <a:gd name="connsiteX8" fmla="*/ 13125450 w 16154400"/>
                  <a:gd name="connsiteY8" fmla="*/ 723900 h 10325100"/>
                  <a:gd name="connsiteX9" fmla="*/ 12668250 w 16154400"/>
                  <a:gd name="connsiteY9" fmla="*/ 76200 h 10325100"/>
                  <a:gd name="connsiteX10" fmla="*/ 8248650 w 16154400"/>
                  <a:gd name="connsiteY10" fmla="*/ 95250 h 10325100"/>
                  <a:gd name="connsiteX11" fmla="*/ 7981950 w 16154400"/>
                  <a:gd name="connsiteY11" fmla="*/ 590550 h 10325100"/>
                  <a:gd name="connsiteX12" fmla="*/ 5981700 w 16154400"/>
                  <a:gd name="connsiteY12" fmla="*/ 590550 h 10325100"/>
                  <a:gd name="connsiteX13" fmla="*/ 5543550 w 16154400"/>
                  <a:gd name="connsiteY13" fmla="*/ 0 h 10325100"/>
                  <a:gd name="connsiteX14" fmla="*/ 914400 w 16154400"/>
                  <a:gd name="connsiteY14" fmla="*/ 19050 h 1032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154400" h="10325100">
                    <a:moveTo>
                      <a:pt x="914400" y="19050"/>
                    </a:moveTo>
                    <a:lnTo>
                      <a:pt x="0" y="1733550"/>
                    </a:lnTo>
                    <a:lnTo>
                      <a:pt x="152400" y="9258300"/>
                    </a:lnTo>
                    <a:lnTo>
                      <a:pt x="1028700" y="10325100"/>
                    </a:lnTo>
                    <a:lnTo>
                      <a:pt x="15335250" y="10191750"/>
                    </a:lnTo>
                    <a:lnTo>
                      <a:pt x="16154400" y="9429750"/>
                    </a:lnTo>
                    <a:lnTo>
                      <a:pt x="15944850" y="1924050"/>
                    </a:lnTo>
                    <a:lnTo>
                      <a:pt x="15163800" y="742950"/>
                    </a:lnTo>
                    <a:lnTo>
                      <a:pt x="13125450" y="723900"/>
                    </a:lnTo>
                    <a:lnTo>
                      <a:pt x="12668250" y="76200"/>
                    </a:lnTo>
                    <a:lnTo>
                      <a:pt x="8248650" y="95250"/>
                    </a:lnTo>
                    <a:lnTo>
                      <a:pt x="7981950" y="590550"/>
                    </a:lnTo>
                    <a:lnTo>
                      <a:pt x="5981700" y="590550"/>
                    </a:lnTo>
                    <a:lnTo>
                      <a:pt x="5543550" y="0"/>
                    </a:lnTo>
                    <a:lnTo>
                      <a:pt x="914400" y="19050"/>
                    </a:lnTo>
                    <a:close/>
                  </a:path>
                </a:pathLst>
              </a:custGeom>
              <a:ln w="38100">
                <a:solidFill>
                  <a:srgbClr val="89AE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 flipH="1">
              <a:off x="7336038" y="4048147"/>
              <a:ext cx="5208349" cy="7610453"/>
              <a:chOff x="13702701" y="4093959"/>
              <a:chExt cx="8266397" cy="5386725"/>
            </a:xfrm>
          </p:grpSpPr>
          <p:sp>
            <p:nvSpPr>
              <p:cNvPr id="284" name="Freeform 283"/>
              <p:cNvSpPr/>
              <p:nvPr/>
            </p:nvSpPr>
            <p:spPr>
              <a:xfrm>
                <a:off x="13792202" y="4093959"/>
                <a:ext cx="8176896" cy="5343940"/>
              </a:xfrm>
              <a:custGeom>
                <a:avLst/>
                <a:gdLst>
                  <a:gd name="connsiteX0" fmla="*/ 0 w 8030818"/>
                  <a:gd name="connsiteY0" fmla="*/ 0 h 5227983"/>
                  <a:gd name="connsiteX1" fmla="*/ 0 w 8030818"/>
                  <a:gd name="connsiteY1" fmla="*/ 5227983 h 5227983"/>
                  <a:gd name="connsiteX2" fmla="*/ 7991061 w 8030818"/>
                  <a:gd name="connsiteY2" fmla="*/ 5227983 h 5227983"/>
                  <a:gd name="connsiteX3" fmla="*/ 8030818 w 8030818"/>
                  <a:gd name="connsiteY3" fmla="*/ 974035 h 5227983"/>
                  <a:gd name="connsiteX4" fmla="*/ 7593496 w 8030818"/>
                  <a:gd name="connsiteY4" fmla="*/ 59635 h 5227983"/>
                  <a:gd name="connsiteX5" fmla="*/ 0 w 8030818"/>
                  <a:gd name="connsiteY5" fmla="*/ 0 h 5227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0818" h="5227983">
                    <a:moveTo>
                      <a:pt x="0" y="0"/>
                    </a:moveTo>
                    <a:lnTo>
                      <a:pt x="0" y="5227983"/>
                    </a:lnTo>
                    <a:lnTo>
                      <a:pt x="7991061" y="5227983"/>
                    </a:lnTo>
                    <a:lnTo>
                      <a:pt x="8030818" y="974035"/>
                    </a:lnTo>
                    <a:lnTo>
                      <a:pt x="7593496" y="596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85" name="Freeform 284"/>
              <p:cNvSpPr/>
              <p:nvPr/>
            </p:nvSpPr>
            <p:spPr>
              <a:xfrm>
                <a:off x="13702701" y="4184783"/>
                <a:ext cx="8118061" cy="5295901"/>
              </a:xfrm>
              <a:custGeom>
                <a:avLst/>
                <a:gdLst>
                  <a:gd name="connsiteX0" fmla="*/ 0 w 8030818"/>
                  <a:gd name="connsiteY0" fmla="*/ 0 h 5227983"/>
                  <a:gd name="connsiteX1" fmla="*/ 0 w 8030818"/>
                  <a:gd name="connsiteY1" fmla="*/ 5227983 h 5227983"/>
                  <a:gd name="connsiteX2" fmla="*/ 7991061 w 8030818"/>
                  <a:gd name="connsiteY2" fmla="*/ 5227983 h 5227983"/>
                  <a:gd name="connsiteX3" fmla="*/ 8030818 w 8030818"/>
                  <a:gd name="connsiteY3" fmla="*/ 974035 h 5227983"/>
                  <a:gd name="connsiteX4" fmla="*/ 7593496 w 8030818"/>
                  <a:gd name="connsiteY4" fmla="*/ 59635 h 5227983"/>
                  <a:gd name="connsiteX5" fmla="*/ 0 w 8030818"/>
                  <a:gd name="connsiteY5" fmla="*/ 0 h 5227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0818" h="5227983">
                    <a:moveTo>
                      <a:pt x="0" y="0"/>
                    </a:moveTo>
                    <a:lnTo>
                      <a:pt x="0" y="5227983"/>
                    </a:lnTo>
                    <a:lnTo>
                      <a:pt x="7991061" y="5227983"/>
                    </a:lnTo>
                    <a:lnTo>
                      <a:pt x="8030818" y="974035"/>
                    </a:lnTo>
                    <a:lnTo>
                      <a:pt x="7593496" y="596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FCED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86" name="Freeform 285"/>
              <p:cNvSpPr/>
              <p:nvPr/>
            </p:nvSpPr>
            <p:spPr>
              <a:xfrm>
                <a:off x="13792201" y="4153168"/>
                <a:ext cx="8030818" cy="5265815"/>
              </a:xfrm>
              <a:custGeom>
                <a:avLst/>
                <a:gdLst>
                  <a:gd name="connsiteX0" fmla="*/ 0 w 8030818"/>
                  <a:gd name="connsiteY0" fmla="*/ 0 h 5227983"/>
                  <a:gd name="connsiteX1" fmla="*/ 0 w 8030818"/>
                  <a:gd name="connsiteY1" fmla="*/ 5227983 h 5227983"/>
                  <a:gd name="connsiteX2" fmla="*/ 7991061 w 8030818"/>
                  <a:gd name="connsiteY2" fmla="*/ 5227983 h 5227983"/>
                  <a:gd name="connsiteX3" fmla="*/ 8030818 w 8030818"/>
                  <a:gd name="connsiteY3" fmla="*/ 974035 h 5227983"/>
                  <a:gd name="connsiteX4" fmla="*/ 7593496 w 8030818"/>
                  <a:gd name="connsiteY4" fmla="*/ 59635 h 5227983"/>
                  <a:gd name="connsiteX5" fmla="*/ 0 w 8030818"/>
                  <a:gd name="connsiteY5" fmla="*/ 0 h 5227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30818" h="5227983">
                    <a:moveTo>
                      <a:pt x="0" y="0"/>
                    </a:moveTo>
                    <a:lnTo>
                      <a:pt x="0" y="5227983"/>
                    </a:lnTo>
                    <a:lnTo>
                      <a:pt x="7991061" y="5227983"/>
                    </a:lnTo>
                    <a:lnTo>
                      <a:pt x="8030818" y="974035"/>
                    </a:lnTo>
                    <a:lnTo>
                      <a:pt x="7593496" y="596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287" name="Group 286"/>
          <p:cNvGrpSpPr/>
          <p:nvPr/>
        </p:nvGrpSpPr>
        <p:grpSpPr>
          <a:xfrm>
            <a:off x="8004222" y="12115800"/>
            <a:ext cx="3882978" cy="644106"/>
            <a:chOff x="8004175" y="2898775"/>
            <a:chExt cx="3000913" cy="519982"/>
          </a:xfrm>
          <a:solidFill>
            <a:srgbClr val="FF6915"/>
          </a:solidFill>
        </p:grpSpPr>
        <p:sp>
          <p:nvSpPr>
            <p:cNvPr id="288" name="Hexagon 287"/>
            <p:cNvSpPr/>
            <p:nvPr/>
          </p:nvSpPr>
          <p:spPr>
            <a:xfrm>
              <a:off x="8004175" y="2898775"/>
              <a:ext cx="3000913" cy="469817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75000"/>
                <a:lumOff val="2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200" dirty="0">
                <a:solidFill>
                  <a:schemeClr val="bg1"/>
                </a:solidFill>
              </a:endParaRPr>
            </a:p>
          </p:txBody>
        </p:sp>
        <p:sp>
          <p:nvSpPr>
            <p:cNvPr id="294" name="Hexagon 293"/>
            <p:cNvSpPr/>
            <p:nvPr/>
          </p:nvSpPr>
          <p:spPr>
            <a:xfrm>
              <a:off x="8039100" y="2948940"/>
              <a:ext cx="2962813" cy="469817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FF6915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Wildcard Condensed Italic" pitchFamily="50" charset="0"/>
                </a:rPr>
                <a:t>abandon</a:t>
              </a:r>
              <a:endParaRPr lang="en-PH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9" name="Group 298"/>
          <p:cNvGrpSpPr/>
          <p:nvPr/>
        </p:nvGrpSpPr>
        <p:grpSpPr>
          <a:xfrm>
            <a:off x="8049413" y="14325600"/>
            <a:ext cx="3882978" cy="644106"/>
            <a:chOff x="8004175" y="2898775"/>
            <a:chExt cx="3000913" cy="519982"/>
          </a:xfrm>
          <a:solidFill>
            <a:srgbClr val="FF6915"/>
          </a:solidFill>
        </p:grpSpPr>
        <p:sp>
          <p:nvSpPr>
            <p:cNvPr id="302" name="Hexagon 301"/>
            <p:cNvSpPr/>
            <p:nvPr/>
          </p:nvSpPr>
          <p:spPr>
            <a:xfrm>
              <a:off x="8004175" y="2898775"/>
              <a:ext cx="3000913" cy="469817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75000"/>
                <a:lumOff val="2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200" dirty="0">
                <a:solidFill>
                  <a:schemeClr val="bg1"/>
                </a:solidFill>
              </a:endParaRPr>
            </a:p>
          </p:txBody>
        </p:sp>
        <p:sp>
          <p:nvSpPr>
            <p:cNvPr id="303" name="Hexagon 302"/>
            <p:cNvSpPr/>
            <p:nvPr/>
          </p:nvSpPr>
          <p:spPr>
            <a:xfrm>
              <a:off x="8039100" y="2948940"/>
              <a:ext cx="2962813" cy="469817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C00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Wildcard Condensed Italic" pitchFamily="50" charset="0"/>
                </a:rPr>
                <a:t>abandon</a:t>
              </a:r>
              <a:endParaRPr lang="en-PH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5" name="Group 474"/>
          <p:cNvGrpSpPr/>
          <p:nvPr/>
        </p:nvGrpSpPr>
        <p:grpSpPr>
          <a:xfrm>
            <a:off x="8759146" y="-1217236"/>
            <a:ext cx="3968748" cy="538080"/>
            <a:chOff x="8004175" y="2898775"/>
            <a:chExt cx="3035302" cy="538080"/>
          </a:xfrm>
        </p:grpSpPr>
        <p:sp>
          <p:nvSpPr>
            <p:cNvPr id="476" name="Hexagon 475"/>
            <p:cNvSpPr/>
            <p:nvPr/>
          </p:nvSpPr>
          <p:spPr>
            <a:xfrm>
              <a:off x="8004175" y="2898775"/>
              <a:ext cx="3000913" cy="469817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75000"/>
                <a:lumOff val="2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200" dirty="0">
                <a:solidFill>
                  <a:schemeClr val="bg1"/>
                </a:solidFill>
              </a:endParaRPr>
            </a:p>
          </p:txBody>
        </p:sp>
        <p:sp>
          <p:nvSpPr>
            <p:cNvPr id="492" name="Hexagon 491"/>
            <p:cNvSpPr/>
            <p:nvPr/>
          </p:nvSpPr>
          <p:spPr>
            <a:xfrm>
              <a:off x="8048623" y="2933701"/>
              <a:ext cx="2990854" cy="503154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AFCED5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200" dirty="0">
                <a:solidFill>
                  <a:schemeClr val="bg1"/>
                </a:solidFill>
              </a:endParaRPr>
            </a:p>
          </p:txBody>
        </p:sp>
        <p:sp>
          <p:nvSpPr>
            <p:cNvPr id="493" name="Hexagon 492"/>
            <p:cNvSpPr/>
            <p:nvPr/>
          </p:nvSpPr>
          <p:spPr>
            <a:xfrm>
              <a:off x="8039100" y="2933700"/>
              <a:ext cx="2962813" cy="469817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4BACC6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Wildcard Condensed Italic" pitchFamily="50" charset="0"/>
                </a:rPr>
                <a:t>Mission  list</a:t>
              </a:r>
              <a:endParaRPr lang="en-PH" sz="2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4" name="Group 493"/>
          <p:cNvGrpSpPr/>
          <p:nvPr/>
        </p:nvGrpSpPr>
        <p:grpSpPr>
          <a:xfrm>
            <a:off x="10761980" y="-1676400"/>
            <a:ext cx="5349699" cy="1008729"/>
            <a:chOff x="8004175" y="2898775"/>
            <a:chExt cx="3024197" cy="530630"/>
          </a:xfrm>
        </p:grpSpPr>
        <p:sp>
          <p:nvSpPr>
            <p:cNvPr id="495" name="Hexagon 494"/>
            <p:cNvSpPr/>
            <p:nvPr/>
          </p:nvSpPr>
          <p:spPr>
            <a:xfrm>
              <a:off x="8038228" y="2925013"/>
              <a:ext cx="2990144" cy="504392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81B2BD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496" name="Hexagon 495"/>
            <p:cNvSpPr/>
            <p:nvPr/>
          </p:nvSpPr>
          <p:spPr>
            <a:xfrm>
              <a:off x="8004175" y="2898775"/>
              <a:ext cx="2990144" cy="504392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75000"/>
                <a:lumOff val="2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497" name="Hexagon 496"/>
            <p:cNvSpPr/>
            <p:nvPr/>
          </p:nvSpPr>
          <p:spPr>
            <a:xfrm>
              <a:off x="8039100" y="2933700"/>
              <a:ext cx="2962813" cy="469817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FFC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Wildcard Condensed Italic" pitchFamily="50" charset="0"/>
                </a:rPr>
                <a:t>INVENTORY</a:t>
              </a:r>
              <a:endParaRPr lang="en-PH" sz="2400" dirty="0">
                <a:latin typeface="Wildcard Condensed Italic" pitchFamily="50" charset="0"/>
              </a:endParaRPr>
            </a:p>
          </p:txBody>
        </p:sp>
      </p:grpSp>
      <p:grpSp>
        <p:nvGrpSpPr>
          <p:cNvPr id="498" name="Group 497"/>
          <p:cNvGrpSpPr/>
          <p:nvPr/>
        </p:nvGrpSpPr>
        <p:grpSpPr>
          <a:xfrm>
            <a:off x="16095978" y="-1663699"/>
            <a:ext cx="1950722" cy="1003966"/>
            <a:chOff x="16078198" y="1555084"/>
            <a:chExt cx="1950722" cy="1003966"/>
          </a:xfrm>
        </p:grpSpPr>
        <p:sp>
          <p:nvSpPr>
            <p:cNvPr id="499" name="Chevron 498"/>
            <p:cNvSpPr/>
            <p:nvPr/>
          </p:nvSpPr>
          <p:spPr>
            <a:xfrm>
              <a:off x="16139795" y="1600200"/>
              <a:ext cx="1889125" cy="958850"/>
            </a:xfrm>
            <a:prstGeom prst="chevron">
              <a:avLst>
                <a:gd name="adj" fmla="val 25471"/>
              </a:avLst>
            </a:prstGeom>
            <a:solidFill>
              <a:srgbClr val="81B2BD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500" name="Chevron 499"/>
            <p:cNvSpPr/>
            <p:nvPr/>
          </p:nvSpPr>
          <p:spPr>
            <a:xfrm>
              <a:off x="16078198" y="1555084"/>
              <a:ext cx="1889125" cy="958850"/>
            </a:xfrm>
            <a:prstGeom prst="chevron">
              <a:avLst>
                <a:gd name="adj" fmla="val 25471"/>
              </a:avLst>
            </a:prstGeom>
            <a:solidFill>
              <a:schemeClr val="tx1">
                <a:lumMod val="75000"/>
                <a:lumOff val="2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501" name="Chevron 500"/>
            <p:cNvSpPr/>
            <p:nvPr/>
          </p:nvSpPr>
          <p:spPr>
            <a:xfrm>
              <a:off x="16148782" y="1621477"/>
              <a:ext cx="1834418" cy="893123"/>
            </a:xfrm>
            <a:prstGeom prst="chevron">
              <a:avLst>
                <a:gd name="adj" fmla="val 25471"/>
              </a:avLst>
            </a:prstGeom>
            <a:solidFill>
              <a:srgbClr val="426786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Wildcard Condensed Italic" pitchFamily="50" charset="0"/>
                </a:rPr>
                <a:t>m</a:t>
              </a:r>
              <a:endParaRPr lang="en-PH" sz="40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502" name="Group 501"/>
          <p:cNvGrpSpPr/>
          <p:nvPr/>
        </p:nvGrpSpPr>
        <p:grpSpPr>
          <a:xfrm flipH="1">
            <a:off x="10793656" y="-318165"/>
            <a:ext cx="1965403" cy="1003965"/>
            <a:chOff x="16095997" y="1555084"/>
            <a:chExt cx="1936502" cy="1003965"/>
          </a:xfrm>
        </p:grpSpPr>
        <p:sp>
          <p:nvSpPr>
            <p:cNvPr id="503" name="Chevron 502"/>
            <p:cNvSpPr/>
            <p:nvPr/>
          </p:nvSpPr>
          <p:spPr>
            <a:xfrm>
              <a:off x="16095997" y="1621564"/>
              <a:ext cx="1889125" cy="937485"/>
            </a:xfrm>
            <a:prstGeom prst="chevron">
              <a:avLst>
                <a:gd name="adj" fmla="val 25471"/>
              </a:avLst>
            </a:prstGeom>
            <a:solidFill>
              <a:srgbClr val="81B2BD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516" name="Chevron 515"/>
            <p:cNvSpPr/>
            <p:nvPr/>
          </p:nvSpPr>
          <p:spPr>
            <a:xfrm>
              <a:off x="16162369" y="1555084"/>
              <a:ext cx="1870130" cy="958850"/>
            </a:xfrm>
            <a:prstGeom prst="chevron">
              <a:avLst>
                <a:gd name="adj" fmla="val 25471"/>
              </a:avLst>
            </a:prstGeom>
            <a:solidFill>
              <a:schemeClr val="tx1">
                <a:lumMod val="75000"/>
                <a:lumOff val="2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bg1"/>
                </a:solidFill>
              </a:endParaRPr>
            </a:p>
          </p:txBody>
        </p:sp>
        <p:sp>
          <p:nvSpPr>
            <p:cNvPr id="517" name="Chevron 516"/>
            <p:cNvSpPr/>
            <p:nvPr/>
          </p:nvSpPr>
          <p:spPr>
            <a:xfrm>
              <a:off x="16148782" y="1621477"/>
              <a:ext cx="1834418" cy="893123"/>
            </a:xfrm>
            <a:prstGeom prst="chevron">
              <a:avLst>
                <a:gd name="adj" fmla="val 25471"/>
              </a:avLst>
            </a:prstGeom>
            <a:solidFill>
              <a:srgbClr val="426786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Wildcard Condensed Italic" pitchFamily="50" charset="0"/>
                </a:rPr>
                <a:t>i</a:t>
              </a:r>
              <a:endParaRPr lang="en-PH" sz="40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518" name="Group 517"/>
          <p:cNvGrpSpPr/>
          <p:nvPr/>
        </p:nvGrpSpPr>
        <p:grpSpPr>
          <a:xfrm>
            <a:off x="16140099" y="-363281"/>
            <a:ext cx="1950722" cy="1003966"/>
            <a:chOff x="16078198" y="1555084"/>
            <a:chExt cx="1950722" cy="1003966"/>
          </a:xfrm>
        </p:grpSpPr>
        <p:sp>
          <p:nvSpPr>
            <p:cNvPr id="519" name="Chevron 518"/>
            <p:cNvSpPr/>
            <p:nvPr/>
          </p:nvSpPr>
          <p:spPr>
            <a:xfrm>
              <a:off x="16139795" y="1600200"/>
              <a:ext cx="1889125" cy="958850"/>
            </a:xfrm>
            <a:prstGeom prst="chevron">
              <a:avLst>
                <a:gd name="adj" fmla="val 25471"/>
              </a:avLst>
            </a:prstGeom>
            <a:solidFill>
              <a:srgbClr val="81B2BD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89AEB5"/>
                </a:solidFill>
              </a:endParaRPr>
            </a:p>
          </p:txBody>
        </p:sp>
        <p:sp>
          <p:nvSpPr>
            <p:cNvPr id="520" name="Chevron 519"/>
            <p:cNvSpPr/>
            <p:nvPr/>
          </p:nvSpPr>
          <p:spPr>
            <a:xfrm>
              <a:off x="16078198" y="1555084"/>
              <a:ext cx="1889125" cy="958850"/>
            </a:xfrm>
            <a:prstGeom prst="chevron">
              <a:avLst>
                <a:gd name="adj" fmla="val 25471"/>
              </a:avLst>
            </a:prstGeom>
            <a:solidFill>
              <a:schemeClr val="tx1">
                <a:lumMod val="75000"/>
                <a:lumOff val="2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89AEB5"/>
                </a:solidFill>
              </a:endParaRPr>
            </a:p>
          </p:txBody>
        </p:sp>
        <p:sp>
          <p:nvSpPr>
            <p:cNvPr id="521" name="Chevron 520"/>
            <p:cNvSpPr/>
            <p:nvPr/>
          </p:nvSpPr>
          <p:spPr>
            <a:xfrm>
              <a:off x="16148782" y="1621477"/>
              <a:ext cx="1834418" cy="893123"/>
            </a:xfrm>
            <a:prstGeom prst="chevron">
              <a:avLst>
                <a:gd name="adj" fmla="val 25471"/>
              </a:avLst>
            </a:prstGeom>
            <a:solidFill>
              <a:srgbClr val="426786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89AEB5"/>
                  </a:solidFill>
                  <a:latin typeface="Wildcard Condensed Italic" pitchFamily="50" charset="0"/>
                </a:rPr>
                <a:t>m</a:t>
              </a:r>
              <a:endParaRPr lang="en-PH" sz="4000" dirty="0">
                <a:solidFill>
                  <a:srgbClr val="89AEB5"/>
                </a:solidFill>
                <a:latin typeface="Wildcard Condensed Italic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08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11987137" cy="1257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4" name="Group 1023"/>
          <p:cNvGrpSpPr/>
          <p:nvPr/>
        </p:nvGrpSpPr>
        <p:grpSpPr>
          <a:xfrm>
            <a:off x="-3124200" y="6732448"/>
            <a:ext cx="2679914" cy="5711660"/>
            <a:chOff x="8101415" y="3330097"/>
            <a:chExt cx="2905655" cy="6192778"/>
          </a:xfrm>
        </p:grpSpPr>
        <p:sp>
          <p:nvSpPr>
            <p:cNvPr id="104" name="Freeform 103"/>
            <p:cNvSpPr/>
            <p:nvPr/>
          </p:nvSpPr>
          <p:spPr>
            <a:xfrm>
              <a:off x="8101415" y="3330097"/>
              <a:ext cx="2905655" cy="6192778"/>
            </a:xfrm>
            <a:custGeom>
              <a:avLst/>
              <a:gdLst>
                <a:gd name="connsiteX0" fmla="*/ 1120140 w 2727960"/>
                <a:gd name="connsiteY0" fmla="*/ 0 h 5814060"/>
                <a:gd name="connsiteX1" fmla="*/ 899160 w 2727960"/>
                <a:gd name="connsiteY1" fmla="*/ 137160 h 5814060"/>
                <a:gd name="connsiteX2" fmla="*/ 815340 w 2727960"/>
                <a:gd name="connsiteY2" fmla="*/ 434340 h 5814060"/>
                <a:gd name="connsiteX3" fmla="*/ 876300 w 2727960"/>
                <a:gd name="connsiteY3" fmla="*/ 693420 h 5814060"/>
                <a:gd name="connsiteX4" fmla="*/ 944880 w 2727960"/>
                <a:gd name="connsiteY4" fmla="*/ 815340 h 5814060"/>
                <a:gd name="connsiteX5" fmla="*/ 723900 w 2727960"/>
                <a:gd name="connsiteY5" fmla="*/ 822960 h 5814060"/>
                <a:gd name="connsiteX6" fmla="*/ 457200 w 2727960"/>
                <a:gd name="connsiteY6" fmla="*/ 1104900 h 5814060"/>
                <a:gd name="connsiteX7" fmla="*/ 434340 w 2727960"/>
                <a:gd name="connsiteY7" fmla="*/ 1569720 h 5814060"/>
                <a:gd name="connsiteX8" fmla="*/ 312420 w 2727960"/>
                <a:gd name="connsiteY8" fmla="*/ 1973580 h 5814060"/>
                <a:gd name="connsiteX9" fmla="*/ 236220 w 2727960"/>
                <a:gd name="connsiteY9" fmla="*/ 2712720 h 5814060"/>
                <a:gd name="connsiteX10" fmla="*/ 327660 w 2727960"/>
                <a:gd name="connsiteY10" fmla="*/ 3017520 h 5814060"/>
                <a:gd name="connsiteX11" fmla="*/ 304800 w 2727960"/>
                <a:gd name="connsiteY11" fmla="*/ 3291840 h 5814060"/>
                <a:gd name="connsiteX12" fmla="*/ 441960 w 2727960"/>
                <a:gd name="connsiteY12" fmla="*/ 3345180 h 5814060"/>
                <a:gd name="connsiteX13" fmla="*/ 525780 w 2727960"/>
                <a:gd name="connsiteY13" fmla="*/ 3253740 h 5814060"/>
                <a:gd name="connsiteX14" fmla="*/ 464820 w 2727960"/>
                <a:gd name="connsiteY14" fmla="*/ 3604260 h 5814060"/>
                <a:gd name="connsiteX15" fmla="*/ 449580 w 2727960"/>
                <a:gd name="connsiteY15" fmla="*/ 4023360 h 5814060"/>
                <a:gd name="connsiteX16" fmla="*/ 396240 w 2727960"/>
                <a:gd name="connsiteY16" fmla="*/ 4236720 h 5814060"/>
                <a:gd name="connsiteX17" fmla="*/ 304800 w 2727960"/>
                <a:gd name="connsiteY17" fmla="*/ 5052060 h 5814060"/>
                <a:gd name="connsiteX18" fmla="*/ 0 w 2727960"/>
                <a:gd name="connsiteY18" fmla="*/ 5212080 h 5814060"/>
                <a:gd name="connsiteX19" fmla="*/ 15240 w 2727960"/>
                <a:gd name="connsiteY19" fmla="*/ 5379720 h 5814060"/>
                <a:gd name="connsiteX20" fmla="*/ 213360 w 2727960"/>
                <a:gd name="connsiteY20" fmla="*/ 5440680 h 5814060"/>
                <a:gd name="connsiteX21" fmla="*/ 822960 w 2727960"/>
                <a:gd name="connsiteY21" fmla="*/ 5349240 h 5814060"/>
                <a:gd name="connsiteX22" fmla="*/ 822960 w 2727960"/>
                <a:gd name="connsiteY22" fmla="*/ 5219700 h 5814060"/>
                <a:gd name="connsiteX23" fmla="*/ 906780 w 2727960"/>
                <a:gd name="connsiteY23" fmla="*/ 5135880 h 5814060"/>
                <a:gd name="connsiteX24" fmla="*/ 1066800 w 2727960"/>
                <a:gd name="connsiteY24" fmla="*/ 4229100 h 5814060"/>
                <a:gd name="connsiteX25" fmla="*/ 1059180 w 2727960"/>
                <a:gd name="connsiteY25" fmla="*/ 4023360 h 5814060"/>
                <a:gd name="connsiteX26" fmla="*/ 1165860 w 2727960"/>
                <a:gd name="connsiteY26" fmla="*/ 3741420 h 5814060"/>
                <a:gd name="connsiteX27" fmla="*/ 1188720 w 2727960"/>
                <a:gd name="connsiteY27" fmla="*/ 3352800 h 5814060"/>
                <a:gd name="connsiteX28" fmla="*/ 1234440 w 2727960"/>
                <a:gd name="connsiteY28" fmla="*/ 3208020 h 5814060"/>
                <a:gd name="connsiteX29" fmla="*/ 1432560 w 2727960"/>
                <a:gd name="connsiteY29" fmla="*/ 3589020 h 5814060"/>
                <a:gd name="connsiteX30" fmla="*/ 1562100 w 2727960"/>
                <a:gd name="connsiteY30" fmla="*/ 3962400 h 5814060"/>
                <a:gd name="connsiteX31" fmla="*/ 1737360 w 2727960"/>
                <a:gd name="connsiteY31" fmla="*/ 4229100 h 5814060"/>
                <a:gd name="connsiteX32" fmla="*/ 1821180 w 2727960"/>
                <a:gd name="connsiteY32" fmla="*/ 4808220 h 5814060"/>
                <a:gd name="connsiteX33" fmla="*/ 2072640 w 2727960"/>
                <a:gd name="connsiteY33" fmla="*/ 5501640 h 5814060"/>
                <a:gd name="connsiteX34" fmla="*/ 2164080 w 2727960"/>
                <a:gd name="connsiteY34" fmla="*/ 5494020 h 5814060"/>
                <a:gd name="connsiteX35" fmla="*/ 2186940 w 2727960"/>
                <a:gd name="connsiteY35" fmla="*/ 5692140 h 5814060"/>
                <a:gd name="connsiteX36" fmla="*/ 2514600 w 2727960"/>
                <a:gd name="connsiteY36" fmla="*/ 5814060 h 5814060"/>
                <a:gd name="connsiteX37" fmla="*/ 2727960 w 2727960"/>
                <a:gd name="connsiteY37" fmla="*/ 5775960 h 5814060"/>
                <a:gd name="connsiteX38" fmla="*/ 2727960 w 2727960"/>
                <a:gd name="connsiteY38" fmla="*/ 5554980 h 5814060"/>
                <a:gd name="connsiteX39" fmla="*/ 2613660 w 2727960"/>
                <a:gd name="connsiteY39" fmla="*/ 5417820 h 5814060"/>
                <a:gd name="connsiteX40" fmla="*/ 2644140 w 2727960"/>
                <a:gd name="connsiteY40" fmla="*/ 5318760 h 5814060"/>
                <a:gd name="connsiteX41" fmla="*/ 2362200 w 2727960"/>
                <a:gd name="connsiteY41" fmla="*/ 4099560 h 5814060"/>
                <a:gd name="connsiteX42" fmla="*/ 2202180 w 2727960"/>
                <a:gd name="connsiteY42" fmla="*/ 3787140 h 5814060"/>
                <a:gd name="connsiteX43" fmla="*/ 2209800 w 2727960"/>
                <a:gd name="connsiteY43" fmla="*/ 3505200 h 5814060"/>
                <a:gd name="connsiteX44" fmla="*/ 2004060 w 2727960"/>
                <a:gd name="connsiteY44" fmla="*/ 2964180 h 5814060"/>
                <a:gd name="connsiteX45" fmla="*/ 2255520 w 2727960"/>
                <a:gd name="connsiteY45" fmla="*/ 2834640 h 5814060"/>
                <a:gd name="connsiteX46" fmla="*/ 2286000 w 2727960"/>
                <a:gd name="connsiteY46" fmla="*/ 2567940 h 5814060"/>
                <a:gd name="connsiteX47" fmla="*/ 2362200 w 2727960"/>
                <a:gd name="connsiteY47" fmla="*/ 2468880 h 5814060"/>
                <a:gd name="connsiteX48" fmla="*/ 2263140 w 2727960"/>
                <a:gd name="connsiteY48" fmla="*/ 1722120 h 5814060"/>
                <a:gd name="connsiteX49" fmla="*/ 2080260 w 2727960"/>
                <a:gd name="connsiteY49" fmla="*/ 1325880 h 5814060"/>
                <a:gd name="connsiteX50" fmla="*/ 2034540 w 2727960"/>
                <a:gd name="connsiteY50" fmla="*/ 929640 h 5814060"/>
                <a:gd name="connsiteX51" fmla="*/ 1813560 w 2727960"/>
                <a:gd name="connsiteY51" fmla="*/ 746760 h 5814060"/>
                <a:gd name="connsiteX52" fmla="*/ 1630680 w 2727960"/>
                <a:gd name="connsiteY52" fmla="*/ 739140 h 5814060"/>
                <a:gd name="connsiteX53" fmla="*/ 1524000 w 2727960"/>
                <a:gd name="connsiteY53" fmla="*/ 792480 h 5814060"/>
                <a:gd name="connsiteX54" fmla="*/ 1455420 w 2727960"/>
                <a:gd name="connsiteY54" fmla="*/ 655320 h 5814060"/>
                <a:gd name="connsiteX55" fmla="*/ 1539240 w 2727960"/>
                <a:gd name="connsiteY55" fmla="*/ 502920 h 5814060"/>
                <a:gd name="connsiteX56" fmla="*/ 1409700 w 2727960"/>
                <a:gd name="connsiteY56" fmla="*/ 83820 h 5814060"/>
                <a:gd name="connsiteX57" fmla="*/ 1120140 w 2727960"/>
                <a:gd name="connsiteY57" fmla="*/ 0 h 581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727960" h="5814060">
                  <a:moveTo>
                    <a:pt x="1120140" y="0"/>
                  </a:moveTo>
                  <a:lnTo>
                    <a:pt x="899160" y="137160"/>
                  </a:lnTo>
                  <a:lnTo>
                    <a:pt x="815340" y="434340"/>
                  </a:lnTo>
                  <a:lnTo>
                    <a:pt x="876300" y="693420"/>
                  </a:lnTo>
                  <a:lnTo>
                    <a:pt x="944880" y="815340"/>
                  </a:lnTo>
                  <a:lnTo>
                    <a:pt x="723900" y="822960"/>
                  </a:lnTo>
                  <a:lnTo>
                    <a:pt x="457200" y="1104900"/>
                  </a:lnTo>
                  <a:lnTo>
                    <a:pt x="434340" y="1569720"/>
                  </a:lnTo>
                  <a:lnTo>
                    <a:pt x="312420" y="1973580"/>
                  </a:lnTo>
                  <a:lnTo>
                    <a:pt x="236220" y="2712720"/>
                  </a:lnTo>
                  <a:lnTo>
                    <a:pt x="327660" y="3017520"/>
                  </a:lnTo>
                  <a:lnTo>
                    <a:pt x="304800" y="3291840"/>
                  </a:lnTo>
                  <a:lnTo>
                    <a:pt x="441960" y="3345180"/>
                  </a:lnTo>
                  <a:lnTo>
                    <a:pt x="525780" y="3253740"/>
                  </a:lnTo>
                  <a:lnTo>
                    <a:pt x="464820" y="3604260"/>
                  </a:lnTo>
                  <a:lnTo>
                    <a:pt x="449580" y="4023360"/>
                  </a:lnTo>
                  <a:lnTo>
                    <a:pt x="396240" y="4236720"/>
                  </a:lnTo>
                  <a:lnTo>
                    <a:pt x="304800" y="5052060"/>
                  </a:lnTo>
                  <a:lnTo>
                    <a:pt x="0" y="5212080"/>
                  </a:lnTo>
                  <a:lnTo>
                    <a:pt x="15240" y="5379720"/>
                  </a:lnTo>
                  <a:lnTo>
                    <a:pt x="213360" y="5440680"/>
                  </a:lnTo>
                  <a:lnTo>
                    <a:pt x="822960" y="5349240"/>
                  </a:lnTo>
                  <a:lnTo>
                    <a:pt x="822960" y="5219700"/>
                  </a:lnTo>
                  <a:lnTo>
                    <a:pt x="906780" y="5135880"/>
                  </a:lnTo>
                  <a:lnTo>
                    <a:pt x="1066800" y="4229100"/>
                  </a:lnTo>
                  <a:lnTo>
                    <a:pt x="1059180" y="4023360"/>
                  </a:lnTo>
                  <a:lnTo>
                    <a:pt x="1165860" y="3741420"/>
                  </a:lnTo>
                  <a:lnTo>
                    <a:pt x="1188720" y="3352800"/>
                  </a:lnTo>
                  <a:lnTo>
                    <a:pt x="1234440" y="3208020"/>
                  </a:lnTo>
                  <a:lnTo>
                    <a:pt x="1432560" y="3589020"/>
                  </a:lnTo>
                  <a:lnTo>
                    <a:pt x="1562100" y="3962400"/>
                  </a:lnTo>
                  <a:lnTo>
                    <a:pt x="1737360" y="4229100"/>
                  </a:lnTo>
                  <a:lnTo>
                    <a:pt x="1821180" y="4808220"/>
                  </a:lnTo>
                  <a:lnTo>
                    <a:pt x="2072640" y="5501640"/>
                  </a:lnTo>
                  <a:lnTo>
                    <a:pt x="2164080" y="5494020"/>
                  </a:lnTo>
                  <a:lnTo>
                    <a:pt x="2186940" y="5692140"/>
                  </a:lnTo>
                  <a:lnTo>
                    <a:pt x="2514600" y="5814060"/>
                  </a:lnTo>
                  <a:lnTo>
                    <a:pt x="2727960" y="5775960"/>
                  </a:lnTo>
                  <a:lnTo>
                    <a:pt x="2727960" y="5554980"/>
                  </a:lnTo>
                  <a:lnTo>
                    <a:pt x="2613660" y="5417820"/>
                  </a:lnTo>
                  <a:lnTo>
                    <a:pt x="2644140" y="5318760"/>
                  </a:lnTo>
                  <a:lnTo>
                    <a:pt x="2362200" y="4099560"/>
                  </a:lnTo>
                  <a:lnTo>
                    <a:pt x="2202180" y="3787140"/>
                  </a:lnTo>
                  <a:lnTo>
                    <a:pt x="2209800" y="3505200"/>
                  </a:lnTo>
                  <a:lnTo>
                    <a:pt x="2004060" y="2964180"/>
                  </a:lnTo>
                  <a:lnTo>
                    <a:pt x="2255520" y="2834640"/>
                  </a:lnTo>
                  <a:lnTo>
                    <a:pt x="2286000" y="2567940"/>
                  </a:lnTo>
                  <a:lnTo>
                    <a:pt x="2362200" y="2468880"/>
                  </a:lnTo>
                  <a:lnTo>
                    <a:pt x="2263140" y="1722120"/>
                  </a:lnTo>
                  <a:lnTo>
                    <a:pt x="2080260" y="1325880"/>
                  </a:lnTo>
                  <a:lnTo>
                    <a:pt x="2034540" y="929640"/>
                  </a:lnTo>
                  <a:lnTo>
                    <a:pt x="1813560" y="746760"/>
                  </a:lnTo>
                  <a:lnTo>
                    <a:pt x="1630680" y="739140"/>
                  </a:lnTo>
                  <a:lnTo>
                    <a:pt x="1524000" y="792480"/>
                  </a:lnTo>
                  <a:lnTo>
                    <a:pt x="1455420" y="655320"/>
                  </a:lnTo>
                  <a:lnTo>
                    <a:pt x="1539240" y="502920"/>
                  </a:lnTo>
                  <a:lnTo>
                    <a:pt x="1409700" y="83820"/>
                  </a:lnTo>
                  <a:lnTo>
                    <a:pt x="112014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smtClean="0"/>
                <a:t>`</a:t>
              </a:r>
              <a:endParaRPr lang="en-PH" dirty="0"/>
            </a:p>
          </p:txBody>
        </p:sp>
        <p:pic>
          <p:nvPicPr>
            <p:cNvPr id="11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9464" y="3433419"/>
              <a:ext cx="2716790" cy="595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8" name="Group 1037"/>
          <p:cNvGrpSpPr/>
          <p:nvPr/>
        </p:nvGrpSpPr>
        <p:grpSpPr>
          <a:xfrm>
            <a:off x="20802600" y="1655827"/>
            <a:ext cx="2009775" cy="1658873"/>
            <a:chOff x="20345400" y="3992506"/>
            <a:chExt cx="2009775" cy="1658873"/>
          </a:xfrm>
        </p:grpSpPr>
        <p:sp>
          <p:nvSpPr>
            <p:cNvPr id="174" name="Hexagon 173"/>
            <p:cNvSpPr/>
            <p:nvPr/>
          </p:nvSpPr>
          <p:spPr>
            <a:xfrm>
              <a:off x="20399397" y="4051058"/>
              <a:ext cx="1955778" cy="1600321"/>
            </a:xfrm>
            <a:prstGeom prst="hexagon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8" name="Hexagon 167"/>
            <p:cNvSpPr/>
            <p:nvPr/>
          </p:nvSpPr>
          <p:spPr>
            <a:xfrm>
              <a:off x="20345400" y="3992506"/>
              <a:ext cx="1905000" cy="1544694"/>
            </a:xfrm>
            <a:prstGeom prst="hexagon">
              <a:avLst/>
            </a:prstGeom>
            <a:solidFill>
              <a:srgbClr val="3A537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9" name="Hexagon 168"/>
            <p:cNvSpPr/>
            <p:nvPr/>
          </p:nvSpPr>
          <p:spPr>
            <a:xfrm>
              <a:off x="20535458" y="4103740"/>
              <a:ext cx="1607892" cy="1386114"/>
            </a:xfrm>
            <a:prstGeom prst="hexagon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3164700" y="1957299"/>
            <a:ext cx="1185564" cy="1185564"/>
            <a:chOff x="3028831" y="2266831"/>
            <a:chExt cx="1371600" cy="1371600"/>
          </a:xfrm>
          <a:solidFill>
            <a:schemeClr val="bg1">
              <a:lumMod val="50000"/>
            </a:schemeClr>
          </a:solidFill>
        </p:grpSpPr>
        <p:sp>
          <p:nvSpPr>
            <p:cNvPr id="172" name="Rectangle 171"/>
            <p:cNvSpPr/>
            <p:nvPr/>
          </p:nvSpPr>
          <p:spPr>
            <a:xfrm rot="18900000">
              <a:off x="3028831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3" name="Rectangle 172"/>
            <p:cNvSpPr/>
            <p:nvPr/>
          </p:nvSpPr>
          <p:spPr>
            <a:xfrm rot="2700000">
              <a:off x="3028830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20482363" y="3968458"/>
            <a:ext cx="5349699" cy="1008729"/>
            <a:chOff x="8004175" y="2898775"/>
            <a:chExt cx="3024197" cy="530630"/>
          </a:xfrm>
        </p:grpSpPr>
        <p:sp>
          <p:nvSpPr>
            <p:cNvPr id="308" name="Hexagon 307"/>
            <p:cNvSpPr/>
            <p:nvPr/>
          </p:nvSpPr>
          <p:spPr>
            <a:xfrm>
              <a:off x="8038228" y="2925013"/>
              <a:ext cx="2990144" cy="504392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81B2BD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290" name="Hexagon 289"/>
            <p:cNvSpPr/>
            <p:nvPr/>
          </p:nvSpPr>
          <p:spPr>
            <a:xfrm>
              <a:off x="8004175" y="2898775"/>
              <a:ext cx="2990144" cy="504392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75000"/>
                <a:lumOff val="2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291" name="Hexagon 290"/>
            <p:cNvSpPr/>
            <p:nvPr/>
          </p:nvSpPr>
          <p:spPr>
            <a:xfrm>
              <a:off x="8039100" y="2933700"/>
              <a:ext cx="2962813" cy="469817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FFC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Wildcard Condensed Italic" pitchFamily="50" charset="0"/>
                </a:rPr>
                <a:t>merchant</a:t>
              </a:r>
              <a:endParaRPr lang="en-PH" sz="2400" dirty="0">
                <a:latin typeface="Wildcard Condensed Italic" pitchFamily="50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797625" y="5100288"/>
            <a:ext cx="5479975" cy="6791764"/>
            <a:chOff x="15808322" y="4455108"/>
            <a:chExt cx="5479975" cy="6791764"/>
          </a:xfrm>
        </p:grpSpPr>
        <p:grpSp>
          <p:nvGrpSpPr>
            <p:cNvPr id="67" name="Group 66"/>
            <p:cNvGrpSpPr/>
            <p:nvPr/>
          </p:nvGrpSpPr>
          <p:grpSpPr>
            <a:xfrm>
              <a:off x="15817850" y="4455108"/>
              <a:ext cx="1362901" cy="1354770"/>
              <a:chOff x="15817850" y="4455108"/>
              <a:chExt cx="1362901" cy="1354770"/>
            </a:xfrm>
          </p:grpSpPr>
          <p:sp>
            <p:nvSpPr>
              <p:cNvPr id="310" name="Rectangle 309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>
              <a:off x="17187032" y="4456298"/>
              <a:ext cx="1362901" cy="1354770"/>
              <a:chOff x="15817850" y="4455108"/>
              <a:chExt cx="1362901" cy="1354770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18556214" y="4457488"/>
              <a:ext cx="1362901" cy="1354770"/>
              <a:chOff x="15817850" y="4455108"/>
              <a:chExt cx="1362901" cy="1354770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>
              <a:off x="19925396" y="4458678"/>
              <a:ext cx="1362901" cy="1354770"/>
              <a:chOff x="15817850" y="4455108"/>
              <a:chExt cx="1362901" cy="1354770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>
              <a:off x="15815468" y="5813464"/>
              <a:ext cx="1362901" cy="1354770"/>
              <a:chOff x="15817850" y="4455108"/>
              <a:chExt cx="1362901" cy="1354770"/>
            </a:xfrm>
          </p:grpSpPr>
          <p:sp>
            <p:nvSpPr>
              <p:cNvPr id="325" name="Rectangle 324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17184650" y="5814654"/>
              <a:ext cx="1362901" cy="1354770"/>
              <a:chOff x="15817850" y="4455108"/>
              <a:chExt cx="1362901" cy="1354770"/>
            </a:xfrm>
          </p:grpSpPr>
          <p:sp>
            <p:nvSpPr>
              <p:cNvPr id="329" name="Rectangle 328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32" name="Group 331"/>
            <p:cNvGrpSpPr/>
            <p:nvPr/>
          </p:nvGrpSpPr>
          <p:grpSpPr>
            <a:xfrm>
              <a:off x="18553832" y="5815844"/>
              <a:ext cx="1362901" cy="1354770"/>
              <a:chOff x="15817850" y="4455108"/>
              <a:chExt cx="1362901" cy="1354770"/>
            </a:xfrm>
          </p:grpSpPr>
          <p:sp>
            <p:nvSpPr>
              <p:cNvPr id="333" name="Rectangle 332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36" name="Group 335"/>
            <p:cNvGrpSpPr/>
            <p:nvPr/>
          </p:nvGrpSpPr>
          <p:grpSpPr>
            <a:xfrm>
              <a:off x="19923014" y="5817034"/>
              <a:ext cx="1362901" cy="1354770"/>
              <a:chOff x="15817850" y="4455108"/>
              <a:chExt cx="1362901" cy="1354770"/>
            </a:xfrm>
          </p:grpSpPr>
          <p:sp>
            <p:nvSpPr>
              <p:cNvPr id="337" name="Rectangle 336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40" name="Group 339"/>
            <p:cNvGrpSpPr/>
            <p:nvPr/>
          </p:nvGrpSpPr>
          <p:grpSpPr>
            <a:xfrm>
              <a:off x="15813086" y="7171820"/>
              <a:ext cx="1362901" cy="1354770"/>
              <a:chOff x="15817850" y="4455108"/>
              <a:chExt cx="1362901" cy="1354770"/>
            </a:xfrm>
          </p:grpSpPr>
          <p:sp>
            <p:nvSpPr>
              <p:cNvPr id="341" name="Rectangle 340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44" name="Group 343"/>
            <p:cNvGrpSpPr/>
            <p:nvPr/>
          </p:nvGrpSpPr>
          <p:grpSpPr>
            <a:xfrm>
              <a:off x="17182268" y="7173010"/>
              <a:ext cx="1362901" cy="1354770"/>
              <a:chOff x="15817850" y="4455108"/>
              <a:chExt cx="1362901" cy="1354770"/>
            </a:xfrm>
          </p:grpSpPr>
          <p:sp>
            <p:nvSpPr>
              <p:cNvPr id="345" name="Rectangle 344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48" name="Group 347"/>
            <p:cNvGrpSpPr/>
            <p:nvPr/>
          </p:nvGrpSpPr>
          <p:grpSpPr>
            <a:xfrm>
              <a:off x="18551450" y="7174200"/>
              <a:ext cx="1362901" cy="1354770"/>
              <a:chOff x="15817850" y="4455108"/>
              <a:chExt cx="1362901" cy="1354770"/>
            </a:xfrm>
          </p:grpSpPr>
          <p:sp>
            <p:nvSpPr>
              <p:cNvPr id="349" name="Rectangle 348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9920632" y="7175390"/>
              <a:ext cx="1362901" cy="1354770"/>
              <a:chOff x="15817850" y="4455108"/>
              <a:chExt cx="1362901" cy="1354770"/>
            </a:xfrm>
          </p:grpSpPr>
          <p:sp>
            <p:nvSpPr>
              <p:cNvPr id="353" name="Rectangle 352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56" name="Group 355"/>
            <p:cNvGrpSpPr/>
            <p:nvPr/>
          </p:nvGrpSpPr>
          <p:grpSpPr>
            <a:xfrm>
              <a:off x="15810704" y="8530176"/>
              <a:ext cx="1362901" cy="1354770"/>
              <a:chOff x="15817850" y="4455108"/>
              <a:chExt cx="1362901" cy="1354770"/>
            </a:xfrm>
          </p:grpSpPr>
          <p:sp>
            <p:nvSpPr>
              <p:cNvPr id="357" name="Rectangle 356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60" name="Group 359"/>
            <p:cNvGrpSpPr/>
            <p:nvPr/>
          </p:nvGrpSpPr>
          <p:grpSpPr>
            <a:xfrm>
              <a:off x="17179886" y="8531366"/>
              <a:ext cx="1362901" cy="1354770"/>
              <a:chOff x="15817850" y="4455108"/>
              <a:chExt cx="1362901" cy="1354770"/>
            </a:xfrm>
          </p:grpSpPr>
          <p:sp>
            <p:nvSpPr>
              <p:cNvPr id="361" name="Rectangle 360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64" name="Group 363"/>
            <p:cNvGrpSpPr/>
            <p:nvPr/>
          </p:nvGrpSpPr>
          <p:grpSpPr>
            <a:xfrm>
              <a:off x="18549068" y="8532556"/>
              <a:ext cx="1362901" cy="1354770"/>
              <a:chOff x="15817850" y="4455108"/>
              <a:chExt cx="1362901" cy="1354770"/>
            </a:xfrm>
          </p:grpSpPr>
          <p:sp>
            <p:nvSpPr>
              <p:cNvPr id="365" name="Rectangle 364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68" name="Group 367"/>
            <p:cNvGrpSpPr/>
            <p:nvPr/>
          </p:nvGrpSpPr>
          <p:grpSpPr>
            <a:xfrm>
              <a:off x="19918250" y="8533746"/>
              <a:ext cx="1362901" cy="1354770"/>
              <a:chOff x="15817850" y="4455108"/>
              <a:chExt cx="1362901" cy="1354770"/>
            </a:xfrm>
          </p:grpSpPr>
          <p:sp>
            <p:nvSpPr>
              <p:cNvPr id="369" name="Rectangle 368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72" name="Group 371"/>
            <p:cNvGrpSpPr/>
            <p:nvPr/>
          </p:nvGrpSpPr>
          <p:grpSpPr>
            <a:xfrm>
              <a:off x="15808322" y="9888532"/>
              <a:ext cx="1362901" cy="1354770"/>
              <a:chOff x="15817850" y="4455108"/>
              <a:chExt cx="1362901" cy="1354770"/>
            </a:xfrm>
          </p:grpSpPr>
          <p:sp>
            <p:nvSpPr>
              <p:cNvPr id="373" name="Rectangle 372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>
              <a:off x="17177504" y="9889722"/>
              <a:ext cx="1362901" cy="1354770"/>
              <a:chOff x="15817850" y="4455108"/>
              <a:chExt cx="1362901" cy="1354770"/>
            </a:xfrm>
          </p:grpSpPr>
          <p:sp>
            <p:nvSpPr>
              <p:cNvPr id="377" name="Rectangle 376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80" name="Group 379"/>
            <p:cNvGrpSpPr/>
            <p:nvPr/>
          </p:nvGrpSpPr>
          <p:grpSpPr>
            <a:xfrm>
              <a:off x="18546686" y="9890912"/>
              <a:ext cx="1362901" cy="1354770"/>
              <a:chOff x="15817850" y="4455108"/>
              <a:chExt cx="1362901" cy="1354770"/>
            </a:xfrm>
          </p:grpSpPr>
          <p:sp>
            <p:nvSpPr>
              <p:cNvPr id="381" name="Rectangle 380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84" name="Group 383"/>
            <p:cNvGrpSpPr/>
            <p:nvPr/>
          </p:nvGrpSpPr>
          <p:grpSpPr>
            <a:xfrm>
              <a:off x="19915868" y="9892102"/>
              <a:ext cx="1362901" cy="1354770"/>
              <a:chOff x="15817850" y="4455108"/>
              <a:chExt cx="1362901" cy="1354770"/>
            </a:xfrm>
          </p:grpSpPr>
          <p:sp>
            <p:nvSpPr>
              <p:cNvPr id="385" name="Rectangle 384"/>
              <p:cNvSpPr/>
              <p:nvPr/>
            </p:nvSpPr>
            <p:spPr>
              <a:xfrm>
                <a:off x="15817850" y="4455108"/>
                <a:ext cx="1324008" cy="131645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15866091" y="4495800"/>
                <a:ext cx="1314660" cy="1314078"/>
              </a:xfrm>
              <a:prstGeom prst="rect">
                <a:avLst/>
              </a:prstGeom>
              <a:solidFill>
                <a:srgbClr val="89AEB5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15866091" y="4495800"/>
                <a:ext cx="1275767" cy="127576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420" name="Group 419"/>
          <p:cNvGrpSpPr/>
          <p:nvPr/>
        </p:nvGrpSpPr>
        <p:grpSpPr>
          <a:xfrm>
            <a:off x="1371600" y="7863151"/>
            <a:ext cx="4113971" cy="747449"/>
            <a:chOff x="8004175" y="2898775"/>
            <a:chExt cx="3024197" cy="530630"/>
          </a:xfrm>
        </p:grpSpPr>
        <p:sp>
          <p:nvSpPr>
            <p:cNvPr id="421" name="Hexagon 420"/>
            <p:cNvSpPr/>
            <p:nvPr/>
          </p:nvSpPr>
          <p:spPr>
            <a:xfrm>
              <a:off x="8038228" y="2925013"/>
              <a:ext cx="2990144" cy="504392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81B2BD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422" name="Hexagon 421"/>
            <p:cNvSpPr/>
            <p:nvPr/>
          </p:nvSpPr>
          <p:spPr>
            <a:xfrm>
              <a:off x="8004175" y="2898775"/>
              <a:ext cx="2990144" cy="504392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423" name="Hexagon 422"/>
            <p:cNvSpPr/>
            <p:nvPr/>
          </p:nvSpPr>
          <p:spPr>
            <a:xfrm>
              <a:off x="8039100" y="2933700"/>
              <a:ext cx="2962813" cy="469817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75000"/>
                <a:lumOff val="2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4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448" name="Group 447"/>
          <p:cNvGrpSpPr/>
          <p:nvPr/>
        </p:nvGrpSpPr>
        <p:grpSpPr>
          <a:xfrm>
            <a:off x="4834387" y="-773056"/>
            <a:ext cx="3777332" cy="538080"/>
            <a:chOff x="8004175" y="2898775"/>
            <a:chExt cx="3035302" cy="538080"/>
          </a:xfrm>
        </p:grpSpPr>
        <p:sp>
          <p:nvSpPr>
            <p:cNvPr id="449" name="Hexagon 448"/>
            <p:cNvSpPr/>
            <p:nvPr/>
          </p:nvSpPr>
          <p:spPr>
            <a:xfrm>
              <a:off x="8004175" y="2898775"/>
              <a:ext cx="3000913" cy="469817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75000"/>
                <a:lumOff val="2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200" dirty="0">
                <a:solidFill>
                  <a:schemeClr val="bg1"/>
                </a:solidFill>
              </a:endParaRPr>
            </a:p>
          </p:txBody>
        </p:sp>
        <p:sp>
          <p:nvSpPr>
            <p:cNvPr id="450" name="Hexagon 449"/>
            <p:cNvSpPr/>
            <p:nvPr/>
          </p:nvSpPr>
          <p:spPr>
            <a:xfrm>
              <a:off x="8048623" y="2933701"/>
              <a:ext cx="2990854" cy="503154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AFCED5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200" dirty="0">
                <a:solidFill>
                  <a:schemeClr val="bg1"/>
                </a:solidFill>
              </a:endParaRPr>
            </a:p>
          </p:txBody>
        </p:sp>
        <p:sp>
          <p:nvSpPr>
            <p:cNvPr id="451" name="Hexagon 450"/>
            <p:cNvSpPr/>
            <p:nvPr/>
          </p:nvSpPr>
          <p:spPr>
            <a:xfrm>
              <a:off x="8039100" y="2933700"/>
              <a:ext cx="2962813" cy="469817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4BACC6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bg1"/>
                  </a:solidFill>
                  <a:latin typeface="Wildcard Condensed Italic" pitchFamily="50" charset="0"/>
                </a:rPr>
                <a:t>consumables</a:t>
              </a:r>
              <a:endParaRPr lang="en-PH" sz="2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12675881" y="-1676312"/>
            <a:ext cx="5349699" cy="1008729"/>
            <a:chOff x="8004175" y="2898775"/>
            <a:chExt cx="3024197" cy="530630"/>
          </a:xfrm>
        </p:grpSpPr>
        <p:sp>
          <p:nvSpPr>
            <p:cNvPr id="463" name="Hexagon 462"/>
            <p:cNvSpPr/>
            <p:nvPr/>
          </p:nvSpPr>
          <p:spPr>
            <a:xfrm>
              <a:off x="8038228" y="2925013"/>
              <a:ext cx="2990144" cy="504392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81B2BD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464" name="Hexagon 463"/>
            <p:cNvSpPr/>
            <p:nvPr/>
          </p:nvSpPr>
          <p:spPr>
            <a:xfrm>
              <a:off x="8004175" y="2898775"/>
              <a:ext cx="2990144" cy="504392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75000"/>
                <a:lumOff val="2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400" dirty="0">
                <a:solidFill>
                  <a:schemeClr val="bg1"/>
                </a:solidFill>
              </a:endParaRPr>
            </a:p>
          </p:txBody>
        </p:sp>
        <p:sp>
          <p:nvSpPr>
            <p:cNvPr id="465" name="Hexagon 464"/>
            <p:cNvSpPr/>
            <p:nvPr/>
          </p:nvSpPr>
          <p:spPr>
            <a:xfrm>
              <a:off x="8039100" y="2933700"/>
              <a:ext cx="2962813" cy="469817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FFC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latin typeface="Wildcard Condensed Italic" pitchFamily="50" charset="0"/>
                </a:rPr>
                <a:t>missions</a:t>
              </a:r>
              <a:endParaRPr lang="en-PH" sz="2400" dirty="0">
                <a:latin typeface="Wildcard Condensed Italic" pitchFamily="50" charset="0"/>
              </a:endParaRPr>
            </a:p>
          </p:txBody>
        </p:sp>
      </p:grpSp>
      <p:grpSp>
        <p:nvGrpSpPr>
          <p:cNvPr id="466" name="Group 465"/>
          <p:cNvGrpSpPr/>
          <p:nvPr/>
        </p:nvGrpSpPr>
        <p:grpSpPr>
          <a:xfrm flipH="1">
            <a:off x="10810482" y="-1676400"/>
            <a:ext cx="1979837" cy="1003966"/>
            <a:chOff x="16078198" y="1555084"/>
            <a:chExt cx="1950722" cy="1003966"/>
          </a:xfrm>
        </p:grpSpPr>
        <p:sp>
          <p:nvSpPr>
            <p:cNvPr id="467" name="Chevron 466"/>
            <p:cNvSpPr/>
            <p:nvPr/>
          </p:nvSpPr>
          <p:spPr>
            <a:xfrm>
              <a:off x="16139795" y="1600200"/>
              <a:ext cx="1889125" cy="958850"/>
            </a:xfrm>
            <a:prstGeom prst="chevron">
              <a:avLst>
                <a:gd name="adj" fmla="val 25471"/>
              </a:avLst>
            </a:prstGeom>
            <a:solidFill>
              <a:srgbClr val="81B2BD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468" name="Chevron 467"/>
            <p:cNvSpPr/>
            <p:nvPr/>
          </p:nvSpPr>
          <p:spPr>
            <a:xfrm>
              <a:off x="16078198" y="1555084"/>
              <a:ext cx="1889125" cy="958850"/>
            </a:xfrm>
            <a:prstGeom prst="chevron">
              <a:avLst>
                <a:gd name="adj" fmla="val 25471"/>
              </a:avLst>
            </a:prstGeom>
            <a:solidFill>
              <a:schemeClr val="tx1">
                <a:lumMod val="75000"/>
                <a:lumOff val="2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469" name="Chevron 468"/>
            <p:cNvSpPr/>
            <p:nvPr/>
          </p:nvSpPr>
          <p:spPr>
            <a:xfrm>
              <a:off x="16148782" y="1621477"/>
              <a:ext cx="1834418" cy="893123"/>
            </a:xfrm>
            <a:prstGeom prst="chevron">
              <a:avLst>
                <a:gd name="adj" fmla="val 25471"/>
              </a:avLst>
            </a:prstGeom>
            <a:solidFill>
              <a:srgbClr val="426786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  <a:latin typeface="Wildcard Condensed Italic" pitchFamily="50" charset="0"/>
                </a:rPr>
                <a:t>i</a:t>
              </a:r>
              <a:endParaRPr lang="en-PH" sz="40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477" name="Group 476"/>
          <p:cNvGrpSpPr/>
          <p:nvPr/>
        </p:nvGrpSpPr>
        <p:grpSpPr>
          <a:xfrm>
            <a:off x="24726900" y="1921818"/>
            <a:ext cx="1185564" cy="1185564"/>
            <a:chOff x="3028831" y="2266831"/>
            <a:chExt cx="1371600" cy="1371600"/>
          </a:xfrm>
          <a:solidFill>
            <a:schemeClr val="bg1"/>
          </a:solidFill>
        </p:grpSpPr>
        <p:sp>
          <p:nvSpPr>
            <p:cNvPr id="478" name="Rectangle 477"/>
            <p:cNvSpPr/>
            <p:nvPr/>
          </p:nvSpPr>
          <p:spPr>
            <a:xfrm rot="18900000">
              <a:off x="3028831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79" name="Rectangle 478"/>
            <p:cNvSpPr/>
            <p:nvPr/>
          </p:nvSpPr>
          <p:spPr>
            <a:xfrm rot="2700000">
              <a:off x="3028830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80" name="Group 479"/>
          <p:cNvGrpSpPr/>
          <p:nvPr/>
        </p:nvGrpSpPr>
        <p:grpSpPr>
          <a:xfrm>
            <a:off x="17965341" y="16756171"/>
            <a:ext cx="1770561" cy="714495"/>
            <a:chOff x="18019230" y="11429673"/>
            <a:chExt cx="1770561" cy="714495"/>
          </a:xfrm>
        </p:grpSpPr>
        <p:sp>
          <p:nvSpPr>
            <p:cNvPr id="481" name="Hexagon 480"/>
            <p:cNvSpPr/>
            <p:nvPr/>
          </p:nvSpPr>
          <p:spPr>
            <a:xfrm>
              <a:off x="18066844" y="11463479"/>
              <a:ext cx="1722947" cy="68068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81B2BD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482" name="Hexagon 481"/>
            <p:cNvSpPr/>
            <p:nvPr/>
          </p:nvSpPr>
          <p:spPr>
            <a:xfrm>
              <a:off x="18019230" y="11429673"/>
              <a:ext cx="1722947" cy="68068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483" name="Hexagon 482"/>
            <p:cNvSpPr/>
            <p:nvPr/>
          </p:nvSpPr>
          <p:spPr>
            <a:xfrm>
              <a:off x="18039354" y="11476805"/>
              <a:ext cx="1707199" cy="63402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3A5372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rgbClr val="89AEB5"/>
                  </a:solidFill>
                  <a:latin typeface="Wildcard Condensed Italic" pitchFamily="50" charset="0"/>
                </a:rPr>
                <a:t>c</a:t>
              </a:r>
              <a:endParaRPr lang="en-PH" sz="3600" dirty="0">
                <a:solidFill>
                  <a:srgbClr val="89AEB5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484" name="Group 483"/>
          <p:cNvGrpSpPr/>
          <p:nvPr/>
        </p:nvGrpSpPr>
        <p:grpSpPr>
          <a:xfrm>
            <a:off x="19787369" y="16756171"/>
            <a:ext cx="1451200" cy="714494"/>
            <a:chOff x="19694109" y="11429673"/>
            <a:chExt cx="1451200" cy="714494"/>
          </a:xfrm>
        </p:grpSpPr>
        <p:sp>
          <p:nvSpPr>
            <p:cNvPr id="485" name="Chevron 484"/>
            <p:cNvSpPr/>
            <p:nvPr/>
          </p:nvSpPr>
          <p:spPr>
            <a:xfrm>
              <a:off x="19741723" y="11463479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rgbClr val="81B2BD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rgbClr val="89AEB5"/>
                </a:solidFill>
              </a:endParaRPr>
            </a:p>
          </p:txBody>
        </p:sp>
        <p:sp>
          <p:nvSpPr>
            <p:cNvPr id="486" name="Chevron 485"/>
            <p:cNvSpPr/>
            <p:nvPr/>
          </p:nvSpPr>
          <p:spPr>
            <a:xfrm>
              <a:off x="19694109" y="11429673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rgbClr val="89AEB5"/>
                </a:solidFill>
              </a:endParaRPr>
            </a:p>
          </p:txBody>
        </p:sp>
        <p:sp>
          <p:nvSpPr>
            <p:cNvPr id="487" name="Chevron 486"/>
            <p:cNvSpPr/>
            <p:nvPr/>
          </p:nvSpPr>
          <p:spPr>
            <a:xfrm>
              <a:off x="19746552" y="11476805"/>
              <a:ext cx="1362940" cy="634029"/>
            </a:xfrm>
            <a:prstGeom prst="chevron">
              <a:avLst>
                <a:gd name="adj" fmla="val 25471"/>
              </a:avLst>
            </a:prstGeom>
            <a:solidFill>
              <a:srgbClr val="3A5372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rgbClr val="89AEB5"/>
                  </a:solidFill>
                  <a:latin typeface="Wildcard Condensed Italic" pitchFamily="50" charset="0"/>
                </a:rPr>
                <a:t>a</a:t>
              </a:r>
              <a:endParaRPr lang="en-PH" sz="3600" dirty="0">
                <a:solidFill>
                  <a:srgbClr val="89AEB5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488" name="Group 487"/>
          <p:cNvGrpSpPr/>
          <p:nvPr/>
        </p:nvGrpSpPr>
        <p:grpSpPr>
          <a:xfrm>
            <a:off x="16481511" y="16761137"/>
            <a:ext cx="1451200" cy="714494"/>
            <a:chOff x="16611600" y="11434639"/>
            <a:chExt cx="1451200" cy="714494"/>
          </a:xfrm>
        </p:grpSpPr>
        <p:sp>
          <p:nvSpPr>
            <p:cNvPr id="489" name="Chevron 488"/>
            <p:cNvSpPr/>
            <p:nvPr/>
          </p:nvSpPr>
          <p:spPr>
            <a:xfrm flipH="1">
              <a:off x="16659214" y="11468445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rgbClr val="81B2BD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rgbClr val="89AEB5"/>
                </a:solidFill>
              </a:endParaRPr>
            </a:p>
          </p:txBody>
        </p:sp>
        <p:sp>
          <p:nvSpPr>
            <p:cNvPr id="490" name="Chevron 489"/>
            <p:cNvSpPr/>
            <p:nvPr/>
          </p:nvSpPr>
          <p:spPr>
            <a:xfrm flipH="1">
              <a:off x="16611600" y="11434639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rgbClr val="89AEB5"/>
                </a:solidFill>
              </a:endParaRPr>
            </a:p>
          </p:txBody>
        </p:sp>
        <p:sp>
          <p:nvSpPr>
            <p:cNvPr id="491" name="Chevron 490"/>
            <p:cNvSpPr/>
            <p:nvPr/>
          </p:nvSpPr>
          <p:spPr>
            <a:xfrm flipH="1">
              <a:off x="16647631" y="11481771"/>
              <a:ext cx="1362940" cy="634029"/>
            </a:xfrm>
            <a:prstGeom prst="chevron">
              <a:avLst>
                <a:gd name="adj" fmla="val 25471"/>
              </a:avLst>
            </a:prstGeom>
            <a:solidFill>
              <a:srgbClr val="3A5372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rgbClr val="89AEB5"/>
                  </a:solidFill>
                  <a:latin typeface="Wildcard Condensed Italic" pitchFamily="50" charset="0"/>
                </a:rPr>
                <a:t>g</a:t>
              </a:r>
              <a:endParaRPr lang="en-PH" sz="3600" dirty="0">
                <a:solidFill>
                  <a:srgbClr val="89AEB5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504" name="Group 503"/>
          <p:cNvGrpSpPr/>
          <p:nvPr/>
        </p:nvGrpSpPr>
        <p:grpSpPr>
          <a:xfrm>
            <a:off x="18005589" y="18421339"/>
            <a:ext cx="1770561" cy="714495"/>
            <a:chOff x="18019230" y="11429673"/>
            <a:chExt cx="1770561" cy="714495"/>
          </a:xfrm>
        </p:grpSpPr>
        <p:sp>
          <p:nvSpPr>
            <p:cNvPr id="505" name="Hexagon 504"/>
            <p:cNvSpPr/>
            <p:nvPr/>
          </p:nvSpPr>
          <p:spPr>
            <a:xfrm>
              <a:off x="18066844" y="11463479"/>
              <a:ext cx="1722947" cy="68068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81B2BD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506" name="Hexagon 505"/>
            <p:cNvSpPr/>
            <p:nvPr/>
          </p:nvSpPr>
          <p:spPr>
            <a:xfrm>
              <a:off x="18019230" y="11429673"/>
              <a:ext cx="1722947" cy="68068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507" name="Hexagon 506"/>
            <p:cNvSpPr/>
            <p:nvPr/>
          </p:nvSpPr>
          <p:spPr>
            <a:xfrm>
              <a:off x="18039354" y="11476805"/>
              <a:ext cx="1707199" cy="63402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accent5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Wildcard Condensed Italic" pitchFamily="50" charset="0"/>
                </a:rPr>
                <a:t>c</a:t>
              </a:r>
              <a:endParaRPr lang="en-PH" sz="36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508" name="Group 507"/>
          <p:cNvGrpSpPr/>
          <p:nvPr/>
        </p:nvGrpSpPr>
        <p:grpSpPr>
          <a:xfrm>
            <a:off x="19827617" y="18421339"/>
            <a:ext cx="1451200" cy="714494"/>
            <a:chOff x="19694109" y="11429673"/>
            <a:chExt cx="1451200" cy="714494"/>
          </a:xfrm>
        </p:grpSpPr>
        <p:sp>
          <p:nvSpPr>
            <p:cNvPr id="509" name="Chevron 508"/>
            <p:cNvSpPr/>
            <p:nvPr/>
          </p:nvSpPr>
          <p:spPr>
            <a:xfrm>
              <a:off x="19741723" y="11463479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rgbClr val="81B2BD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rgbClr val="89AEB5"/>
                </a:solidFill>
              </a:endParaRPr>
            </a:p>
          </p:txBody>
        </p:sp>
        <p:sp>
          <p:nvSpPr>
            <p:cNvPr id="510" name="Chevron 509"/>
            <p:cNvSpPr/>
            <p:nvPr/>
          </p:nvSpPr>
          <p:spPr>
            <a:xfrm>
              <a:off x="19694109" y="11429673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rgbClr val="89AEB5"/>
                </a:solidFill>
              </a:endParaRPr>
            </a:p>
          </p:txBody>
        </p:sp>
        <p:sp>
          <p:nvSpPr>
            <p:cNvPr id="511" name="Chevron 510"/>
            <p:cNvSpPr/>
            <p:nvPr/>
          </p:nvSpPr>
          <p:spPr>
            <a:xfrm>
              <a:off x="19746552" y="11476805"/>
              <a:ext cx="1362940" cy="634029"/>
            </a:xfrm>
            <a:prstGeom prst="chevron">
              <a:avLst>
                <a:gd name="adj" fmla="val 25471"/>
              </a:avLst>
            </a:prstGeom>
            <a:solidFill>
              <a:schemeClr val="accent5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Wildcard Condensed Italic" pitchFamily="50" charset="0"/>
                </a:rPr>
                <a:t>a</a:t>
              </a:r>
              <a:endParaRPr lang="en-PH" sz="36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512" name="Group 511"/>
          <p:cNvGrpSpPr/>
          <p:nvPr/>
        </p:nvGrpSpPr>
        <p:grpSpPr>
          <a:xfrm>
            <a:off x="16521759" y="18426305"/>
            <a:ext cx="1451200" cy="714494"/>
            <a:chOff x="16611600" y="11434639"/>
            <a:chExt cx="1451200" cy="714494"/>
          </a:xfrm>
        </p:grpSpPr>
        <p:sp>
          <p:nvSpPr>
            <p:cNvPr id="513" name="Chevron 512"/>
            <p:cNvSpPr/>
            <p:nvPr/>
          </p:nvSpPr>
          <p:spPr>
            <a:xfrm flipH="1">
              <a:off x="16659214" y="11468445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rgbClr val="81B2BD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chemeClr val="bg1"/>
                </a:solidFill>
              </a:endParaRPr>
            </a:p>
          </p:txBody>
        </p:sp>
        <p:sp>
          <p:nvSpPr>
            <p:cNvPr id="514" name="Chevron 513"/>
            <p:cNvSpPr/>
            <p:nvPr/>
          </p:nvSpPr>
          <p:spPr>
            <a:xfrm flipH="1">
              <a:off x="16611600" y="11434639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chemeClr val="bg1"/>
                </a:solidFill>
              </a:endParaRPr>
            </a:p>
          </p:txBody>
        </p:sp>
        <p:sp>
          <p:nvSpPr>
            <p:cNvPr id="515" name="Chevron 514"/>
            <p:cNvSpPr/>
            <p:nvPr/>
          </p:nvSpPr>
          <p:spPr>
            <a:xfrm flipH="1">
              <a:off x="16647631" y="11481771"/>
              <a:ext cx="1362940" cy="634029"/>
            </a:xfrm>
            <a:prstGeom prst="chevron">
              <a:avLst>
                <a:gd name="adj" fmla="val 25471"/>
              </a:avLst>
            </a:prstGeom>
            <a:solidFill>
              <a:schemeClr val="accent5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Wildcard Condensed Italic" pitchFamily="50" charset="0"/>
                </a:rPr>
                <a:t>g</a:t>
              </a:r>
              <a:endParaRPr lang="en-PH" sz="36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28800" y="9105900"/>
            <a:ext cx="3609975" cy="4381500"/>
            <a:chOff x="1828800" y="8877300"/>
            <a:chExt cx="3609975" cy="4762500"/>
          </a:xfrm>
        </p:grpSpPr>
        <p:sp>
          <p:nvSpPr>
            <p:cNvPr id="4" name="Freeform 3"/>
            <p:cNvSpPr/>
            <p:nvPr/>
          </p:nvSpPr>
          <p:spPr>
            <a:xfrm>
              <a:off x="1828800" y="8877300"/>
              <a:ext cx="3486150" cy="4629150"/>
            </a:xfrm>
            <a:custGeom>
              <a:avLst/>
              <a:gdLst>
                <a:gd name="connsiteX0" fmla="*/ 114300 w 3486150"/>
                <a:gd name="connsiteY0" fmla="*/ 57150 h 4629150"/>
                <a:gd name="connsiteX1" fmla="*/ 0 w 3486150"/>
                <a:gd name="connsiteY1" fmla="*/ 4343400 h 4629150"/>
                <a:gd name="connsiteX2" fmla="*/ 266700 w 3486150"/>
                <a:gd name="connsiteY2" fmla="*/ 4629150 h 4629150"/>
                <a:gd name="connsiteX3" fmla="*/ 3238500 w 3486150"/>
                <a:gd name="connsiteY3" fmla="*/ 4514850 h 4629150"/>
                <a:gd name="connsiteX4" fmla="*/ 3486150 w 3486150"/>
                <a:gd name="connsiteY4" fmla="*/ 4210050 h 4629150"/>
                <a:gd name="connsiteX5" fmla="*/ 3486150 w 3486150"/>
                <a:gd name="connsiteY5" fmla="*/ 342900 h 4629150"/>
                <a:gd name="connsiteX6" fmla="*/ 3105150 w 3486150"/>
                <a:gd name="connsiteY6" fmla="*/ 0 h 4629150"/>
                <a:gd name="connsiteX7" fmla="*/ 114300 w 3486150"/>
                <a:gd name="connsiteY7" fmla="*/ 5715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6150" h="4629150">
                  <a:moveTo>
                    <a:pt x="114300" y="57150"/>
                  </a:moveTo>
                  <a:lnTo>
                    <a:pt x="0" y="4343400"/>
                  </a:lnTo>
                  <a:lnTo>
                    <a:pt x="266700" y="4629150"/>
                  </a:lnTo>
                  <a:lnTo>
                    <a:pt x="3238500" y="4514850"/>
                  </a:lnTo>
                  <a:lnTo>
                    <a:pt x="3486150" y="4210050"/>
                  </a:lnTo>
                  <a:lnTo>
                    <a:pt x="3486150" y="342900"/>
                  </a:lnTo>
                  <a:lnTo>
                    <a:pt x="3105150" y="0"/>
                  </a:lnTo>
                  <a:lnTo>
                    <a:pt x="114300" y="5715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8" name="Freeform 247"/>
            <p:cNvSpPr/>
            <p:nvPr/>
          </p:nvSpPr>
          <p:spPr>
            <a:xfrm>
              <a:off x="1981200" y="8946356"/>
              <a:ext cx="3457575" cy="4693444"/>
            </a:xfrm>
            <a:custGeom>
              <a:avLst/>
              <a:gdLst>
                <a:gd name="connsiteX0" fmla="*/ 114300 w 3486150"/>
                <a:gd name="connsiteY0" fmla="*/ 57150 h 4629150"/>
                <a:gd name="connsiteX1" fmla="*/ 0 w 3486150"/>
                <a:gd name="connsiteY1" fmla="*/ 4343400 h 4629150"/>
                <a:gd name="connsiteX2" fmla="*/ 266700 w 3486150"/>
                <a:gd name="connsiteY2" fmla="*/ 4629150 h 4629150"/>
                <a:gd name="connsiteX3" fmla="*/ 3238500 w 3486150"/>
                <a:gd name="connsiteY3" fmla="*/ 4514850 h 4629150"/>
                <a:gd name="connsiteX4" fmla="*/ 3486150 w 3486150"/>
                <a:gd name="connsiteY4" fmla="*/ 4210050 h 4629150"/>
                <a:gd name="connsiteX5" fmla="*/ 3486150 w 3486150"/>
                <a:gd name="connsiteY5" fmla="*/ 342900 h 4629150"/>
                <a:gd name="connsiteX6" fmla="*/ 3105150 w 3486150"/>
                <a:gd name="connsiteY6" fmla="*/ 0 h 4629150"/>
                <a:gd name="connsiteX7" fmla="*/ 114300 w 3486150"/>
                <a:gd name="connsiteY7" fmla="*/ 57150 h 4629150"/>
                <a:gd name="connsiteX0" fmla="*/ 114300 w 3486150"/>
                <a:gd name="connsiteY0" fmla="*/ 64207 h 4636207"/>
                <a:gd name="connsiteX1" fmla="*/ 0 w 3486150"/>
                <a:gd name="connsiteY1" fmla="*/ 4350457 h 4636207"/>
                <a:gd name="connsiteX2" fmla="*/ 266700 w 3486150"/>
                <a:gd name="connsiteY2" fmla="*/ 4636207 h 4636207"/>
                <a:gd name="connsiteX3" fmla="*/ 3238500 w 3486150"/>
                <a:gd name="connsiteY3" fmla="*/ 4521907 h 4636207"/>
                <a:gd name="connsiteX4" fmla="*/ 3486150 w 3486150"/>
                <a:gd name="connsiteY4" fmla="*/ 4217107 h 4636207"/>
                <a:gd name="connsiteX5" fmla="*/ 3486150 w 3486150"/>
                <a:gd name="connsiteY5" fmla="*/ 349957 h 4636207"/>
                <a:gd name="connsiteX6" fmla="*/ 3148367 w 3486150"/>
                <a:gd name="connsiteY6" fmla="*/ 0 h 4636207"/>
                <a:gd name="connsiteX7" fmla="*/ 114300 w 3486150"/>
                <a:gd name="connsiteY7" fmla="*/ 64207 h 4636207"/>
                <a:gd name="connsiteX0" fmla="*/ 114300 w 3486150"/>
                <a:gd name="connsiteY0" fmla="*/ 64207 h 4636207"/>
                <a:gd name="connsiteX1" fmla="*/ 0 w 3486150"/>
                <a:gd name="connsiteY1" fmla="*/ 4350457 h 4636207"/>
                <a:gd name="connsiteX2" fmla="*/ 266700 w 3486150"/>
                <a:gd name="connsiteY2" fmla="*/ 4636207 h 4636207"/>
                <a:gd name="connsiteX3" fmla="*/ 3238500 w 3486150"/>
                <a:gd name="connsiteY3" fmla="*/ 4521907 h 4636207"/>
                <a:gd name="connsiteX4" fmla="*/ 3486150 w 3486150"/>
                <a:gd name="connsiteY4" fmla="*/ 4217107 h 4636207"/>
                <a:gd name="connsiteX5" fmla="*/ 3478947 w 3486150"/>
                <a:gd name="connsiteY5" fmla="*/ 321730 h 4636207"/>
                <a:gd name="connsiteX6" fmla="*/ 3148367 w 3486150"/>
                <a:gd name="connsiteY6" fmla="*/ 0 h 4636207"/>
                <a:gd name="connsiteX7" fmla="*/ 114300 w 3486150"/>
                <a:gd name="connsiteY7" fmla="*/ 64207 h 4636207"/>
                <a:gd name="connsiteX0" fmla="*/ 114300 w 3486150"/>
                <a:gd name="connsiteY0" fmla="*/ 64207 h 4636207"/>
                <a:gd name="connsiteX1" fmla="*/ 0 w 3486150"/>
                <a:gd name="connsiteY1" fmla="*/ 4350457 h 4636207"/>
                <a:gd name="connsiteX2" fmla="*/ 266700 w 3486150"/>
                <a:gd name="connsiteY2" fmla="*/ 4636207 h 4636207"/>
                <a:gd name="connsiteX3" fmla="*/ 3238500 w 3486150"/>
                <a:gd name="connsiteY3" fmla="*/ 4521907 h 4636207"/>
                <a:gd name="connsiteX4" fmla="*/ 3486150 w 3486150"/>
                <a:gd name="connsiteY4" fmla="*/ 4217107 h 4636207"/>
                <a:gd name="connsiteX5" fmla="*/ 3478947 w 3486150"/>
                <a:gd name="connsiteY5" fmla="*/ 321730 h 4636207"/>
                <a:gd name="connsiteX6" fmla="*/ 3133961 w 3486150"/>
                <a:gd name="connsiteY6" fmla="*/ 0 h 4636207"/>
                <a:gd name="connsiteX7" fmla="*/ 114300 w 3486150"/>
                <a:gd name="connsiteY7" fmla="*/ 64207 h 463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6150" h="4636207">
                  <a:moveTo>
                    <a:pt x="114300" y="64207"/>
                  </a:moveTo>
                  <a:lnTo>
                    <a:pt x="0" y="4350457"/>
                  </a:lnTo>
                  <a:lnTo>
                    <a:pt x="266700" y="4636207"/>
                  </a:lnTo>
                  <a:lnTo>
                    <a:pt x="3238500" y="4521907"/>
                  </a:lnTo>
                  <a:lnTo>
                    <a:pt x="3486150" y="4217107"/>
                  </a:lnTo>
                  <a:lnTo>
                    <a:pt x="3478947" y="321730"/>
                  </a:lnTo>
                  <a:lnTo>
                    <a:pt x="3133961" y="0"/>
                  </a:lnTo>
                  <a:lnTo>
                    <a:pt x="114300" y="64207"/>
                  </a:lnTo>
                  <a:close/>
                </a:path>
              </a:pathLst>
            </a:custGeom>
            <a:solidFill>
              <a:srgbClr val="AFCED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9" name="Freeform 248"/>
            <p:cNvSpPr/>
            <p:nvPr/>
          </p:nvSpPr>
          <p:spPr>
            <a:xfrm>
              <a:off x="1895475" y="8914572"/>
              <a:ext cx="3486150" cy="4629150"/>
            </a:xfrm>
            <a:custGeom>
              <a:avLst/>
              <a:gdLst>
                <a:gd name="connsiteX0" fmla="*/ 114300 w 3486150"/>
                <a:gd name="connsiteY0" fmla="*/ 57150 h 4629150"/>
                <a:gd name="connsiteX1" fmla="*/ 0 w 3486150"/>
                <a:gd name="connsiteY1" fmla="*/ 4343400 h 4629150"/>
                <a:gd name="connsiteX2" fmla="*/ 266700 w 3486150"/>
                <a:gd name="connsiteY2" fmla="*/ 4629150 h 4629150"/>
                <a:gd name="connsiteX3" fmla="*/ 3238500 w 3486150"/>
                <a:gd name="connsiteY3" fmla="*/ 4514850 h 4629150"/>
                <a:gd name="connsiteX4" fmla="*/ 3486150 w 3486150"/>
                <a:gd name="connsiteY4" fmla="*/ 4210050 h 4629150"/>
                <a:gd name="connsiteX5" fmla="*/ 3486150 w 3486150"/>
                <a:gd name="connsiteY5" fmla="*/ 342900 h 4629150"/>
                <a:gd name="connsiteX6" fmla="*/ 3105150 w 3486150"/>
                <a:gd name="connsiteY6" fmla="*/ 0 h 4629150"/>
                <a:gd name="connsiteX7" fmla="*/ 114300 w 3486150"/>
                <a:gd name="connsiteY7" fmla="*/ 57150 h 462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6150" h="4629150">
                  <a:moveTo>
                    <a:pt x="114300" y="57150"/>
                  </a:moveTo>
                  <a:lnTo>
                    <a:pt x="0" y="4343400"/>
                  </a:lnTo>
                  <a:lnTo>
                    <a:pt x="266700" y="4629150"/>
                  </a:lnTo>
                  <a:lnTo>
                    <a:pt x="3238500" y="4514850"/>
                  </a:lnTo>
                  <a:lnTo>
                    <a:pt x="3486150" y="4210050"/>
                  </a:lnTo>
                  <a:lnTo>
                    <a:pt x="3486150" y="342900"/>
                  </a:lnTo>
                  <a:lnTo>
                    <a:pt x="3105150" y="0"/>
                  </a:lnTo>
                  <a:lnTo>
                    <a:pt x="114300" y="571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36170" y="12305628"/>
            <a:ext cx="4757058" cy="1638972"/>
            <a:chOff x="6136170" y="12305628"/>
            <a:chExt cx="4757058" cy="1638972"/>
          </a:xfrm>
        </p:grpSpPr>
        <p:grpSp>
          <p:nvGrpSpPr>
            <p:cNvPr id="73" name="Group 72"/>
            <p:cNvGrpSpPr/>
            <p:nvPr/>
          </p:nvGrpSpPr>
          <p:grpSpPr>
            <a:xfrm>
              <a:off x="7620000" y="12305628"/>
              <a:ext cx="1770561" cy="714495"/>
              <a:chOff x="18019230" y="11429673"/>
              <a:chExt cx="1770561" cy="714495"/>
            </a:xfrm>
          </p:grpSpPr>
          <p:sp>
            <p:nvSpPr>
              <p:cNvPr id="444" name="Hexagon 443"/>
              <p:cNvSpPr/>
              <p:nvPr/>
            </p:nvSpPr>
            <p:spPr>
              <a:xfrm>
                <a:off x="18066844" y="11463479"/>
                <a:ext cx="1722947" cy="680689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rgbClr val="81B2BD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5" name="Hexagon 294"/>
              <p:cNvSpPr/>
              <p:nvPr/>
            </p:nvSpPr>
            <p:spPr>
              <a:xfrm>
                <a:off x="18019230" y="11429673"/>
                <a:ext cx="1722947" cy="680689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6" name="Hexagon 295"/>
              <p:cNvSpPr/>
              <p:nvPr/>
            </p:nvSpPr>
            <p:spPr>
              <a:xfrm>
                <a:off x="18039354" y="11476805"/>
                <a:ext cx="1707199" cy="634029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chemeClr val="accent5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solidFill>
                      <a:schemeClr val="bg1"/>
                    </a:solidFill>
                    <a:latin typeface="Wildcard Condensed Italic" pitchFamily="50" charset="0"/>
                  </a:rPr>
                  <a:t>c</a:t>
                </a:r>
                <a:endParaRPr lang="en-PH" sz="3600" dirty="0">
                  <a:solidFill>
                    <a:schemeClr val="bg1"/>
                  </a:solidFill>
                  <a:latin typeface="Wildcard Condensed Italic" pitchFamily="50" charset="0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9442028" y="12305628"/>
              <a:ext cx="1451200" cy="714494"/>
              <a:chOff x="19694109" y="11429673"/>
              <a:chExt cx="1451200" cy="714494"/>
            </a:xfrm>
          </p:grpSpPr>
          <p:sp>
            <p:nvSpPr>
              <p:cNvPr id="445" name="Chevron 444"/>
              <p:cNvSpPr/>
              <p:nvPr/>
            </p:nvSpPr>
            <p:spPr>
              <a:xfrm>
                <a:off x="19741723" y="11463479"/>
                <a:ext cx="1403586" cy="680688"/>
              </a:xfrm>
              <a:prstGeom prst="chevron">
                <a:avLst>
                  <a:gd name="adj" fmla="val 25471"/>
                </a:avLst>
              </a:prstGeom>
              <a:solidFill>
                <a:srgbClr val="81B2BD"/>
              </a:solidFill>
              <a:ln w="571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3600">
                  <a:solidFill>
                    <a:srgbClr val="89AEB5"/>
                  </a:solidFill>
                </a:endParaRPr>
              </a:p>
            </p:txBody>
          </p:sp>
          <p:sp>
            <p:nvSpPr>
              <p:cNvPr id="297" name="Chevron 296"/>
              <p:cNvSpPr/>
              <p:nvPr/>
            </p:nvSpPr>
            <p:spPr>
              <a:xfrm>
                <a:off x="19694109" y="11429673"/>
                <a:ext cx="1403586" cy="680688"/>
              </a:xfrm>
              <a:prstGeom prst="chevron">
                <a:avLst>
                  <a:gd name="adj" fmla="val 25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3600">
                  <a:solidFill>
                    <a:srgbClr val="89AEB5"/>
                  </a:solidFill>
                </a:endParaRPr>
              </a:p>
            </p:txBody>
          </p:sp>
          <p:sp>
            <p:nvSpPr>
              <p:cNvPr id="298" name="Chevron 297"/>
              <p:cNvSpPr/>
              <p:nvPr/>
            </p:nvSpPr>
            <p:spPr>
              <a:xfrm>
                <a:off x="19746552" y="11476805"/>
                <a:ext cx="1362940" cy="634029"/>
              </a:xfrm>
              <a:prstGeom prst="chevron">
                <a:avLst>
                  <a:gd name="adj" fmla="val 25471"/>
                </a:avLst>
              </a:prstGeom>
              <a:solidFill>
                <a:srgbClr val="3A5372"/>
              </a:solidFill>
              <a:ln w="571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solidFill>
                      <a:srgbClr val="89AEB5"/>
                    </a:solidFill>
                    <a:latin typeface="Wildcard Condensed Italic" pitchFamily="50" charset="0"/>
                  </a:rPr>
                  <a:t>a</a:t>
                </a:r>
                <a:endParaRPr lang="en-PH" sz="3600" dirty="0">
                  <a:solidFill>
                    <a:srgbClr val="89AEB5"/>
                  </a:solidFill>
                  <a:latin typeface="Wildcard Condensed Italic" pitchFamily="50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6136170" y="12310594"/>
              <a:ext cx="1451200" cy="714494"/>
              <a:chOff x="16611600" y="11434639"/>
              <a:chExt cx="1451200" cy="714494"/>
            </a:xfrm>
          </p:grpSpPr>
          <p:sp>
            <p:nvSpPr>
              <p:cNvPr id="446" name="Chevron 445"/>
              <p:cNvSpPr/>
              <p:nvPr/>
            </p:nvSpPr>
            <p:spPr>
              <a:xfrm flipH="1">
                <a:off x="16659214" y="11468445"/>
                <a:ext cx="1403586" cy="680688"/>
              </a:xfrm>
              <a:prstGeom prst="chevron">
                <a:avLst>
                  <a:gd name="adj" fmla="val 25471"/>
                </a:avLst>
              </a:prstGeom>
              <a:solidFill>
                <a:srgbClr val="81B2BD"/>
              </a:solidFill>
              <a:ln w="571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3600">
                  <a:solidFill>
                    <a:srgbClr val="89AEB5"/>
                  </a:solidFill>
                </a:endParaRPr>
              </a:p>
            </p:txBody>
          </p:sp>
          <p:sp>
            <p:nvSpPr>
              <p:cNvPr id="300" name="Chevron 299"/>
              <p:cNvSpPr/>
              <p:nvPr/>
            </p:nvSpPr>
            <p:spPr>
              <a:xfrm flipH="1">
                <a:off x="16611600" y="11434639"/>
                <a:ext cx="1403586" cy="680688"/>
              </a:xfrm>
              <a:prstGeom prst="chevron">
                <a:avLst>
                  <a:gd name="adj" fmla="val 25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571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3600">
                  <a:solidFill>
                    <a:srgbClr val="89AEB5"/>
                  </a:solidFill>
                </a:endParaRPr>
              </a:p>
            </p:txBody>
          </p:sp>
          <p:sp>
            <p:nvSpPr>
              <p:cNvPr id="301" name="Chevron 300"/>
              <p:cNvSpPr/>
              <p:nvPr/>
            </p:nvSpPr>
            <p:spPr>
              <a:xfrm flipH="1">
                <a:off x="16647631" y="11481771"/>
                <a:ext cx="1362940" cy="634029"/>
              </a:xfrm>
              <a:prstGeom prst="chevron">
                <a:avLst>
                  <a:gd name="adj" fmla="val 25471"/>
                </a:avLst>
              </a:prstGeom>
              <a:solidFill>
                <a:srgbClr val="3A5372"/>
              </a:solidFill>
              <a:ln w="571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solidFill>
                      <a:srgbClr val="89AEB5"/>
                    </a:solidFill>
                    <a:latin typeface="Wildcard Condensed Italic" pitchFamily="50" charset="0"/>
                  </a:rPr>
                  <a:t>g</a:t>
                </a:r>
                <a:endParaRPr lang="en-PH" sz="3600" dirty="0">
                  <a:solidFill>
                    <a:srgbClr val="89AEB5"/>
                  </a:solidFill>
                  <a:latin typeface="Wildcard Condensed Italic" pitchFamily="50" charset="0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7620000" y="13230105"/>
              <a:ext cx="1770561" cy="714495"/>
              <a:chOff x="18019230" y="11429673"/>
              <a:chExt cx="1770561" cy="714495"/>
            </a:xfrm>
          </p:grpSpPr>
          <p:sp>
            <p:nvSpPr>
              <p:cNvPr id="253" name="Hexagon 252"/>
              <p:cNvSpPr/>
              <p:nvPr/>
            </p:nvSpPr>
            <p:spPr>
              <a:xfrm>
                <a:off x="18066844" y="11463479"/>
                <a:ext cx="1722947" cy="680689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rgbClr val="81B2BD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4" name="Hexagon 253"/>
              <p:cNvSpPr/>
              <p:nvPr/>
            </p:nvSpPr>
            <p:spPr>
              <a:xfrm>
                <a:off x="18019230" y="11429673"/>
                <a:ext cx="1722947" cy="680689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PH" sz="3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Hexagon 254"/>
              <p:cNvSpPr/>
              <p:nvPr/>
            </p:nvSpPr>
            <p:spPr>
              <a:xfrm>
                <a:off x="18039354" y="11476805"/>
                <a:ext cx="1707199" cy="634029"/>
              </a:xfrm>
              <a:prstGeom prst="hexagon">
                <a:avLst>
                  <a:gd name="adj" fmla="val 25740"/>
                  <a:gd name="vf" fmla="val 115470"/>
                </a:avLst>
              </a:prstGeom>
              <a:solidFill>
                <a:srgbClr val="426786"/>
              </a:solidFill>
              <a:ln w="762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smtClean="0">
                    <a:solidFill>
                      <a:srgbClr val="89AEB5"/>
                    </a:solidFill>
                    <a:latin typeface="Wildcard Condensed Italic" pitchFamily="50" charset="0"/>
                  </a:rPr>
                  <a:t>b</a:t>
                </a:r>
                <a:endParaRPr lang="en-PH" sz="3600" dirty="0">
                  <a:solidFill>
                    <a:srgbClr val="89AEB5"/>
                  </a:solidFill>
                  <a:latin typeface="Wildcard Condensed Italic" pitchFamily="50" charset="0"/>
                </a:endParaRPr>
              </a:p>
            </p:txBody>
          </p:sp>
        </p:grpSp>
      </p:grpSp>
      <p:grpSp>
        <p:nvGrpSpPr>
          <p:cNvPr id="259" name="Group 258"/>
          <p:cNvGrpSpPr/>
          <p:nvPr/>
        </p:nvGrpSpPr>
        <p:grpSpPr>
          <a:xfrm>
            <a:off x="9808666" y="2971800"/>
            <a:ext cx="2009775" cy="1658873"/>
            <a:chOff x="20345400" y="3992506"/>
            <a:chExt cx="2009775" cy="1658873"/>
          </a:xfrm>
        </p:grpSpPr>
        <p:sp>
          <p:nvSpPr>
            <p:cNvPr id="260" name="Hexagon 259"/>
            <p:cNvSpPr/>
            <p:nvPr/>
          </p:nvSpPr>
          <p:spPr>
            <a:xfrm>
              <a:off x="20399397" y="4051058"/>
              <a:ext cx="1955778" cy="1600321"/>
            </a:xfrm>
            <a:prstGeom prst="hexagon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1" name="Hexagon 260"/>
            <p:cNvSpPr/>
            <p:nvPr/>
          </p:nvSpPr>
          <p:spPr>
            <a:xfrm>
              <a:off x="20345400" y="3992506"/>
              <a:ext cx="1905000" cy="1544694"/>
            </a:xfrm>
            <a:prstGeom prst="hexagon">
              <a:avLst/>
            </a:prstGeom>
            <a:solidFill>
              <a:srgbClr val="3A5372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2" name="Hexagon 261"/>
            <p:cNvSpPr/>
            <p:nvPr/>
          </p:nvSpPr>
          <p:spPr>
            <a:xfrm>
              <a:off x="20535458" y="4103740"/>
              <a:ext cx="1607892" cy="1386114"/>
            </a:xfrm>
            <a:prstGeom prst="hexagon">
              <a:avLst/>
            </a:prstGeom>
            <a:solidFill>
              <a:srgbClr val="FFC0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10209888" y="3192870"/>
            <a:ext cx="1185564" cy="1185564"/>
            <a:chOff x="3028831" y="2266831"/>
            <a:chExt cx="1371600" cy="1371600"/>
          </a:xfrm>
          <a:solidFill>
            <a:schemeClr val="bg1">
              <a:lumMod val="50000"/>
            </a:schemeClr>
          </a:solidFill>
        </p:grpSpPr>
        <p:sp>
          <p:nvSpPr>
            <p:cNvPr id="264" name="Rectangle 263"/>
            <p:cNvSpPr/>
            <p:nvPr/>
          </p:nvSpPr>
          <p:spPr>
            <a:xfrm rot="18900000">
              <a:off x="3028831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5" name="Rectangle 264"/>
            <p:cNvSpPr/>
            <p:nvPr/>
          </p:nvSpPr>
          <p:spPr>
            <a:xfrm rot="2700000">
              <a:off x="3028830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17972959" y="17594225"/>
            <a:ext cx="1770561" cy="714495"/>
            <a:chOff x="18019230" y="11429673"/>
            <a:chExt cx="1770561" cy="714495"/>
          </a:xfrm>
        </p:grpSpPr>
        <p:sp>
          <p:nvSpPr>
            <p:cNvPr id="267" name="Hexagon 266"/>
            <p:cNvSpPr/>
            <p:nvPr/>
          </p:nvSpPr>
          <p:spPr>
            <a:xfrm>
              <a:off x="18066844" y="11463479"/>
              <a:ext cx="1722947" cy="68068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81B2BD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268" name="Hexagon 267"/>
            <p:cNvSpPr/>
            <p:nvPr/>
          </p:nvSpPr>
          <p:spPr>
            <a:xfrm>
              <a:off x="18019230" y="11429673"/>
              <a:ext cx="1722947" cy="68068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269" name="Hexagon 268"/>
            <p:cNvSpPr/>
            <p:nvPr/>
          </p:nvSpPr>
          <p:spPr>
            <a:xfrm>
              <a:off x="18039354" y="11476805"/>
              <a:ext cx="1707199" cy="63402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3A5372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Wildcard Condensed Italic" pitchFamily="50" charset="0"/>
                </a:rPr>
                <a:t>c</a:t>
              </a:r>
              <a:endParaRPr lang="en-PH" sz="36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19794987" y="17594225"/>
            <a:ext cx="1451200" cy="714494"/>
            <a:chOff x="19694109" y="11429673"/>
            <a:chExt cx="1451200" cy="714494"/>
          </a:xfrm>
        </p:grpSpPr>
        <p:sp>
          <p:nvSpPr>
            <p:cNvPr id="272" name="Chevron 271"/>
            <p:cNvSpPr/>
            <p:nvPr/>
          </p:nvSpPr>
          <p:spPr>
            <a:xfrm>
              <a:off x="19741723" y="11463479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rgbClr val="81B2BD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chemeClr val="bg1"/>
                </a:solidFill>
              </a:endParaRPr>
            </a:p>
          </p:txBody>
        </p:sp>
        <p:sp>
          <p:nvSpPr>
            <p:cNvPr id="273" name="Chevron 272"/>
            <p:cNvSpPr/>
            <p:nvPr/>
          </p:nvSpPr>
          <p:spPr>
            <a:xfrm>
              <a:off x="19694109" y="11429673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chemeClr val="bg1"/>
                </a:solidFill>
              </a:endParaRPr>
            </a:p>
          </p:txBody>
        </p:sp>
        <p:sp>
          <p:nvSpPr>
            <p:cNvPr id="275" name="Chevron 274"/>
            <p:cNvSpPr/>
            <p:nvPr/>
          </p:nvSpPr>
          <p:spPr>
            <a:xfrm>
              <a:off x="19746552" y="11476805"/>
              <a:ext cx="1362940" cy="634029"/>
            </a:xfrm>
            <a:prstGeom prst="chevron">
              <a:avLst>
                <a:gd name="adj" fmla="val 25471"/>
              </a:avLst>
            </a:prstGeom>
            <a:solidFill>
              <a:srgbClr val="3A5372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Wildcard Condensed Italic" pitchFamily="50" charset="0"/>
                </a:rPr>
                <a:t>a</a:t>
              </a:r>
              <a:endParaRPr lang="en-PH" sz="36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16489129" y="17599191"/>
            <a:ext cx="1451200" cy="714494"/>
            <a:chOff x="16611600" y="11434639"/>
            <a:chExt cx="1451200" cy="714494"/>
          </a:xfrm>
        </p:grpSpPr>
        <p:sp>
          <p:nvSpPr>
            <p:cNvPr id="278" name="Chevron 277"/>
            <p:cNvSpPr/>
            <p:nvPr/>
          </p:nvSpPr>
          <p:spPr>
            <a:xfrm flipH="1">
              <a:off x="16659214" y="11468445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rgbClr val="81B2BD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rgbClr val="89AEB5"/>
                </a:solidFill>
              </a:endParaRPr>
            </a:p>
          </p:txBody>
        </p:sp>
        <p:sp>
          <p:nvSpPr>
            <p:cNvPr id="279" name="Chevron 278"/>
            <p:cNvSpPr/>
            <p:nvPr/>
          </p:nvSpPr>
          <p:spPr>
            <a:xfrm flipH="1">
              <a:off x="16611600" y="11434639"/>
              <a:ext cx="1403586" cy="680688"/>
            </a:xfrm>
            <a:prstGeom prst="chevron">
              <a:avLst>
                <a:gd name="adj" fmla="val 25471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>
                <a:solidFill>
                  <a:srgbClr val="89AEB5"/>
                </a:solidFill>
              </a:endParaRPr>
            </a:p>
          </p:txBody>
        </p:sp>
        <p:sp>
          <p:nvSpPr>
            <p:cNvPr id="283" name="Chevron 282"/>
            <p:cNvSpPr/>
            <p:nvPr/>
          </p:nvSpPr>
          <p:spPr>
            <a:xfrm flipH="1">
              <a:off x="16647631" y="11481771"/>
              <a:ext cx="1362940" cy="634029"/>
            </a:xfrm>
            <a:prstGeom prst="chevron">
              <a:avLst>
                <a:gd name="adj" fmla="val 25471"/>
              </a:avLst>
            </a:prstGeom>
            <a:solidFill>
              <a:srgbClr val="3A5372"/>
            </a:solidFill>
            <a:ln w="571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Wildcard Condensed Italic" pitchFamily="50" charset="0"/>
                </a:rPr>
                <a:t>g</a:t>
              </a:r>
              <a:endParaRPr lang="en-PH" sz="36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21470764" y="16763069"/>
            <a:ext cx="1770561" cy="714495"/>
            <a:chOff x="18019230" y="11429673"/>
            <a:chExt cx="1770561" cy="714495"/>
          </a:xfrm>
        </p:grpSpPr>
        <p:sp>
          <p:nvSpPr>
            <p:cNvPr id="285" name="Hexagon 284"/>
            <p:cNvSpPr/>
            <p:nvPr/>
          </p:nvSpPr>
          <p:spPr>
            <a:xfrm>
              <a:off x="18066844" y="11463479"/>
              <a:ext cx="1722947" cy="68068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81B2BD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286" name="Hexagon 285"/>
            <p:cNvSpPr/>
            <p:nvPr/>
          </p:nvSpPr>
          <p:spPr>
            <a:xfrm>
              <a:off x="18019230" y="11429673"/>
              <a:ext cx="1722947" cy="68068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287" name="Hexagon 286"/>
            <p:cNvSpPr/>
            <p:nvPr/>
          </p:nvSpPr>
          <p:spPr>
            <a:xfrm>
              <a:off x="18039354" y="11476805"/>
              <a:ext cx="1707199" cy="63402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3A5372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rgbClr val="89AEB5"/>
                  </a:solidFill>
                  <a:latin typeface="Wildcard Condensed Italic" pitchFamily="50" charset="0"/>
                </a:rPr>
                <a:t>bb</a:t>
              </a:r>
              <a:endParaRPr lang="en-PH" sz="3600" dirty="0">
                <a:solidFill>
                  <a:srgbClr val="89AEB5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21511238" y="17611127"/>
            <a:ext cx="1770561" cy="714495"/>
            <a:chOff x="18019230" y="11429673"/>
            <a:chExt cx="1770561" cy="714495"/>
          </a:xfrm>
        </p:grpSpPr>
        <p:sp>
          <p:nvSpPr>
            <p:cNvPr id="294" name="Hexagon 293"/>
            <p:cNvSpPr/>
            <p:nvPr/>
          </p:nvSpPr>
          <p:spPr>
            <a:xfrm>
              <a:off x="18066844" y="11463479"/>
              <a:ext cx="1722947" cy="68068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81B2BD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299" name="Hexagon 298"/>
            <p:cNvSpPr/>
            <p:nvPr/>
          </p:nvSpPr>
          <p:spPr>
            <a:xfrm>
              <a:off x="18019230" y="11429673"/>
              <a:ext cx="1722947" cy="68068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02" name="Hexagon 301"/>
            <p:cNvSpPr/>
            <p:nvPr/>
          </p:nvSpPr>
          <p:spPr>
            <a:xfrm>
              <a:off x="18039354" y="11476805"/>
              <a:ext cx="1707199" cy="63402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3A5372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Wildcard Condensed Italic" pitchFamily="50" charset="0"/>
                </a:rPr>
                <a:t>bb</a:t>
              </a:r>
              <a:endParaRPr lang="en-PH" sz="36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21551712" y="18459185"/>
            <a:ext cx="1770561" cy="714495"/>
            <a:chOff x="18019230" y="11429673"/>
            <a:chExt cx="1770561" cy="714495"/>
          </a:xfrm>
        </p:grpSpPr>
        <p:sp>
          <p:nvSpPr>
            <p:cNvPr id="304" name="Hexagon 303"/>
            <p:cNvSpPr/>
            <p:nvPr/>
          </p:nvSpPr>
          <p:spPr>
            <a:xfrm>
              <a:off x="18066844" y="11463479"/>
              <a:ext cx="1722947" cy="68068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81B2BD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05" name="Hexagon 304"/>
            <p:cNvSpPr/>
            <p:nvPr/>
          </p:nvSpPr>
          <p:spPr>
            <a:xfrm>
              <a:off x="18019230" y="11429673"/>
              <a:ext cx="1722947" cy="68068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3600" dirty="0">
                <a:solidFill>
                  <a:schemeClr val="bg1"/>
                </a:solidFill>
              </a:endParaRPr>
            </a:p>
          </p:txBody>
        </p:sp>
        <p:sp>
          <p:nvSpPr>
            <p:cNvPr id="306" name="Hexagon 305"/>
            <p:cNvSpPr/>
            <p:nvPr/>
          </p:nvSpPr>
          <p:spPr>
            <a:xfrm>
              <a:off x="18039354" y="11476805"/>
              <a:ext cx="1707199" cy="634029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accent5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Wildcard Condensed Italic" pitchFamily="50" charset="0"/>
                </a:rPr>
                <a:t>bb</a:t>
              </a:r>
              <a:endParaRPr lang="en-PH" sz="3600" dirty="0">
                <a:solidFill>
                  <a:schemeClr val="bg1"/>
                </a:solidFill>
                <a:latin typeface="Wildcard Condensed Italic" pitchFamily="50" charset="0"/>
              </a:endParaRPr>
            </a:p>
          </p:txBody>
        </p:sp>
      </p:grpSp>
      <p:grpSp>
        <p:nvGrpSpPr>
          <p:cNvPr id="470" name="Group 469"/>
          <p:cNvGrpSpPr/>
          <p:nvPr/>
        </p:nvGrpSpPr>
        <p:grpSpPr>
          <a:xfrm>
            <a:off x="5993240" y="4293099"/>
            <a:ext cx="3777332" cy="538080"/>
            <a:chOff x="8004175" y="2898775"/>
            <a:chExt cx="3035302" cy="538080"/>
          </a:xfrm>
        </p:grpSpPr>
        <p:sp>
          <p:nvSpPr>
            <p:cNvPr id="471" name="Hexagon 470"/>
            <p:cNvSpPr/>
            <p:nvPr/>
          </p:nvSpPr>
          <p:spPr>
            <a:xfrm>
              <a:off x="8004175" y="2898775"/>
              <a:ext cx="3000913" cy="469817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chemeClr val="tx1">
                <a:lumMod val="75000"/>
                <a:lumOff val="2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200" dirty="0">
                <a:solidFill>
                  <a:schemeClr val="bg1"/>
                </a:solidFill>
              </a:endParaRPr>
            </a:p>
          </p:txBody>
        </p:sp>
        <p:sp>
          <p:nvSpPr>
            <p:cNvPr id="472" name="Hexagon 471"/>
            <p:cNvSpPr/>
            <p:nvPr/>
          </p:nvSpPr>
          <p:spPr>
            <a:xfrm>
              <a:off x="8048623" y="2933701"/>
              <a:ext cx="2990854" cy="503154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AFCED5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200" dirty="0">
                <a:solidFill>
                  <a:schemeClr val="bg1"/>
                </a:solidFill>
              </a:endParaRPr>
            </a:p>
          </p:txBody>
        </p:sp>
        <p:sp>
          <p:nvSpPr>
            <p:cNvPr id="473" name="Hexagon 472"/>
            <p:cNvSpPr/>
            <p:nvPr/>
          </p:nvSpPr>
          <p:spPr>
            <a:xfrm>
              <a:off x="8039100" y="2933700"/>
              <a:ext cx="2962813" cy="469817"/>
            </a:xfrm>
            <a:prstGeom prst="hexagon">
              <a:avLst>
                <a:gd name="adj" fmla="val 25740"/>
                <a:gd name="vf" fmla="val 115470"/>
              </a:avLst>
            </a:prstGeom>
            <a:solidFill>
              <a:srgbClr val="4BACC6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 sz="2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649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129" y="1143000"/>
            <a:ext cx="19344842" cy="138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8" name="Group 1037"/>
          <p:cNvGrpSpPr/>
          <p:nvPr/>
        </p:nvGrpSpPr>
        <p:grpSpPr>
          <a:xfrm>
            <a:off x="22783800" y="2646427"/>
            <a:ext cx="2111645" cy="1773173"/>
            <a:chOff x="20345400" y="3992506"/>
            <a:chExt cx="2111645" cy="1773173"/>
          </a:xfrm>
        </p:grpSpPr>
        <p:sp>
          <p:nvSpPr>
            <p:cNvPr id="174" name="Hexagon 173"/>
            <p:cNvSpPr/>
            <p:nvPr/>
          </p:nvSpPr>
          <p:spPr>
            <a:xfrm>
              <a:off x="20421600" y="4115212"/>
              <a:ext cx="2035445" cy="1650467"/>
            </a:xfrm>
            <a:prstGeom prst="hexagon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8" name="Hexagon 167"/>
            <p:cNvSpPr/>
            <p:nvPr/>
          </p:nvSpPr>
          <p:spPr>
            <a:xfrm>
              <a:off x="20345400" y="3992506"/>
              <a:ext cx="1905000" cy="1544694"/>
            </a:xfrm>
            <a:prstGeom prst="hexagon">
              <a:avLst/>
            </a:prstGeom>
            <a:solidFill>
              <a:srgbClr val="FF6915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9" name="Hexagon 168"/>
            <p:cNvSpPr/>
            <p:nvPr/>
          </p:nvSpPr>
          <p:spPr>
            <a:xfrm>
              <a:off x="20535458" y="4129314"/>
              <a:ext cx="1607892" cy="1386114"/>
            </a:xfrm>
            <a:prstGeom prst="hexagon">
              <a:avLst/>
            </a:prstGeom>
            <a:solidFill>
              <a:schemeClr val="tx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3204477" y="2861121"/>
            <a:ext cx="1185564" cy="1185564"/>
            <a:chOff x="3028831" y="2266831"/>
            <a:chExt cx="1371600" cy="13716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2" name="Rectangle 171"/>
            <p:cNvSpPr/>
            <p:nvPr/>
          </p:nvSpPr>
          <p:spPr>
            <a:xfrm rot="18900000">
              <a:off x="3028831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3" name="Rectangle 172"/>
            <p:cNvSpPr/>
            <p:nvPr/>
          </p:nvSpPr>
          <p:spPr>
            <a:xfrm rot="2700000">
              <a:off x="3028830" y="2800112"/>
              <a:ext cx="1371600" cy="305038"/>
            </a:xfrm>
            <a:prstGeom prst="rect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75" name="Parallelogram 174"/>
          <p:cNvSpPr/>
          <p:nvPr/>
        </p:nvSpPr>
        <p:spPr>
          <a:xfrm>
            <a:off x="12096892" y="-1230125"/>
            <a:ext cx="3024943" cy="78385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Wildcard Condensed Italic" pitchFamily="50" charset="0"/>
              </a:rPr>
              <a:t>JOBS</a:t>
            </a:r>
            <a:endParaRPr lang="en-PH" sz="3600" dirty="0">
              <a:latin typeface="Wildcard Condensed Italic" pitchFamily="50" charset="0"/>
            </a:endParaRPr>
          </a:p>
        </p:txBody>
      </p:sp>
      <p:sp>
        <p:nvSpPr>
          <p:cNvPr id="176" name="Parallelogram 175"/>
          <p:cNvSpPr/>
          <p:nvPr/>
        </p:nvSpPr>
        <p:spPr>
          <a:xfrm>
            <a:off x="8272310" y="-1306330"/>
            <a:ext cx="3669562" cy="93626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Wildcard Condensed Italic" pitchFamily="50" charset="0"/>
              </a:rPr>
              <a:t>INV</a:t>
            </a:r>
            <a:endParaRPr lang="en-PH" sz="48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sp>
        <p:nvSpPr>
          <p:cNvPr id="177" name="Parallelogram 176"/>
          <p:cNvSpPr/>
          <p:nvPr/>
        </p:nvSpPr>
        <p:spPr>
          <a:xfrm>
            <a:off x="15544365" y="-838200"/>
            <a:ext cx="2133600" cy="457200"/>
          </a:xfrm>
          <a:prstGeom prst="parallelogram">
            <a:avLst>
              <a:gd name="adj" fmla="val 40873"/>
            </a:avLst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Wildcard Condensed Italic" pitchFamily="50" charset="0"/>
              </a:rPr>
              <a:t>INV</a:t>
            </a:r>
            <a:endParaRPr lang="en-PH" sz="2000" dirty="0">
              <a:latin typeface="Wildcard Condensed Italic" pitchFamily="50" charset="0"/>
            </a:endParaRPr>
          </a:p>
        </p:txBody>
      </p:sp>
      <p:sp>
        <p:nvSpPr>
          <p:cNvPr id="178" name="Parallelogram 177"/>
          <p:cNvSpPr/>
          <p:nvPr/>
        </p:nvSpPr>
        <p:spPr>
          <a:xfrm>
            <a:off x="17982665" y="-762000"/>
            <a:ext cx="2437192" cy="76200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Wildcard Condensed Italic" pitchFamily="50" charset="0"/>
              </a:rPr>
              <a:t>JOBS</a:t>
            </a:r>
            <a:endParaRPr lang="en-PH" sz="32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sp>
        <p:nvSpPr>
          <p:cNvPr id="86" name="Parallelogram 85"/>
          <p:cNvSpPr/>
          <p:nvPr/>
        </p:nvSpPr>
        <p:spPr>
          <a:xfrm>
            <a:off x="2310583" y="-1077730"/>
            <a:ext cx="5574562" cy="936260"/>
          </a:xfrm>
          <a:prstGeom prst="parallelogram">
            <a:avLst>
              <a:gd name="adj" fmla="val 40873"/>
            </a:avLst>
          </a:prstGeom>
          <a:solidFill>
            <a:srgbClr val="E6C5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PH" sz="48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sp>
        <p:nvSpPr>
          <p:cNvPr id="87" name="Parallelogram 86"/>
          <p:cNvSpPr/>
          <p:nvPr/>
        </p:nvSpPr>
        <p:spPr>
          <a:xfrm>
            <a:off x="10152080" y="1733145"/>
            <a:ext cx="9736120" cy="936260"/>
          </a:xfrm>
          <a:prstGeom prst="parallelogram">
            <a:avLst>
              <a:gd name="adj" fmla="val 40873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4800" dirty="0" smtClean="0">
                <a:solidFill>
                  <a:schemeClr val="tx1"/>
                </a:solidFill>
                <a:latin typeface="Wildcard Condensed Italic" pitchFamily="50" charset="0"/>
              </a:rPr>
              <a:t>                     JOBS</a:t>
            </a:r>
            <a:endParaRPr lang="en-PH" sz="4800" dirty="0">
              <a:solidFill>
                <a:schemeClr val="tx1"/>
              </a:solidFill>
              <a:latin typeface="Wildcard Condensed Italic" pitchFamily="50" charset="0"/>
            </a:endParaRPr>
          </a:p>
        </p:txBody>
      </p:sp>
      <p:sp>
        <p:nvSpPr>
          <p:cNvPr id="85" name="Parallelogram 84"/>
          <p:cNvSpPr/>
          <p:nvPr/>
        </p:nvSpPr>
        <p:spPr>
          <a:xfrm>
            <a:off x="10091740" y="1654540"/>
            <a:ext cx="9736120" cy="936260"/>
          </a:xfrm>
          <a:prstGeom prst="parallelogram">
            <a:avLst>
              <a:gd name="adj" fmla="val 40873"/>
            </a:avLst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Wildcard Condensed Italic" pitchFamily="50" charset="0"/>
              </a:rPr>
              <a:t>INVENTORY   </a:t>
            </a:r>
            <a:r>
              <a:rPr lang="en-US" sz="4800" dirty="0" smtClean="0">
                <a:solidFill>
                  <a:srgbClr val="FFC000"/>
                </a:solidFill>
                <a:latin typeface="Wildcard Condensed Italic" pitchFamily="50" charset="0"/>
              </a:rPr>
              <a:t>JOBS</a:t>
            </a:r>
            <a:endParaRPr lang="en-PH" sz="4800" dirty="0">
              <a:solidFill>
                <a:srgbClr val="FFC000"/>
              </a:solidFill>
              <a:latin typeface="Wildcard Condensed Italic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1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9516"/>
            <a:ext cx="23774400" cy="1386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Rectangle 94"/>
          <p:cNvSpPr/>
          <p:nvPr/>
        </p:nvSpPr>
        <p:spPr>
          <a:xfrm rot="16200000">
            <a:off x="29356287" y="2296839"/>
            <a:ext cx="1741761" cy="1741761"/>
          </a:xfrm>
          <a:prstGeom prst="rect">
            <a:avLst/>
          </a:prstGeom>
          <a:solidFill>
            <a:srgbClr val="93CDDD">
              <a:alpha val="30196"/>
            </a:srgbClr>
          </a:solidFill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/>
          </a:p>
        </p:txBody>
      </p:sp>
      <p:grpSp>
        <p:nvGrpSpPr>
          <p:cNvPr id="2048" name="Group 2047"/>
          <p:cNvGrpSpPr/>
          <p:nvPr/>
        </p:nvGrpSpPr>
        <p:grpSpPr>
          <a:xfrm>
            <a:off x="15621000" y="4038600"/>
            <a:ext cx="6884451" cy="8682723"/>
            <a:chOff x="15839661" y="4191000"/>
            <a:chExt cx="8941905" cy="1127760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9661" y="4191000"/>
              <a:ext cx="213360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9096" y="4191000"/>
              <a:ext cx="213360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78531" y="4191000"/>
              <a:ext cx="213360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7966" y="4191000"/>
              <a:ext cx="213360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9661" y="6477000"/>
              <a:ext cx="213360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9096" y="6477000"/>
              <a:ext cx="213360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78531" y="6477000"/>
              <a:ext cx="213360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7966" y="6477000"/>
              <a:ext cx="213360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9661" y="8763000"/>
              <a:ext cx="213360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9096" y="8763000"/>
              <a:ext cx="213360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78531" y="8763000"/>
              <a:ext cx="213360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7966" y="8763000"/>
              <a:ext cx="213360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9661" y="11049000"/>
              <a:ext cx="213360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9096" y="11049000"/>
              <a:ext cx="213360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78531" y="11049000"/>
              <a:ext cx="213360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7966" y="11049000"/>
              <a:ext cx="213360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39661" y="13335000"/>
              <a:ext cx="213360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9096" y="13335000"/>
              <a:ext cx="213360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78531" y="13335000"/>
              <a:ext cx="213360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7966" y="13335000"/>
              <a:ext cx="2133600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49" name="Group 2048"/>
          <p:cNvGrpSpPr/>
          <p:nvPr/>
        </p:nvGrpSpPr>
        <p:grpSpPr>
          <a:xfrm>
            <a:off x="12073321" y="4038600"/>
            <a:ext cx="1642677" cy="6922711"/>
            <a:chOff x="11901699" y="4038600"/>
            <a:chExt cx="1814300" cy="7645980"/>
          </a:xfrm>
        </p:grpSpPr>
        <p:pic>
          <p:nvPicPr>
            <p:cNvPr id="17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1699" y="4038600"/>
              <a:ext cx="1814300" cy="18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1699" y="5982493"/>
              <a:ext cx="1814300" cy="18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1699" y="7926386"/>
              <a:ext cx="1814300" cy="18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1699" y="9870280"/>
              <a:ext cx="1814300" cy="18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54" name="Group 2053"/>
          <p:cNvGrpSpPr/>
          <p:nvPr/>
        </p:nvGrpSpPr>
        <p:grpSpPr>
          <a:xfrm>
            <a:off x="5715000" y="4038600"/>
            <a:ext cx="2133600" cy="4419600"/>
            <a:chOff x="5715000" y="4038600"/>
            <a:chExt cx="1814300" cy="3758193"/>
          </a:xfrm>
        </p:grpSpPr>
        <p:pic>
          <p:nvPicPr>
            <p:cNvPr id="17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4038600"/>
              <a:ext cx="1814300" cy="18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5982493"/>
              <a:ext cx="1814300" cy="181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9" name="Freeform 178"/>
          <p:cNvSpPr/>
          <p:nvPr/>
        </p:nvSpPr>
        <p:spPr>
          <a:xfrm>
            <a:off x="7820513" y="3617007"/>
            <a:ext cx="4219087" cy="8498793"/>
          </a:xfrm>
          <a:custGeom>
            <a:avLst/>
            <a:gdLst>
              <a:gd name="connsiteX0" fmla="*/ 1150620 w 2651760"/>
              <a:gd name="connsiteY0" fmla="*/ 0 h 5341620"/>
              <a:gd name="connsiteX1" fmla="*/ 998220 w 2651760"/>
              <a:gd name="connsiteY1" fmla="*/ 22860 h 5341620"/>
              <a:gd name="connsiteX2" fmla="*/ 868680 w 2651760"/>
              <a:gd name="connsiteY2" fmla="*/ 137160 h 5341620"/>
              <a:gd name="connsiteX3" fmla="*/ 845820 w 2651760"/>
              <a:gd name="connsiteY3" fmla="*/ 243840 h 5341620"/>
              <a:gd name="connsiteX4" fmla="*/ 861060 w 2651760"/>
              <a:gd name="connsiteY4" fmla="*/ 365760 h 5341620"/>
              <a:gd name="connsiteX5" fmla="*/ 838200 w 2651760"/>
              <a:gd name="connsiteY5" fmla="*/ 373380 h 5341620"/>
              <a:gd name="connsiteX6" fmla="*/ 906780 w 2651760"/>
              <a:gd name="connsiteY6" fmla="*/ 510540 h 5341620"/>
              <a:gd name="connsiteX7" fmla="*/ 937260 w 2651760"/>
              <a:gd name="connsiteY7" fmla="*/ 617220 h 5341620"/>
              <a:gd name="connsiteX8" fmla="*/ 990600 w 2651760"/>
              <a:gd name="connsiteY8" fmla="*/ 662940 h 5341620"/>
              <a:gd name="connsiteX9" fmla="*/ 1013460 w 2651760"/>
              <a:gd name="connsiteY9" fmla="*/ 762000 h 5341620"/>
              <a:gd name="connsiteX10" fmla="*/ 815340 w 2651760"/>
              <a:gd name="connsiteY10" fmla="*/ 754380 h 5341620"/>
              <a:gd name="connsiteX11" fmla="*/ 632460 w 2651760"/>
              <a:gd name="connsiteY11" fmla="*/ 800100 h 5341620"/>
              <a:gd name="connsiteX12" fmla="*/ 502920 w 2651760"/>
              <a:gd name="connsiteY12" fmla="*/ 952500 h 5341620"/>
              <a:gd name="connsiteX13" fmla="*/ 464820 w 2651760"/>
              <a:gd name="connsiteY13" fmla="*/ 1203960 h 5341620"/>
              <a:gd name="connsiteX14" fmla="*/ 441960 w 2651760"/>
              <a:gd name="connsiteY14" fmla="*/ 1379220 h 5341620"/>
              <a:gd name="connsiteX15" fmla="*/ 373380 w 2651760"/>
              <a:gd name="connsiteY15" fmla="*/ 1623060 h 5341620"/>
              <a:gd name="connsiteX16" fmla="*/ 266700 w 2651760"/>
              <a:gd name="connsiteY16" fmla="*/ 1935480 h 5341620"/>
              <a:gd name="connsiteX17" fmla="*/ 251460 w 2651760"/>
              <a:gd name="connsiteY17" fmla="*/ 2423160 h 5341620"/>
              <a:gd name="connsiteX18" fmla="*/ 274320 w 2651760"/>
              <a:gd name="connsiteY18" fmla="*/ 2712720 h 5341620"/>
              <a:gd name="connsiteX19" fmla="*/ 502920 w 2651760"/>
              <a:gd name="connsiteY19" fmla="*/ 2758440 h 5341620"/>
              <a:gd name="connsiteX20" fmla="*/ 510540 w 2651760"/>
              <a:gd name="connsiteY20" fmla="*/ 2575560 h 5341620"/>
              <a:gd name="connsiteX21" fmla="*/ 563880 w 2651760"/>
              <a:gd name="connsiteY21" fmla="*/ 2506980 h 5341620"/>
              <a:gd name="connsiteX22" fmla="*/ 426720 w 2651760"/>
              <a:gd name="connsiteY22" fmla="*/ 2385060 h 5341620"/>
              <a:gd name="connsiteX23" fmla="*/ 548640 w 2651760"/>
              <a:gd name="connsiteY23" fmla="*/ 2118360 h 5341620"/>
              <a:gd name="connsiteX24" fmla="*/ 556260 w 2651760"/>
              <a:gd name="connsiteY24" fmla="*/ 1889760 h 5341620"/>
              <a:gd name="connsiteX25" fmla="*/ 678180 w 2651760"/>
              <a:gd name="connsiteY25" fmla="*/ 1524000 h 5341620"/>
              <a:gd name="connsiteX26" fmla="*/ 769620 w 2651760"/>
              <a:gd name="connsiteY26" fmla="*/ 1866900 h 5341620"/>
              <a:gd name="connsiteX27" fmla="*/ 731520 w 2651760"/>
              <a:gd name="connsiteY27" fmla="*/ 2202180 h 5341620"/>
              <a:gd name="connsiteX28" fmla="*/ 670560 w 2651760"/>
              <a:gd name="connsiteY28" fmla="*/ 2514600 h 5341620"/>
              <a:gd name="connsiteX29" fmla="*/ 541020 w 2651760"/>
              <a:gd name="connsiteY29" fmla="*/ 2948940 h 5341620"/>
              <a:gd name="connsiteX30" fmla="*/ 510540 w 2651760"/>
              <a:gd name="connsiteY30" fmla="*/ 3558540 h 5341620"/>
              <a:gd name="connsiteX31" fmla="*/ 502920 w 2651760"/>
              <a:gd name="connsiteY31" fmla="*/ 3726180 h 5341620"/>
              <a:gd name="connsiteX32" fmla="*/ 381000 w 2651760"/>
              <a:gd name="connsiteY32" fmla="*/ 4343400 h 5341620"/>
              <a:gd name="connsiteX33" fmla="*/ 342900 w 2651760"/>
              <a:gd name="connsiteY33" fmla="*/ 4724400 h 5341620"/>
              <a:gd name="connsiteX34" fmla="*/ 251460 w 2651760"/>
              <a:gd name="connsiteY34" fmla="*/ 4792980 h 5341620"/>
              <a:gd name="connsiteX35" fmla="*/ 0 w 2651760"/>
              <a:gd name="connsiteY35" fmla="*/ 4869180 h 5341620"/>
              <a:gd name="connsiteX36" fmla="*/ 38100 w 2651760"/>
              <a:gd name="connsiteY36" fmla="*/ 4983480 h 5341620"/>
              <a:gd name="connsiteX37" fmla="*/ 228600 w 2651760"/>
              <a:gd name="connsiteY37" fmla="*/ 5006340 h 5341620"/>
              <a:gd name="connsiteX38" fmla="*/ 495300 w 2651760"/>
              <a:gd name="connsiteY38" fmla="*/ 4960620 h 5341620"/>
              <a:gd name="connsiteX39" fmla="*/ 586740 w 2651760"/>
              <a:gd name="connsiteY39" fmla="*/ 4968240 h 5341620"/>
              <a:gd name="connsiteX40" fmla="*/ 701040 w 2651760"/>
              <a:gd name="connsiteY40" fmla="*/ 4945380 h 5341620"/>
              <a:gd name="connsiteX41" fmla="*/ 685800 w 2651760"/>
              <a:gd name="connsiteY41" fmla="*/ 4724400 h 5341620"/>
              <a:gd name="connsiteX42" fmla="*/ 678180 w 2651760"/>
              <a:gd name="connsiteY42" fmla="*/ 4632960 h 5341620"/>
              <a:gd name="connsiteX43" fmla="*/ 815340 w 2651760"/>
              <a:gd name="connsiteY43" fmla="*/ 4175760 h 5341620"/>
              <a:gd name="connsiteX44" fmla="*/ 845820 w 2651760"/>
              <a:gd name="connsiteY44" fmla="*/ 3764280 h 5341620"/>
              <a:gd name="connsiteX45" fmla="*/ 960120 w 2651760"/>
              <a:gd name="connsiteY45" fmla="*/ 3429000 h 5341620"/>
              <a:gd name="connsiteX46" fmla="*/ 1082040 w 2651760"/>
              <a:gd name="connsiteY46" fmla="*/ 3055620 h 5341620"/>
              <a:gd name="connsiteX47" fmla="*/ 1196340 w 2651760"/>
              <a:gd name="connsiteY47" fmla="*/ 2758440 h 5341620"/>
              <a:gd name="connsiteX48" fmla="*/ 1493520 w 2651760"/>
              <a:gd name="connsiteY48" fmla="*/ 3299460 h 5341620"/>
              <a:gd name="connsiteX49" fmla="*/ 1722120 w 2651760"/>
              <a:gd name="connsiteY49" fmla="*/ 3619500 h 5341620"/>
              <a:gd name="connsiteX50" fmla="*/ 1813560 w 2651760"/>
              <a:gd name="connsiteY50" fmla="*/ 3863340 h 5341620"/>
              <a:gd name="connsiteX51" fmla="*/ 1920240 w 2651760"/>
              <a:gd name="connsiteY51" fmla="*/ 4389120 h 5341620"/>
              <a:gd name="connsiteX52" fmla="*/ 2171700 w 2651760"/>
              <a:gd name="connsiteY52" fmla="*/ 4892040 h 5341620"/>
              <a:gd name="connsiteX53" fmla="*/ 2194560 w 2651760"/>
              <a:gd name="connsiteY53" fmla="*/ 5090160 h 5341620"/>
              <a:gd name="connsiteX54" fmla="*/ 2171700 w 2651760"/>
              <a:gd name="connsiteY54" fmla="*/ 5189220 h 5341620"/>
              <a:gd name="connsiteX55" fmla="*/ 2247900 w 2651760"/>
              <a:gd name="connsiteY55" fmla="*/ 5265420 h 5341620"/>
              <a:gd name="connsiteX56" fmla="*/ 2324100 w 2651760"/>
              <a:gd name="connsiteY56" fmla="*/ 5341620 h 5341620"/>
              <a:gd name="connsiteX57" fmla="*/ 2560320 w 2651760"/>
              <a:gd name="connsiteY57" fmla="*/ 5334000 h 5341620"/>
              <a:gd name="connsiteX58" fmla="*/ 2651760 w 2651760"/>
              <a:gd name="connsiteY58" fmla="*/ 5295900 h 5341620"/>
              <a:gd name="connsiteX59" fmla="*/ 2644140 w 2651760"/>
              <a:gd name="connsiteY59" fmla="*/ 5166360 h 5341620"/>
              <a:gd name="connsiteX60" fmla="*/ 2545080 w 2651760"/>
              <a:gd name="connsiteY60" fmla="*/ 5059680 h 5341620"/>
              <a:gd name="connsiteX61" fmla="*/ 2415540 w 2651760"/>
              <a:gd name="connsiteY61" fmla="*/ 4785360 h 5341620"/>
              <a:gd name="connsiteX62" fmla="*/ 2331720 w 2651760"/>
              <a:gd name="connsiteY62" fmla="*/ 4191000 h 5341620"/>
              <a:gd name="connsiteX63" fmla="*/ 2103120 w 2651760"/>
              <a:gd name="connsiteY63" fmla="*/ 3741420 h 5341620"/>
              <a:gd name="connsiteX64" fmla="*/ 2080260 w 2651760"/>
              <a:gd name="connsiteY64" fmla="*/ 3314700 h 5341620"/>
              <a:gd name="connsiteX65" fmla="*/ 1943100 w 2651760"/>
              <a:gd name="connsiteY65" fmla="*/ 2865120 h 5341620"/>
              <a:gd name="connsiteX66" fmla="*/ 1691640 w 2651760"/>
              <a:gd name="connsiteY66" fmla="*/ 2392680 h 5341620"/>
              <a:gd name="connsiteX67" fmla="*/ 1584960 w 2651760"/>
              <a:gd name="connsiteY67" fmla="*/ 1882140 h 5341620"/>
              <a:gd name="connsiteX68" fmla="*/ 1645920 w 2651760"/>
              <a:gd name="connsiteY68" fmla="*/ 1653540 h 5341620"/>
              <a:gd name="connsiteX69" fmla="*/ 1706880 w 2651760"/>
              <a:gd name="connsiteY69" fmla="*/ 1394460 h 5341620"/>
              <a:gd name="connsiteX70" fmla="*/ 1828800 w 2651760"/>
              <a:gd name="connsiteY70" fmla="*/ 1592580 h 5341620"/>
              <a:gd name="connsiteX71" fmla="*/ 1897380 w 2651760"/>
              <a:gd name="connsiteY71" fmla="*/ 1684020 h 5341620"/>
              <a:gd name="connsiteX72" fmla="*/ 1927860 w 2651760"/>
              <a:gd name="connsiteY72" fmla="*/ 1920240 h 5341620"/>
              <a:gd name="connsiteX73" fmla="*/ 2034540 w 2651760"/>
              <a:gd name="connsiteY73" fmla="*/ 2339340 h 5341620"/>
              <a:gd name="connsiteX74" fmla="*/ 1958340 w 2651760"/>
              <a:gd name="connsiteY74" fmla="*/ 2354580 h 5341620"/>
              <a:gd name="connsiteX75" fmla="*/ 1874520 w 2651760"/>
              <a:gd name="connsiteY75" fmla="*/ 2484120 h 5341620"/>
              <a:gd name="connsiteX76" fmla="*/ 1920240 w 2651760"/>
              <a:gd name="connsiteY76" fmla="*/ 2567940 h 5341620"/>
              <a:gd name="connsiteX77" fmla="*/ 1920240 w 2651760"/>
              <a:gd name="connsiteY77" fmla="*/ 2651760 h 5341620"/>
              <a:gd name="connsiteX78" fmla="*/ 2087880 w 2651760"/>
              <a:gd name="connsiteY78" fmla="*/ 2682240 h 5341620"/>
              <a:gd name="connsiteX79" fmla="*/ 2209800 w 2651760"/>
              <a:gd name="connsiteY79" fmla="*/ 2636520 h 5341620"/>
              <a:gd name="connsiteX80" fmla="*/ 2217420 w 2651760"/>
              <a:gd name="connsiteY80" fmla="*/ 2270760 h 5341620"/>
              <a:gd name="connsiteX81" fmla="*/ 2255520 w 2651760"/>
              <a:gd name="connsiteY81" fmla="*/ 1874520 h 5341620"/>
              <a:gd name="connsiteX82" fmla="*/ 2125980 w 2651760"/>
              <a:gd name="connsiteY82" fmla="*/ 1508760 h 5341620"/>
              <a:gd name="connsiteX83" fmla="*/ 1965960 w 2651760"/>
              <a:gd name="connsiteY83" fmla="*/ 1158240 h 5341620"/>
              <a:gd name="connsiteX84" fmla="*/ 1882140 w 2651760"/>
              <a:gd name="connsiteY84" fmla="*/ 876300 h 5341620"/>
              <a:gd name="connsiteX85" fmla="*/ 1630680 w 2651760"/>
              <a:gd name="connsiteY85" fmla="*/ 716280 h 5341620"/>
              <a:gd name="connsiteX86" fmla="*/ 1432560 w 2651760"/>
              <a:gd name="connsiteY86" fmla="*/ 739140 h 5341620"/>
              <a:gd name="connsiteX87" fmla="*/ 1325880 w 2651760"/>
              <a:gd name="connsiteY87" fmla="*/ 609600 h 5341620"/>
              <a:gd name="connsiteX88" fmla="*/ 1379220 w 2651760"/>
              <a:gd name="connsiteY88" fmla="*/ 472440 h 5341620"/>
              <a:gd name="connsiteX89" fmla="*/ 1409700 w 2651760"/>
              <a:gd name="connsiteY89" fmla="*/ 426720 h 5341620"/>
              <a:gd name="connsiteX90" fmla="*/ 1371600 w 2651760"/>
              <a:gd name="connsiteY90" fmla="*/ 342900 h 5341620"/>
              <a:gd name="connsiteX91" fmla="*/ 1348740 w 2651760"/>
              <a:gd name="connsiteY91" fmla="*/ 320040 h 5341620"/>
              <a:gd name="connsiteX92" fmla="*/ 1341120 w 2651760"/>
              <a:gd name="connsiteY92" fmla="*/ 220980 h 5341620"/>
              <a:gd name="connsiteX93" fmla="*/ 1303020 w 2651760"/>
              <a:gd name="connsiteY93" fmla="*/ 76200 h 5341620"/>
              <a:gd name="connsiteX94" fmla="*/ 1150620 w 2651760"/>
              <a:gd name="connsiteY94" fmla="*/ 0 h 5341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651760" h="5341620">
                <a:moveTo>
                  <a:pt x="1150620" y="0"/>
                </a:moveTo>
                <a:lnTo>
                  <a:pt x="998220" y="22860"/>
                </a:lnTo>
                <a:lnTo>
                  <a:pt x="868680" y="137160"/>
                </a:lnTo>
                <a:lnTo>
                  <a:pt x="845820" y="243840"/>
                </a:lnTo>
                <a:lnTo>
                  <a:pt x="861060" y="365760"/>
                </a:lnTo>
                <a:lnTo>
                  <a:pt x="838200" y="373380"/>
                </a:lnTo>
                <a:lnTo>
                  <a:pt x="906780" y="510540"/>
                </a:lnTo>
                <a:lnTo>
                  <a:pt x="937260" y="617220"/>
                </a:lnTo>
                <a:lnTo>
                  <a:pt x="990600" y="662940"/>
                </a:lnTo>
                <a:lnTo>
                  <a:pt x="1013460" y="762000"/>
                </a:lnTo>
                <a:lnTo>
                  <a:pt x="815340" y="754380"/>
                </a:lnTo>
                <a:lnTo>
                  <a:pt x="632460" y="800100"/>
                </a:lnTo>
                <a:lnTo>
                  <a:pt x="502920" y="952500"/>
                </a:lnTo>
                <a:lnTo>
                  <a:pt x="464820" y="1203960"/>
                </a:lnTo>
                <a:lnTo>
                  <a:pt x="441960" y="1379220"/>
                </a:lnTo>
                <a:lnTo>
                  <a:pt x="373380" y="1623060"/>
                </a:lnTo>
                <a:lnTo>
                  <a:pt x="266700" y="1935480"/>
                </a:lnTo>
                <a:lnTo>
                  <a:pt x="251460" y="2423160"/>
                </a:lnTo>
                <a:lnTo>
                  <a:pt x="274320" y="2712720"/>
                </a:lnTo>
                <a:lnTo>
                  <a:pt x="502920" y="2758440"/>
                </a:lnTo>
                <a:lnTo>
                  <a:pt x="510540" y="2575560"/>
                </a:lnTo>
                <a:lnTo>
                  <a:pt x="563880" y="2506980"/>
                </a:lnTo>
                <a:lnTo>
                  <a:pt x="426720" y="2385060"/>
                </a:lnTo>
                <a:lnTo>
                  <a:pt x="548640" y="2118360"/>
                </a:lnTo>
                <a:lnTo>
                  <a:pt x="556260" y="1889760"/>
                </a:lnTo>
                <a:lnTo>
                  <a:pt x="678180" y="1524000"/>
                </a:lnTo>
                <a:lnTo>
                  <a:pt x="769620" y="1866900"/>
                </a:lnTo>
                <a:lnTo>
                  <a:pt x="731520" y="2202180"/>
                </a:lnTo>
                <a:lnTo>
                  <a:pt x="670560" y="2514600"/>
                </a:lnTo>
                <a:lnTo>
                  <a:pt x="541020" y="2948940"/>
                </a:lnTo>
                <a:lnTo>
                  <a:pt x="510540" y="3558540"/>
                </a:lnTo>
                <a:lnTo>
                  <a:pt x="502920" y="3726180"/>
                </a:lnTo>
                <a:lnTo>
                  <a:pt x="381000" y="4343400"/>
                </a:lnTo>
                <a:lnTo>
                  <a:pt x="342900" y="4724400"/>
                </a:lnTo>
                <a:lnTo>
                  <a:pt x="251460" y="4792980"/>
                </a:lnTo>
                <a:lnTo>
                  <a:pt x="0" y="4869180"/>
                </a:lnTo>
                <a:lnTo>
                  <a:pt x="38100" y="4983480"/>
                </a:lnTo>
                <a:lnTo>
                  <a:pt x="228600" y="5006340"/>
                </a:lnTo>
                <a:lnTo>
                  <a:pt x="495300" y="4960620"/>
                </a:lnTo>
                <a:lnTo>
                  <a:pt x="586740" y="4968240"/>
                </a:lnTo>
                <a:lnTo>
                  <a:pt x="701040" y="4945380"/>
                </a:lnTo>
                <a:lnTo>
                  <a:pt x="685800" y="4724400"/>
                </a:lnTo>
                <a:lnTo>
                  <a:pt x="678180" y="4632960"/>
                </a:lnTo>
                <a:lnTo>
                  <a:pt x="815340" y="4175760"/>
                </a:lnTo>
                <a:lnTo>
                  <a:pt x="845820" y="3764280"/>
                </a:lnTo>
                <a:lnTo>
                  <a:pt x="960120" y="3429000"/>
                </a:lnTo>
                <a:lnTo>
                  <a:pt x="1082040" y="3055620"/>
                </a:lnTo>
                <a:lnTo>
                  <a:pt x="1196340" y="2758440"/>
                </a:lnTo>
                <a:lnTo>
                  <a:pt x="1493520" y="3299460"/>
                </a:lnTo>
                <a:lnTo>
                  <a:pt x="1722120" y="3619500"/>
                </a:lnTo>
                <a:lnTo>
                  <a:pt x="1813560" y="3863340"/>
                </a:lnTo>
                <a:lnTo>
                  <a:pt x="1920240" y="4389120"/>
                </a:lnTo>
                <a:lnTo>
                  <a:pt x="2171700" y="4892040"/>
                </a:lnTo>
                <a:lnTo>
                  <a:pt x="2194560" y="5090160"/>
                </a:lnTo>
                <a:lnTo>
                  <a:pt x="2171700" y="5189220"/>
                </a:lnTo>
                <a:lnTo>
                  <a:pt x="2247900" y="5265420"/>
                </a:lnTo>
                <a:lnTo>
                  <a:pt x="2324100" y="5341620"/>
                </a:lnTo>
                <a:lnTo>
                  <a:pt x="2560320" y="5334000"/>
                </a:lnTo>
                <a:lnTo>
                  <a:pt x="2651760" y="5295900"/>
                </a:lnTo>
                <a:lnTo>
                  <a:pt x="2644140" y="5166360"/>
                </a:lnTo>
                <a:lnTo>
                  <a:pt x="2545080" y="5059680"/>
                </a:lnTo>
                <a:lnTo>
                  <a:pt x="2415540" y="4785360"/>
                </a:lnTo>
                <a:lnTo>
                  <a:pt x="2331720" y="4191000"/>
                </a:lnTo>
                <a:lnTo>
                  <a:pt x="2103120" y="3741420"/>
                </a:lnTo>
                <a:lnTo>
                  <a:pt x="2080260" y="3314700"/>
                </a:lnTo>
                <a:lnTo>
                  <a:pt x="1943100" y="2865120"/>
                </a:lnTo>
                <a:lnTo>
                  <a:pt x="1691640" y="2392680"/>
                </a:lnTo>
                <a:lnTo>
                  <a:pt x="1584960" y="1882140"/>
                </a:lnTo>
                <a:lnTo>
                  <a:pt x="1645920" y="1653540"/>
                </a:lnTo>
                <a:lnTo>
                  <a:pt x="1706880" y="1394460"/>
                </a:lnTo>
                <a:lnTo>
                  <a:pt x="1828800" y="1592580"/>
                </a:lnTo>
                <a:lnTo>
                  <a:pt x="1897380" y="1684020"/>
                </a:lnTo>
                <a:lnTo>
                  <a:pt x="1927860" y="1920240"/>
                </a:lnTo>
                <a:lnTo>
                  <a:pt x="2034540" y="2339340"/>
                </a:lnTo>
                <a:lnTo>
                  <a:pt x="1958340" y="2354580"/>
                </a:lnTo>
                <a:lnTo>
                  <a:pt x="1874520" y="2484120"/>
                </a:lnTo>
                <a:lnTo>
                  <a:pt x="1920240" y="2567940"/>
                </a:lnTo>
                <a:lnTo>
                  <a:pt x="1920240" y="2651760"/>
                </a:lnTo>
                <a:lnTo>
                  <a:pt x="2087880" y="2682240"/>
                </a:lnTo>
                <a:lnTo>
                  <a:pt x="2209800" y="2636520"/>
                </a:lnTo>
                <a:lnTo>
                  <a:pt x="2217420" y="2270760"/>
                </a:lnTo>
                <a:lnTo>
                  <a:pt x="2255520" y="1874520"/>
                </a:lnTo>
                <a:lnTo>
                  <a:pt x="2125980" y="1508760"/>
                </a:lnTo>
                <a:lnTo>
                  <a:pt x="1965960" y="1158240"/>
                </a:lnTo>
                <a:lnTo>
                  <a:pt x="1882140" y="876300"/>
                </a:lnTo>
                <a:lnTo>
                  <a:pt x="1630680" y="716280"/>
                </a:lnTo>
                <a:lnTo>
                  <a:pt x="1432560" y="739140"/>
                </a:lnTo>
                <a:lnTo>
                  <a:pt x="1325880" y="609600"/>
                </a:lnTo>
                <a:lnTo>
                  <a:pt x="1379220" y="472440"/>
                </a:lnTo>
                <a:lnTo>
                  <a:pt x="1409700" y="426720"/>
                </a:lnTo>
                <a:lnTo>
                  <a:pt x="1371600" y="342900"/>
                </a:lnTo>
                <a:lnTo>
                  <a:pt x="1348740" y="320040"/>
                </a:lnTo>
                <a:lnTo>
                  <a:pt x="1341120" y="220980"/>
                </a:lnTo>
                <a:lnTo>
                  <a:pt x="1303020" y="76200"/>
                </a:lnTo>
                <a:lnTo>
                  <a:pt x="1150620" y="0"/>
                </a:lnTo>
                <a:close/>
              </a:path>
            </a:pathLst>
          </a:custGeom>
          <a:noFill/>
          <a:ln w="38100"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17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743200" y="1230549"/>
            <a:ext cx="23774400" cy="13628451"/>
            <a:chOff x="2743200" y="1230549"/>
            <a:chExt cx="23774400" cy="13628451"/>
          </a:xfrm>
        </p:grpSpPr>
        <p:sp>
          <p:nvSpPr>
            <p:cNvPr id="5" name="Rectangle 4"/>
            <p:cNvSpPr/>
            <p:nvPr/>
          </p:nvSpPr>
          <p:spPr>
            <a:xfrm>
              <a:off x="3314700" y="1874196"/>
              <a:ext cx="22631400" cy="12344400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Hexagon 5"/>
            <p:cNvSpPr/>
            <p:nvPr/>
          </p:nvSpPr>
          <p:spPr>
            <a:xfrm rot="16200000">
              <a:off x="586902" y="3527898"/>
              <a:ext cx="5455596" cy="1143000"/>
            </a:xfrm>
            <a:prstGeom prst="hexagon">
              <a:avLst>
                <a:gd name="adj" fmla="val 47341"/>
                <a:gd name="vf" fmla="val 11547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Hexagon 6"/>
            <p:cNvSpPr/>
            <p:nvPr/>
          </p:nvSpPr>
          <p:spPr>
            <a:xfrm rot="16200000">
              <a:off x="838200" y="11811000"/>
              <a:ext cx="4953000" cy="1143000"/>
            </a:xfrm>
            <a:prstGeom prst="hexagon">
              <a:avLst>
                <a:gd name="adj" fmla="val 47341"/>
                <a:gd name="vf" fmla="val 11547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Hexagon 7"/>
            <p:cNvSpPr/>
            <p:nvPr/>
          </p:nvSpPr>
          <p:spPr>
            <a:xfrm rot="16200000">
              <a:off x="23218302" y="3524655"/>
              <a:ext cx="5455596" cy="1143000"/>
            </a:xfrm>
            <a:prstGeom prst="hexagon">
              <a:avLst>
                <a:gd name="adj" fmla="val 47341"/>
                <a:gd name="vf" fmla="val 11547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Hexagon 8"/>
            <p:cNvSpPr/>
            <p:nvPr/>
          </p:nvSpPr>
          <p:spPr>
            <a:xfrm rot="16200000">
              <a:off x="23527155" y="11750202"/>
              <a:ext cx="4837890" cy="1143000"/>
            </a:xfrm>
            <a:prstGeom prst="hexagon">
              <a:avLst>
                <a:gd name="adj" fmla="val 47341"/>
                <a:gd name="vf" fmla="val 115470"/>
              </a:avLst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743200" y="1230549"/>
              <a:ext cx="23774400" cy="13628451"/>
              <a:chOff x="2590800" y="1230549"/>
              <a:chExt cx="23774400" cy="13628451"/>
            </a:xfrm>
          </p:grpSpPr>
          <p:sp>
            <p:nvSpPr>
              <p:cNvPr id="10" name="Hexagon 9"/>
              <p:cNvSpPr/>
              <p:nvPr/>
            </p:nvSpPr>
            <p:spPr>
              <a:xfrm>
                <a:off x="2590800" y="13571706"/>
                <a:ext cx="9296400" cy="1287294"/>
              </a:xfrm>
              <a:prstGeom prst="hexagon">
                <a:avLst>
                  <a:gd name="adj" fmla="val 47341"/>
                  <a:gd name="vf" fmla="val 115470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" name="Hexagon 10"/>
              <p:cNvSpPr/>
              <p:nvPr/>
            </p:nvSpPr>
            <p:spPr>
              <a:xfrm>
                <a:off x="17259300" y="13453353"/>
                <a:ext cx="9105900" cy="1287294"/>
              </a:xfrm>
              <a:prstGeom prst="hexagon">
                <a:avLst>
                  <a:gd name="adj" fmla="val 47341"/>
                  <a:gd name="vf" fmla="val 115470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" name="Hexagon 14"/>
              <p:cNvSpPr/>
              <p:nvPr/>
            </p:nvSpPr>
            <p:spPr>
              <a:xfrm>
                <a:off x="2590800" y="1230549"/>
                <a:ext cx="9296400" cy="1287294"/>
              </a:xfrm>
              <a:prstGeom prst="hexagon">
                <a:avLst>
                  <a:gd name="adj" fmla="val 47341"/>
                  <a:gd name="vf" fmla="val 115470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" name="Hexagon 15"/>
              <p:cNvSpPr/>
              <p:nvPr/>
            </p:nvSpPr>
            <p:spPr>
              <a:xfrm>
                <a:off x="17259300" y="1230549"/>
                <a:ext cx="9105900" cy="1287294"/>
              </a:xfrm>
              <a:prstGeom prst="hexagon">
                <a:avLst>
                  <a:gd name="adj" fmla="val 47341"/>
                  <a:gd name="vf" fmla="val 115470"/>
                </a:avLst>
              </a:prstGeom>
              <a:solidFill>
                <a:schemeClr val="tx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sp>
        <p:nvSpPr>
          <p:cNvPr id="2" name="Freeform 1"/>
          <p:cNvSpPr/>
          <p:nvPr/>
        </p:nvSpPr>
        <p:spPr>
          <a:xfrm>
            <a:off x="2723744" y="1225686"/>
            <a:ext cx="992221" cy="13618724"/>
          </a:xfrm>
          <a:custGeom>
            <a:avLst/>
            <a:gdLst>
              <a:gd name="connsiteX0" fmla="*/ 739302 w 1031132"/>
              <a:gd name="connsiteY0" fmla="*/ 38911 h 13657635"/>
              <a:gd name="connsiteX1" fmla="*/ 38910 w 1031132"/>
              <a:gd name="connsiteY1" fmla="*/ 700392 h 13657635"/>
              <a:gd name="connsiteX2" fmla="*/ 38910 w 1031132"/>
              <a:gd name="connsiteY2" fmla="*/ 5038928 h 13657635"/>
              <a:gd name="connsiteX3" fmla="*/ 622570 w 1031132"/>
              <a:gd name="connsiteY3" fmla="*/ 5642043 h 13657635"/>
              <a:gd name="connsiteX4" fmla="*/ 622570 w 1031132"/>
              <a:gd name="connsiteY4" fmla="*/ 8696528 h 13657635"/>
              <a:gd name="connsiteX5" fmla="*/ 0 w 1031132"/>
              <a:gd name="connsiteY5" fmla="*/ 9202366 h 13657635"/>
              <a:gd name="connsiteX6" fmla="*/ 0 w 1031132"/>
              <a:gd name="connsiteY6" fmla="*/ 13035064 h 13657635"/>
              <a:gd name="connsiteX7" fmla="*/ 622570 w 1031132"/>
              <a:gd name="connsiteY7" fmla="*/ 13657635 h 13657635"/>
              <a:gd name="connsiteX8" fmla="*/ 992221 w 1031132"/>
              <a:gd name="connsiteY8" fmla="*/ 13657635 h 13657635"/>
              <a:gd name="connsiteX9" fmla="*/ 175098 w 1031132"/>
              <a:gd name="connsiteY9" fmla="*/ 12957243 h 13657635"/>
              <a:gd name="connsiteX10" fmla="*/ 175098 w 1031132"/>
              <a:gd name="connsiteY10" fmla="*/ 9241277 h 13657635"/>
              <a:gd name="connsiteX11" fmla="*/ 875489 w 1031132"/>
              <a:gd name="connsiteY11" fmla="*/ 8696528 h 13657635"/>
              <a:gd name="connsiteX12" fmla="*/ 875489 w 1031132"/>
              <a:gd name="connsiteY12" fmla="*/ 5583677 h 13657635"/>
              <a:gd name="connsiteX13" fmla="*/ 252919 w 1031132"/>
              <a:gd name="connsiteY13" fmla="*/ 5038928 h 13657635"/>
              <a:gd name="connsiteX14" fmla="*/ 252919 w 1031132"/>
              <a:gd name="connsiteY14" fmla="*/ 700392 h 13657635"/>
              <a:gd name="connsiteX15" fmla="*/ 1031132 w 1031132"/>
              <a:gd name="connsiteY15" fmla="*/ 0 h 13657635"/>
              <a:gd name="connsiteX16" fmla="*/ 836578 w 1031132"/>
              <a:gd name="connsiteY16" fmla="*/ 0 h 13657635"/>
              <a:gd name="connsiteX0" fmla="*/ 739302 w 1031132"/>
              <a:gd name="connsiteY0" fmla="*/ 38911 h 13657635"/>
              <a:gd name="connsiteX1" fmla="*/ 38910 w 1031132"/>
              <a:gd name="connsiteY1" fmla="*/ 700392 h 13657635"/>
              <a:gd name="connsiteX2" fmla="*/ 38910 w 1031132"/>
              <a:gd name="connsiteY2" fmla="*/ 5038928 h 13657635"/>
              <a:gd name="connsiteX3" fmla="*/ 622570 w 1031132"/>
              <a:gd name="connsiteY3" fmla="*/ 5642043 h 13657635"/>
              <a:gd name="connsiteX4" fmla="*/ 622570 w 1031132"/>
              <a:gd name="connsiteY4" fmla="*/ 8696528 h 13657635"/>
              <a:gd name="connsiteX5" fmla="*/ 0 w 1031132"/>
              <a:gd name="connsiteY5" fmla="*/ 9202366 h 13657635"/>
              <a:gd name="connsiteX6" fmla="*/ 0 w 1031132"/>
              <a:gd name="connsiteY6" fmla="*/ 13035064 h 13657635"/>
              <a:gd name="connsiteX7" fmla="*/ 622570 w 1031132"/>
              <a:gd name="connsiteY7" fmla="*/ 13657635 h 13657635"/>
              <a:gd name="connsiteX8" fmla="*/ 992221 w 1031132"/>
              <a:gd name="connsiteY8" fmla="*/ 13657635 h 13657635"/>
              <a:gd name="connsiteX9" fmla="*/ 175098 w 1031132"/>
              <a:gd name="connsiteY9" fmla="*/ 12957243 h 13657635"/>
              <a:gd name="connsiteX10" fmla="*/ 175098 w 1031132"/>
              <a:gd name="connsiteY10" fmla="*/ 9241277 h 13657635"/>
              <a:gd name="connsiteX11" fmla="*/ 875489 w 1031132"/>
              <a:gd name="connsiteY11" fmla="*/ 8696528 h 13657635"/>
              <a:gd name="connsiteX12" fmla="*/ 875489 w 1031132"/>
              <a:gd name="connsiteY12" fmla="*/ 5583677 h 13657635"/>
              <a:gd name="connsiteX13" fmla="*/ 252919 w 1031132"/>
              <a:gd name="connsiteY13" fmla="*/ 5038928 h 13657635"/>
              <a:gd name="connsiteX14" fmla="*/ 252919 w 1031132"/>
              <a:gd name="connsiteY14" fmla="*/ 700392 h 13657635"/>
              <a:gd name="connsiteX15" fmla="*/ 1031132 w 1031132"/>
              <a:gd name="connsiteY15" fmla="*/ 0 h 13657635"/>
              <a:gd name="connsiteX16" fmla="*/ 836578 w 1031132"/>
              <a:gd name="connsiteY16" fmla="*/ 0 h 13657635"/>
              <a:gd name="connsiteX17" fmla="*/ 739302 w 1031132"/>
              <a:gd name="connsiteY17" fmla="*/ 38911 h 13657635"/>
              <a:gd name="connsiteX0" fmla="*/ 739302 w 1031132"/>
              <a:gd name="connsiteY0" fmla="*/ 38911 h 13657635"/>
              <a:gd name="connsiteX1" fmla="*/ 38910 w 1031132"/>
              <a:gd name="connsiteY1" fmla="*/ 700392 h 13657635"/>
              <a:gd name="connsiteX2" fmla="*/ 38910 w 1031132"/>
              <a:gd name="connsiteY2" fmla="*/ 5038928 h 13657635"/>
              <a:gd name="connsiteX3" fmla="*/ 622570 w 1031132"/>
              <a:gd name="connsiteY3" fmla="*/ 5642043 h 13657635"/>
              <a:gd name="connsiteX4" fmla="*/ 622570 w 1031132"/>
              <a:gd name="connsiteY4" fmla="*/ 8696528 h 13657635"/>
              <a:gd name="connsiteX5" fmla="*/ 0 w 1031132"/>
              <a:gd name="connsiteY5" fmla="*/ 9202366 h 13657635"/>
              <a:gd name="connsiteX6" fmla="*/ 0 w 1031132"/>
              <a:gd name="connsiteY6" fmla="*/ 13035064 h 13657635"/>
              <a:gd name="connsiteX7" fmla="*/ 622570 w 1031132"/>
              <a:gd name="connsiteY7" fmla="*/ 13657635 h 13657635"/>
              <a:gd name="connsiteX8" fmla="*/ 992221 w 1031132"/>
              <a:gd name="connsiteY8" fmla="*/ 13657635 h 13657635"/>
              <a:gd name="connsiteX9" fmla="*/ 175098 w 1031132"/>
              <a:gd name="connsiteY9" fmla="*/ 12957243 h 13657635"/>
              <a:gd name="connsiteX10" fmla="*/ 175098 w 1031132"/>
              <a:gd name="connsiteY10" fmla="*/ 9241277 h 13657635"/>
              <a:gd name="connsiteX11" fmla="*/ 875489 w 1031132"/>
              <a:gd name="connsiteY11" fmla="*/ 8696528 h 13657635"/>
              <a:gd name="connsiteX12" fmla="*/ 875489 w 1031132"/>
              <a:gd name="connsiteY12" fmla="*/ 5583677 h 13657635"/>
              <a:gd name="connsiteX13" fmla="*/ 252919 w 1031132"/>
              <a:gd name="connsiteY13" fmla="*/ 5038928 h 13657635"/>
              <a:gd name="connsiteX14" fmla="*/ 252919 w 1031132"/>
              <a:gd name="connsiteY14" fmla="*/ 700392 h 13657635"/>
              <a:gd name="connsiteX15" fmla="*/ 1031132 w 1031132"/>
              <a:gd name="connsiteY15" fmla="*/ 0 h 13657635"/>
              <a:gd name="connsiteX16" fmla="*/ 739302 w 1031132"/>
              <a:gd name="connsiteY16" fmla="*/ 38911 h 13657635"/>
              <a:gd name="connsiteX0" fmla="*/ 739302 w 992221"/>
              <a:gd name="connsiteY0" fmla="*/ 0 h 13618724"/>
              <a:gd name="connsiteX1" fmla="*/ 38910 w 992221"/>
              <a:gd name="connsiteY1" fmla="*/ 661481 h 13618724"/>
              <a:gd name="connsiteX2" fmla="*/ 38910 w 992221"/>
              <a:gd name="connsiteY2" fmla="*/ 5000017 h 13618724"/>
              <a:gd name="connsiteX3" fmla="*/ 622570 w 992221"/>
              <a:gd name="connsiteY3" fmla="*/ 5603132 h 13618724"/>
              <a:gd name="connsiteX4" fmla="*/ 622570 w 992221"/>
              <a:gd name="connsiteY4" fmla="*/ 8657617 h 13618724"/>
              <a:gd name="connsiteX5" fmla="*/ 0 w 992221"/>
              <a:gd name="connsiteY5" fmla="*/ 9163455 h 13618724"/>
              <a:gd name="connsiteX6" fmla="*/ 0 w 992221"/>
              <a:gd name="connsiteY6" fmla="*/ 12996153 h 13618724"/>
              <a:gd name="connsiteX7" fmla="*/ 622570 w 992221"/>
              <a:gd name="connsiteY7" fmla="*/ 13618724 h 13618724"/>
              <a:gd name="connsiteX8" fmla="*/ 992221 w 992221"/>
              <a:gd name="connsiteY8" fmla="*/ 13618724 h 13618724"/>
              <a:gd name="connsiteX9" fmla="*/ 175098 w 992221"/>
              <a:gd name="connsiteY9" fmla="*/ 12918332 h 13618724"/>
              <a:gd name="connsiteX10" fmla="*/ 175098 w 992221"/>
              <a:gd name="connsiteY10" fmla="*/ 9202366 h 13618724"/>
              <a:gd name="connsiteX11" fmla="*/ 875489 w 992221"/>
              <a:gd name="connsiteY11" fmla="*/ 8657617 h 13618724"/>
              <a:gd name="connsiteX12" fmla="*/ 875489 w 992221"/>
              <a:gd name="connsiteY12" fmla="*/ 5544766 h 13618724"/>
              <a:gd name="connsiteX13" fmla="*/ 252919 w 992221"/>
              <a:gd name="connsiteY13" fmla="*/ 5000017 h 13618724"/>
              <a:gd name="connsiteX14" fmla="*/ 252919 w 992221"/>
              <a:gd name="connsiteY14" fmla="*/ 661481 h 13618724"/>
              <a:gd name="connsiteX15" fmla="*/ 970807 w 992221"/>
              <a:gd name="connsiteY15" fmla="*/ 5539 h 13618724"/>
              <a:gd name="connsiteX16" fmla="*/ 739302 w 992221"/>
              <a:gd name="connsiteY16" fmla="*/ 0 h 1361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92221" h="13618724">
                <a:moveTo>
                  <a:pt x="739302" y="0"/>
                </a:moveTo>
                <a:lnTo>
                  <a:pt x="38910" y="661481"/>
                </a:lnTo>
                <a:lnTo>
                  <a:pt x="38910" y="5000017"/>
                </a:lnTo>
                <a:lnTo>
                  <a:pt x="622570" y="5603132"/>
                </a:lnTo>
                <a:lnTo>
                  <a:pt x="622570" y="8657617"/>
                </a:lnTo>
                <a:lnTo>
                  <a:pt x="0" y="9163455"/>
                </a:lnTo>
                <a:lnTo>
                  <a:pt x="0" y="12996153"/>
                </a:lnTo>
                <a:lnTo>
                  <a:pt x="622570" y="13618724"/>
                </a:lnTo>
                <a:lnTo>
                  <a:pt x="992221" y="13618724"/>
                </a:lnTo>
                <a:lnTo>
                  <a:pt x="175098" y="12918332"/>
                </a:lnTo>
                <a:lnTo>
                  <a:pt x="175098" y="9202366"/>
                </a:lnTo>
                <a:lnTo>
                  <a:pt x="875489" y="8657617"/>
                </a:lnTo>
                <a:lnTo>
                  <a:pt x="875489" y="5544766"/>
                </a:lnTo>
                <a:lnTo>
                  <a:pt x="252919" y="5000017"/>
                </a:lnTo>
                <a:lnTo>
                  <a:pt x="252919" y="661481"/>
                </a:lnTo>
                <a:lnTo>
                  <a:pt x="970807" y="5539"/>
                </a:lnTo>
                <a:lnTo>
                  <a:pt x="73930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Freeform 3"/>
          <p:cNvSpPr/>
          <p:nvPr/>
        </p:nvSpPr>
        <p:spPr>
          <a:xfrm>
            <a:off x="11144250" y="1190625"/>
            <a:ext cx="7181850" cy="847725"/>
          </a:xfrm>
          <a:custGeom>
            <a:avLst/>
            <a:gdLst>
              <a:gd name="connsiteX0" fmla="*/ 257175 w 7181850"/>
              <a:gd name="connsiteY0" fmla="*/ 28575 h 847725"/>
              <a:gd name="connsiteX1" fmla="*/ 914400 w 7181850"/>
              <a:gd name="connsiteY1" fmla="*/ 714375 h 847725"/>
              <a:gd name="connsiteX2" fmla="*/ 6286500 w 7181850"/>
              <a:gd name="connsiteY2" fmla="*/ 714375 h 847725"/>
              <a:gd name="connsiteX3" fmla="*/ 6934200 w 7181850"/>
              <a:gd name="connsiteY3" fmla="*/ 28575 h 847725"/>
              <a:gd name="connsiteX4" fmla="*/ 7181850 w 7181850"/>
              <a:gd name="connsiteY4" fmla="*/ 28575 h 847725"/>
              <a:gd name="connsiteX5" fmla="*/ 6315075 w 7181850"/>
              <a:gd name="connsiteY5" fmla="*/ 847725 h 847725"/>
              <a:gd name="connsiteX6" fmla="*/ 857250 w 7181850"/>
              <a:gd name="connsiteY6" fmla="*/ 847725 h 847725"/>
              <a:gd name="connsiteX7" fmla="*/ 0 w 7181850"/>
              <a:gd name="connsiteY7" fmla="*/ 0 h 847725"/>
              <a:gd name="connsiteX8" fmla="*/ 257175 w 7181850"/>
              <a:gd name="connsiteY8" fmla="*/ 2857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81850" h="847725">
                <a:moveTo>
                  <a:pt x="257175" y="28575"/>
                </a:moveTo>
                <a:lnTo>
                  <a:pt x="914400" y="714375"/>
                </a:lnTo>
                <a:lnTo>
                  <a:pt x="6286500" y="714375"/>
                </a:lnTo>
                <a:lnTo>
                  <a:pt x="6934200" y="28575"/>
                </a:lnTo>
                <a:lnTo>
                  <a:pt x="7181850" y="28575"/>
                </a:lnTo>
                <a:lnTo>
                  <a:pt x="6315075" y="847725"/>
                </a:lnTo>
                <a:lnTo>
                  <a:pt x="857250" y="847725"/>
                </a:lnTo>
                <a:lnTo>
                  <a:pt x="0" y="0"/>
                </a:lnTo>
                <a:lnTo>
                  <a:pt x="257175" y="285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/>
          </a:p>
        </p:txBody>
      </p:sp>
      <p:sp>
        <p:nvSpPr>
          <p:cNvPr id="17" name="Freeform 16"/>
          <p:cNvSpPr/>
          <p:nvPr/>
        </p:nvSpPr>
        <p:spPr>
          <a:xfrm flipV="1">
            <a:off x="11125200" y="14058900"/>
            <a:ext cx="7181850" cy="785510"/>
          </a:xfrm>
          <a:custGeom>
            <a:avLst/>
            <a:gdLst>
              <a:gd name="connsiteX0" fmla="*/ 257175 w 7181850"/>
              <a:gd name="connsiteY0" fmla="*/ 28575 h 847725"/>
              <a:gd name="connsiteX1" fmla="*/ 914400 w 7181850"/>
              <a:gd name="connsiteY1" fmla="*/ 714375 h 847725"/>
              <a:gd name="connsiteX2" fmla="*/ 6286500 w 7181850"/>
              <a:gd name="connsiteY2" fmla="*/ 714375 h 847725"/>
              <a:gd name="connsiteX3" fmla="*/ 6934200 w 7181850"/>
              <a:gd name="connsiteY3" fmla="*/ 28575 h 847725"/>
              <a:gd name="connsiteX4" fmla="*/ 7181850 w 7181850"/>
              <a:gd name="connsiteY4" fmla="*/ 28575 h 847725"/>
              <a:gd name="connsiteX5" fmla="*/ 6315075 w 7181850"/>
              <a:gd name="connsiteY5" fmla="*/ 847725 h 847725"/>
              <a:gd name="connsiteX6" fmla="*/ 857250 w 7181850"/>
              <a:gd name="connsiteY6" fmla="*/ 847725 h 847725"/>
              <a:gd name="connsiteX7" fmla="*/ 0 w 7181850"/>
              <a:gd name="connsiteY7" fmla="*/ 0 h 847725"/>
              <a:gd name="connsiteX8" fmla="*/ 257175 w 7181850"/>
              <a:gd name="connsiteY8" fmla="*/ 2857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81850" h="847725">
                <a:moveTo>
                  <a:pt x="257175" y="28575"/>
                </a:moveTo>
                <a:lnTo>
                  <a:pt x="914400" y="714375"/>
                </a:lnTo>
                <a:lnTo>
                  <a:pt x="6286500" y="714375"/>
                </a:lnTo>
                <a:lnTo>
                  <a:pt x="6934200" y="28575"/>
                </a:lnTo>
                <a:lnTo>
                  <a:pt x="7181850" y="28575"/>
                </a:lnTo>
                <a:lnTo>
                  <a:pt x="6315075" y="847725"/>
                </a:lnTo>
                <a:lnTo>
                  <a:pt x="857250" y="847725"/>
                </a:lnTo>
                <a:lnTo>
                  <a:pt x="0" y="0"/>
                </a:lnTo>
                <a:lnTo>
                  <a:pt x="257175" y="285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H"/>
          </a:p>
        </p:txBody>
      </p:sp>
      <p:sp>
        <p:nvSpPr>
          <p:cNvPr id="19" name="Freeform 18"/>
          <p:cNvSpPr/>
          <p:nvPr/>
        </p:nvSpPr>
        <p:spPr>
          <a:xfrm flipH="1">
            <a:off x="25564290" y="1219200"/>
            <a:ext cx="953310" cy="13618724"/>
          </a:xfrm>
          <a:custGeom>
            <a:avLst/>
            <a:gdLst>
              <a:gd name="connsiteX0" fmla="*/ 739302 w 1031132"/>
              <a:gd name="connsiteY0" fmla="*/ 38911 h 13657635"/>
              <a:gd name="connsiteX1" fmla="*/ 38910 w 1031132"/>
              <a:gd name="connsiteY1" fmla="*/ 700392 h 13657635"/>
              <a:gd name="connsiteX2" fmla="*/ 38910 w 1031132"/>
              <a:gd name="connsiteY2" fmla="*/ 5038928 h 13657635"/>
              <a:gd name="connsiteX3" fmla="*/ 622570 w 1031132"/>
              <a:gd name="connsiteY3" fmla="*/ 5642043 h 13657635"/>
              <a:gd name="connsiteX4" fmla="*/ 622570 w 1031132"/>
              <a:gd name="connsiteY4" fmla="*/ 8696528 h 13657635"/>
              <a:gd name="connsiteX5" fmla="*/ 0 w 1031132"/>
              <a:gd name="connsiteY5" fmla="*/ 9202366 h 13657635"/>
              <a:gd name="connsiteX6" fmla="*/ 0 w 1031132"/>
              <a:gd name="connsiteY6" fmla="*/ 13035064 h 13657635"/>
              <a:gd name="connsiteX7" fmla="*/ 622570 w 1031132"/>
              <a:gd name="connsiteY7" fmla="*/ 13657635 h 13657635"/>
              <a:gd name="connsiteX8" fmla="*/ 992221 w 1031132"/>
              <a:gd name="connsiteY8" fmla="*/ 13657635 h 13657635"/>
              <a:gd name="connsiteX9" fmla="*/ 175098 w 1031132"/>
              <a:gd name="connsiteY9" fmla="*/ 12957243 h 13657635"/>
              <a:gd name="connsiteX10" fmla="*/ 175098 w 1031132"/>
              <a:gd name="connsiteY10" fmla="*/ 9241277 h 13657635"/>
              <a:gd name="connsiteX11" fmla="*/ 875489 w 1031132"/>
              <a:gd name="connsiteY11" fmla="*/ 8696528 h 13657635"/>
              <a:gd name="connsiteX12" fmla="*/ 875489 w 1031132"/>
              <a:gd name="connsiteY12" fmla="*/ 5583677 h 13657635"/>
              <a:gd name="connsiteX13" fmla="*/ 252919 w 1031132"/>
              <a:gd name="connsiteY13" fmla="*/ 5038928 h 13657635"/>
              <a:gd name="connsiteX14" fmla="*/ 252919 w 1031132"/>
              <a:gd name="connsiteY14" fmla="*/ 700392 h 13657635"/>
              <a:gd name="connsiteX15" fmla="*/ 1031132 w 1031132"/>
              <a:gd name="connsiteY15" fmla="*/ 0 h 13657635"/>
              <a:gd name="connsiteX16" fmla="*/ 836578 w 1031132"/>
              <a:gd name="connsiteY16" fmla="*/ 0 h 13657635"/>
              <a:gd name="connsiteX0" fmla="*/ 739302 w 1031132"/>
              <a:gd name="connsiteY0" fmla="*/ 38911 h 13657635"/>
              <a:gd name="connsiteX1" fmla="*/ 38910 w 1031132"/>
              <a:gd name="connsiteY1" fmla="*/ 700392 h 13657635"/>
              <a:gd name="connsiteX2" fmla="*/ 38910 w 1031132"/>
              <a:gd name="connsiteY2" fmla="*/ 5038928 h 13657635"/>
              <a:gd name="connsiteX3" fmla="*/ 622570 w 1031132"/>
              <a:gd name="connsiteY3" fmla="*/ 5642043 h 13657635"/>
              <a:gd name="connsiteX4" fmla="*/ 622570 w 1031132"/>
              <a:gd name="connsiteY4" fmla="*/ 8696528 h 13657635"/>
              <a:gd name="connsiteX5" fmla="*/ 0 w 1031132"/>
              <a:gd name="connsiteY5" fmla="*/ 9202366 h 13657635"/>
              <a:gd name="connsiteX6" fmla="*/ 0 w 1031132"/>
              <a:gd name="connsiteY6" fmla="*/ 13035064 h 13657635"/>
              <a:gd name="connsiteX7" fmla="*/ 622570 w 1031132"/>
              <a:gd name="connsiteY7" fmla="*/ 13657635 h 13657635"/>
              <a:gd name="connsiteX8" fmla="*/ 992221 w 1031132"/>
              <a:gd name="connsiteY8" fmla="*/ 13657635 h 13657635"/>
              <a:gd name="connsiteX9" fmla="*/ 175098 w 1031132"/>
              <a:gd name="connsiteY9" fmla="*/ 12957243 h 13657635"/>
              <a:gd name="connsiteX10" fmla="*/ 175098 w 1031132"/>
              <a:gd name="connsiteY10" fmla="*/ 9241277 h 13657635"/>
              <a:gd name="connsiteX11" fmla="*/ 875489 w 1031132"/>
              <a:gd name="connsiteY11" fmla="*/ 8696528 h 13657635"/>
              <a:gd name="connsiteX12" fmla="*/ 875489 w 1031132"/>
              <a:gd name="connsiteY12" fmla="*/ 5583677 h 13657635"/>
              <a:gd name="connsiteX13" fmla="*/ 252919 w 1031132"/>
              <a:gd name="connsiteY13" fmla="*/ 5038928 h 13657635"/>
              <a:gd name="connsiteX14" fmla="*/ 252919 w 1031132"/>
              <a:gd name="connsiteY14" fmla="*/ 700392 h 13657635"/>
              <a:gd name="connsiteX15" fmla="*/ 1031132 w 1031132"/>
              <a:gd name="connsiteY15" fmla="*/ 0 h 13657635"/>
              <a:gd name="connsiteX16" fmla="*/ 836578 w 1031132"/>
              <a:gd name="connsiteY16" fmla="*/ 0 h 13657635"/>
              <a:gd name="connsiteX17" fmla="*/ 739302 w 1031132"/>
              <a:gd name="connsiteY17" fmla="*/ 38911 h 13657635"/>
              <a:gd name="connsiteX0" fmla="*/ 739302 w 1031132"/>
              <a:gd name="connsiteY0" fmla="*/ 38911 h 13657635"/>
              <a:gd name="connsiteX1" fmla="*/ 38910 w 1031132"/>
              <a:gd name="connsiteY1" fmla="*/ 700392 h 13657635"/>
              <a:gd name="connsiteX2" fmla="*/ 38910 w 1031132"/>
              <a:gd name="connsiteY2" fmla="*/ 5038928 h 13657635"/>
              <a:gd name="connsiteX3" fmla="*/ 622570 w 1031132"/>
              <a:gd name="connsiteY3" fmla="*/ 5642043 h 13657635"/>
              <a:gd name="connsiteX4" fmla="*/ 622570 w 1031132"/>
              <a:gd name="connsiteY4" fmla="*/ 8696528 h 13657635"/>
              <a:gd name="connsiteX5" fmla="*/ 0 w 1031132"/>
              <a:gd name="connsiteY5" fmla="*/ 9202366 h 13657635"/>
              <a:gd name="connsiteX6" fmla="*/ 0 w 1031132"/>
              <a:gd name="connsiteY6" fmla="*/ 13035064 h 13657635"/>
              <a:gd name="connsiteX7" fmla="*/ 622570 w 1031132"/>
              <a:gd name="connsiteY7" fmla="*/ 13657635 h 13657635"/>
              <a:gd name="connsiteX8" fmla="*/ 992221 w 1031132"/>
              <a:gd name="connsiteY8" fmla="*/ 13657635 h 13657635"/>
              <a:gd name="connsiteX9" fmla="*/ 175098 w 1031132"/>
              <a:gd name="connsiteY9" fmla="*/ 12957243 h 13657635"/>
              <a:gd name="connsiteX10" fmla="*/ 175098 w 1031132"/>
              <a:gd name="connsiteY10" fmla="*/ 9241277 h 13657635"/>
              <a:gd name="connsiteX11" fmla="*/ 875489 w 1031132"/>
              <a:gd name="connsiteY11" fmla="*/ 8696528 h 13657635"/>
              <a:gd name="connsiteX12" fmla="*/ 875489 w 1031132"/>
              <a:gd name="connsiteY12" fmla="*/ 5583677 h 13657635"/>
              <a:gd name="connsiteX13" fmla="*/ 252919 w 1031132"/>
              <a:gd name="connsiteY13" fmla="*/ 5038928 h 13657635"/>
              <a:gd name="connsiteX14" fmla="*/ 252919 w 1031132"/>
              <a:gd name="connsiteY14" fmla="*/ 700392 h 13657635"/>
              <a:gd name="connsiteX15" fmla="*/ 1031132 w 1031132"/>
              <a:gd name="connsiteY15" fmla="*/ 0 h 13657635"/>
              <a:gd name="connsiteX16" fmla="*/ 739302 w 1031132"/>
              <a:gd name="connsiteY16" fmla="*/ 38911 h 13657635"/>
              <a:gd name="connsiteX0" fmla="*/ 739302 w 992221"/>
              <a:gd name="connsiteY0" fmla="*/ 0 h 13618724"/>
              <a:gd name="connsiteX1" fmla="*/ 38910 w 992221"/>
              <a:gd name="connsiteY1" fmla="*/ 661481 h 13618724"/>
              <a:gd name="connsiteX2" fmla="*/ 38910 w 992221"/>
              <a:gd name="connsiteY2" fmla="*/ 5000017 h 13618724"/>
              <a:gd name="connsiteX3" fmla="*/ 622570 w 992221"/>
              <a:gd name="connsiteY3" fmla="*/ 5603132 h 13618724"/>
              <a:gd name="connsiteX4" fmla="*/ 622570 w 992221"/>
              <a:gd name="connsiteY4" fmla="*/ 8657617 h 13618724"/>
              <a:gd name="connsiteX5" fmla="*/ 0 w 992221"/>
              <a:gd name="connsiteY5" fmla="*/ 9163455 h 13618724"/>
              <a:gd name="connsiteX6" fmla="*/ 0 w 992221"/>
              <a:gd name="connsiteY6" fmla="*/ 12996153 h 13618724"/>
              <a:gd name="connsiteX7" fmla="*/ 622570 w 992221"/>
              <a:gd name="connsiteY7" fmla="*/ 13618724 h 13618724"/>
              <a:gd name="connsiteX8" fmla="*/ 992221 w 992221"/>
              <a:gd name="connsiteY8" fmla="*/ 13618724 h 13618724"/>
              <a:gd name="connsiteX9" fmla="*/ 175098 w 992221"/>
              <a:gd name="connsiteY9" fmla="*/ 12918332 h 13618724"/>
              <a:gd name="connsiteX10" fmla="*/ 175098 w 992221"/>
              <a:gd name="connsiteY10" fmla="*/ 9202366 h 13618724"/>
              <a:gd name="connsiteX11" fmla="*/ 875489 w 992221"/>
              <a:gd name="connsiteY11" fmla="*/ 8657617 h 13618724"/>
              <a:gd name="connsiteX12" fmla="*/ 875489 w 992221"/>
              <a:gd name="connsiteY12" fmla="*/ 5544766 h 13618724"/>
              <a:gd name="connsiteX13" fmla="*/ 252919 w 992221"/>
              <a:gd name="connsiteY13" fmla="*/ 5000017 h 13618724"/>
              <a:gd name="connsiteX14" fmla="*/ 252919 w 992221"/>
              <a:gd name="connsiteY14" fmla="*/ 661481 h 13618724"/>
              <a:gd name="connsiteX15" fmla="*/ 970807 w 992221"/>
              <a:gd name="connsiteY15" fmla="*/ 5539 h 13618724"/>
              <a:gd name="connsiteX16" fmla="*/ 739302 w 992221"/>
              <a:gd name="connsiteY16" fmla="*/ 0 h 13618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92221" h="13618724">
                <a:moveTo>
                  <a:pt x="739302" y="0"/>
                </a:moveTo>
                <a:lnTo>
                  <a:pt x="38910" y="661481"/>
                </a:lnTo>
                <a:lnTo>
                  <a:pt x="38910" y="5000017"/>
                </a:lnTo>
                <a:lnTo>
                  <a:pt x="622570" y="5603132"/>
                </a:lnTo>
                <a:lnTo>
                  <a:pt x="622570" y="8657617"/>
                </a:lnTo>
                <a:lnTo>
                  <a:pt x="0" y="9163455"/>
                </a:lnTo>
                <a:lnTo>
                  <a:pt x="0" y="12996153"/>
                </a:lnTo>
                <a:lnTo>
                  <a:pt x="622570" y="13618724"/>
                </a:lnTo>
                <a:lnTo>
                  <a:pt x="992221" y="13618724"/>
                </a:lnTo>
                <a:lnTo>
                  <a:pt x="175098" y="12918332"/>
                </a:lnTo>
                <a:lnTo>
                  <a:pt x="175098" y="9202366"/>
                </a:lnTo>
                <a:lnTo>
                  <a:pt x="875489" y="8657617"/>
                </a:lnTo>
                <a:lnTo>
                  <a:pt x="875489" y="5544766"/>
                </a:lnTo>
                <a:lnTo>
                  <a:pt x="252919" y="5000017"/>
                </a:lnTo>
                <a:lnTo>
                  <a:pt x="252919" y="661481"/>
                </a:lnTo>
                <a:lnTo>
                  <a:pt x="970807" y="5539"/>
                </a:lnTo>
                <a:lnTo>
                  <a:pt x="739302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605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57150">
          <a:solidFill>
            <a:srgbClr val="FF6915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57150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230</Words>
  <Application>Microsoft Office PowerPoint</Application>
  <PresentationFormat>Custom</PresentationFormat>
  <Paragraphs>222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ADMIN-IT</dc:creator>
  <cp:lastModifiedBy>LOANER</cp:lastModifiedBy>
  <cp:revision>108</cp:revision>
  <dcterms:created xsi:type="dcterms:W3CDTF">2022-12-14T01:44:13Z</dcterms:created>
  <dcterms:modified xsi:type="dcterms:W3CDTF">2023-01-07T05:28:24Z</dcterms:modified>
</cp:coreProperties>
</file>