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2" r:id="rId6"/>
    <p:sldId id="260" r:id="rId7"/>
    <p:sldId id="259" r:id="rId8"/>
    <p:sldId id="257" r:id="rId9"/>
  </p:sldIdLst>
  <p:sldSz cx="11522075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95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64" y="-55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905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97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59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957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4164113"/>
            <a:ext cx="9793764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185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01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450540"/>
            <a:ext cx="5092917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055056"/>
            <a:ext cx="5092917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3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121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055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258007"/>
            <a:ext cx="379068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356037"/>
            <a:ext cx="379068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9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77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4AE52-8E63-4ED1-983C-6D6F7EF5ECBA}" type="datetimeFigureOut">
              <a:rPr lang="en-PH" smtClean="0"/>
              <a:t>30/11/2022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00908-7955-4E85-80A6-733111DE688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31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20418" y="654534"/>
            <a:ext cx="3649518" cy="4150494"/>
            <a:chOff x="3904878" y="-2634530"/>
            <a:chExt cx="9125966" cy="13840394"/>
          </a:xfrm>
        </p:grpSpPr>
        <p:sp>
          <p:nvSpPr>
            <p:cNvPr id="5" name="Octagon 4"/>
            <p:cNvSpPr/>
            <p:nvPr/>
          </p:nvSpPr>
          <p:spPr>
            <a:xfrm>
              <a:off x="9466956" y="-2634530"/>
              <a:ext cx="3563888" cy="2232248"/>
            </a:xfrm>
            <a:prstGeom prst="octagon">
              <a:avLst>
                <a:gd name="adj" fmla="val 130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ctagon 5"/>
            <p:cNvSpPr/>
            <p:nvPr/>
          </p:nvSpPr>
          <p:spPr>
            <a:xfrm>
              <a:off x="3904878" y="8973616"/>
              <a:ext cx="4267522" cy="2232248"/>
            </a:xfrm>
            <a:prstGeom prst="octagon">
              <a:avLst>
                <a:gd name="adj" fmla="val 181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ctagon 6"/>
            <p:cNvSpPr/>
            <p:nvPr/>
          </p:nvSpPr>
          <p:spPr>
            <a:xfrm>
              <a:off x="3912789" y="-2331640"/>
              <a:ext cx="8815925" cy="13106400"/>
            </a:xfrm>
            <a:prstGeom prst="octagon">
              <a:avLst>
                <a:gd name="adj" fmla="val 313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8945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9925" y="614363"/>
            <a:ext cx="8048625" cy="55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/>
          <p:cNvSpPr txBox="1"/>
          <p:nvPr/>
        </p:nvSpPr>
        <p:spPr>
          <a:xfrm>
            <a:off x="360438" y="935831"/>
            <a:ext cx="2232247" cy="18405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UI screens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PH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Player Info (name, level, level progress)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Equipped gear and augs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credits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gear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consumables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augments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Missions log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800" dirty="0" smtClean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0477" y="3240087"/>
            <a:ext cx="504056" cy="504056"/>
          </a:xfrm>
          <a:prstGeom prst="ellipse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endParaRPr lang="en-PH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4191" y="5535922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latin typeface="Erbos Draco 1st Open NBP" pitchFamily="2" charset="0"/>
              </a:rPr>
              <a:t>!!ACTIVE!!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40757" y="647799"/>
            <a:ext cx="7992888" cy="5472608"/>
          </a:xfrm>
          <a:prstGeom prst="roundRect">
            <a:avLst>
              <a:gd name="adj" fmla="val 2348"/>
            </a:avLst>
          </a:prstGeom>
          <a:solidFill>
            <a:srgbClr val="000000">
              <a:alpha val="80000"/>
            </a:srgbClr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3328395" y="2159967"/>
            <a:ext cx="3573810" cy="2592288"/>
          </a:xfrm>
          <a:prstGeom prst="roundRect">
            <a:avLst>
              <a:gd name="adj" fmla="val 2426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3328395" y="4824263"/>
            <a:ext cx="3573810" cy="1224136"/>
          </a:xfrm>
          <a:prstGeom prst="roundRect">
            <a:avLst>
              <a:gd name="adj" fmla="val 6199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2093" y="2789558"/>
            <a:ext cx="1116123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EQUIPPED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617" y="5742199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62176" y="2330585"/>
            <a:ext cx="3314788" cy="2277654"/>
            <a:chOff x="3446546" y="2330585"/>
            <a:chExt cx="3314788" cy="2277654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4353810" y="2330585"/>
              <a:ext cx="1493122" cy="2277654"/>
              <a:chOff x="1459603" y="3024965"/>
              <a:chExt cx="1493122" cy="2277654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1459603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32645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59603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32645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59603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32645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4654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3876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7752" y="4952404"/>
            <a:ext cx="3148742" cy="720080"/>
            <a:chOff x="3640099" y="5112295"/>
            <a:chExt cx="3148742" cy="720080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3640099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49653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9207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68761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564863" y="5751105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REMOVE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51334" y="5742805"/>
            <a:ext cx="246048" cy="239937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ounded Rectangle 78"/>
          <p:cNvSpPr/>
          <p:nvPr/>
        </p:nvSpPr>
        <p:spPr>
          <a:xfrm>
            <a:off x="3328395" y="719807"/>
            <a:ext cx="3573810" cy="1368152"/>
          </a:xfrm>
          <a:prstGeom prst="roundRect">
            <a:avLst>
              <a:gd name="adj" fmla="val 515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ounded Rectangle 79"/>
          <p:cNvSpPr/>
          <p:nvPr/>
        </p:nvSpPr>
        <p:spPr>
          <a:xfrm>
            <a:off x="3413103" y="799754"/>
            <a:ext cx="553815" cy="540060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4035775" y="802929"/>
            <a:ext cx="2741189" cy="540060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4035775" y="1444290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4035775" y="1764506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1" y="1401851"/>
            <a:ext cx="432037" cy="590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Rounded Rectangle 40"/>
          <p:cNvSpPr/>
          <p:nvPr/>
        </p:nvSpPr>
        <p:spPr>
          <a:xfrm>
            <a:off x="6992713" y="1295871"/>
            <a:ext cx="4149874" cy="4752528"/>
          </a:xfrm>
          <a:prstGeom prst="roundRect">
            <a:avLst>
              <a:gd name="adj" fmla="val 209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ounded Rectangle 41"/>
          <p:cNvSpPr/>
          <p:nvPr/>
        </p:nvSpPr>
        <p:spPr>
          <a:xfrm>
            <a:off x="4105426" y="2340111"/>
            <a:ext cx="194246" cy="189422"/>
          </a:xfrm>
          <a:prstGeom prst="roundRect">
            <a:avLst>
              <a:gd name="adj" fmla="val 184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6" name="Rounded Rectangle 75"/>
          <p:cNvSpPr/>
          <p:nvPr/>
        </p:nvSpPr>
        <p:spPr>
          <a:xfrm>
            <a:off x="7018264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GEAR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868918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719571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70225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SKILLS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420879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LOG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018264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GEAR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868918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CONS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719571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AUGS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570225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SKILLS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420879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LOG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9925" y="614363"/>
            <a:ext cx="8048625" cy="55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/>
          <p:cNvSpPr txBox="1"/>
          <p:nvPr/>
        </p:nvSpPr>
        <p:spPr>
          <a:xfrm>
            <a:off x="360438" y="935831"/>
            <a:ext cx="2232247" cy="18405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UI screens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PH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Player Info (name, level, level progress)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Equipped gear and augs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credits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gear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consumables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augments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Missions log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800" dirty="0" smtClean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0477" y="3240087"/>
            <a:ext cx="504056" cy="504056"/>
          </a:xfrm>
          <a:prstGeom prst="ellipse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endParaRPr lang="en-PH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4191" y="5535922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latin typeface="Erbos Draco 1st Open NBP" pitchFamily="2" charset="0"/>
              </a:rPr>
              <a:t>!!ACTIVE!!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40757" y="647799"/>
            <a:ext cx="7992888" cy="5472608"/>
          </a:xfrm>
          <a:prstGeom prst="roundRect">
            <a:avLst>
              <a:gd name="adj" fmla="val 2348"/>
            </a:avLst>
          </a:prstGeom>
          <a:solidFill>
            <a:srgbClr val="000000">
              <a:alpha val="80000"/>
            </a:srgbClr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3328395" y="2159967"/>
            <a:ext cx="3573810" cy="2592288"/>
          </a:xfrm>
          <a:prstGeom prst="roundRect">
            <a:avLst>
              <a:gd name="adj" fmla="val 2426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3328395" y="4824263"/>
            <a:ext cx="3573810" cy="1224136"/>
          </a:xfrm>
          <a:prstGeom prst="roundRect">
            <a:avLst>
              <a:gd name="adj" fmla="val 6199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2093" y="2789558"/>
            <a:ext cx="1116123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EQUIPPED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617" y="5742199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62176" y="2330585"/>
            <a:ext cx="3314788" cy="2277654"/>
            <a:chOff x="3446546" y="2330585"/>
            <a:chExt cx="3314788" cy="2277654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4353810" y="2330585"/>
              <a:ext cx="1493122" cy="2277654"/>
              <a:chOff x="1459603" y="3024965"/>
              <a:chExt cx="1493122" cy="2277654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1459603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32645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59603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32645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59603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32645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4654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3876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7752" y="4952404"/>
            <a:ext cx="3148742" cy="720080"/>
            <a:chOff x="3640099" y="5112295"/>
            <a:chExt cx="3148742" cy="720080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3640099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49653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9207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68761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564863" y="5751105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REMOVE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51334" y="5742805"/>
            <a:ext cx="246048" cy="239937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ounded Rectangle 78"/>
          <p:cNvSpPr/>
          <p:nvPr/>
        </p:nvSpPr>
        <p:spPr>
          <a:xfrm>
            <a:off x="3328395" y="719807"/>
            <a:ext cx="3573810" cy="1368152"/>
          </a:xfrm>
          <a:prstGeom prst="roundRect">
            <a:avLst>
              <a:gd name="adj" fmla="val 515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ounded Rectangle 79"/>
          <p:cNvSpPr/>
          <p:nvPr/>
        </p:nvSpPr>
        <p:spPr>
          <a:xfrm>
            <a:off x="3413103" y="799754"/>
            <a:ext cx="553815" cy="540060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4035775" y="802929"/>
            <a:ext cx="2741189" cy="540060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4035775" y="1444290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4035775" y="1764506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1" y="1401851"/>
            <a:ext cx="432037" cy="590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Rounded Rectangle 40"/>
          <p:cNvSpPr/>
          <p:nvPr/>
        </p:nvSpPr>
        <p:spPr>
          <a:xfrm>
            <a:off x="6992713" y="1295871"/>
            <a:ext cx="4149874" cy="4752528"/>
          </a:xfrm>
          <a:prstGeom prst="roundRect">
            <a:avLst>
              <a:gd name="adj" fmla="val 209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ounded Rectangle 41"/>
          <p:cNvSpPr/>
          <p:nvPr/>
        </p:nvSpPr>
        <p:spPr>
          <a:xfrm>
            <a:off x="4105426" y="2340111"/>
            <a:ext cx="194246" cy="189422"/>
          </a:xfrm>
          <a:prstGeom prst="roundRect">
            <a:avLst>
              <a:gd name="adj" fmla="val 184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3" name="Group 42"/>
          <p:cNvGrpSpPr/>
          <p:nvPr/>
        </p:nvGrpSpPr>
        <p:grpSpPr>
          <a:xfrm>
            <a:off x="7252049" y="1830407"/>
            <a:ext cx="3613936" cy="3600400"/>
            <a:chOff x="7254854" y="1331875"/>
            <a:chExt cx="3613936" cy="3600400"/>
          </a:xfrm>
          <a:noFill/>
        </p:grpSpPr>
        <p:sp>
          <p:nvSpPr>
            <p:cNvPr id="44" name="Rectangle 43"/>
            <p:cNvSpPr/>
            <p:nvPr/>
          </p:nvSpPr>
          <p:spPr>
            <a:xfrm>
              <a:off x="726839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8847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0855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42863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14871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26500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98508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0516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42524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14532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6162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98170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70178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42186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14194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5823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7831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69839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41847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13855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25485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97493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9501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41509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13517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8120745" y="5636562"/>
            <a:ext cx="2031261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0" name="Rounded Rectangle 69"/>
          <p:cNvSpPr/>
          <p:nvPr/>
        </p:nvSpPr>
        <p:spPr>
          <a:xfrm>
            <a:off x="7138993" y="5616351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CREDITS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7018264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GEAR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7868918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719571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9570225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SKILLS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0420879" y="359767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LOG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7018264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GEAR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868918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CONS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719571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AUGS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570225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SKILLS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420879" y="72601"/>
            <a:ext cx="721708" cy="215158"/>
          </a:xfrm>
          <a:prstGeom prst="roundRect">
            <a:avLst>
              <a:gd name="adj" fmla="val 16080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LOG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0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9925" y="614363"/>
            <a:ext cx="8048625" cy="55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/>
          <p:cNvSpPr txBox="1"/>
          <p:nvPr/>
        </p:nvSpPr>
        <p:spPr>
          <a:xfrm>
            <a:off x="360438" y="935831"/>
            <a:ext cx="2232247" cy="18405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UI screens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PH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Player Info (name, level, level progress)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Equipped gear and augs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credits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gear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consumables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augments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Missions log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800" dirty="0" smtClean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0477" y="3240087"/>
            <a:ext cx="504056" cy="504056"/>
          </a:xfrm>
          <a:prstGeom prst="ellipse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endParaRPr lang="en-PH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4191" y="5535922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842674" y="143743"/>
            <a:ext cx="2601690" cy="215158"/>
            <a:chOff x="-1521173" y="4608239"/>
            <a:chExt cx="2601690" cy="288032"/>
          </a:xfrm>
          <a:noFill/>
        </p:grpSpPr>
        <p:sp>
          <p:nvSpPr>
            <p:cNvPr id="37" name="Rounded Rectangle 36"/>
            <p:cNvSpPr/>
            <p:nvPr/>
          </p:nvSpPr>
          <p:spPr>
            <a:xfrm>
              <a:off x="-1521173" y="4608239"/>
              <a:ext cx="1224136" cy="288032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INVENTORIES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-143619" y="4608239"/>
              <a:ext cx="1224136" cy="288032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MISSION LOG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240757" y="647799"/>
            <a:ext cx="7992888" cy="5472608"/>
          </a:xfrm>
          <a:prstGeom prst="roundRect">
            <a:avLst>
              <a:gd name="adj" fmla="val 2348"/>
            </a:avLst>
          </a:prstGeom>
          <a:solidFill>
            <a:srgbClr val="000000">
              <a:alpha val="80000"/>
            </a:srgbClr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3328395" y="2159967"/>
            <a:ext cx="3573810" cy="2592288"/>
          </a:xfrm>
          <a:prstGeom prst="roundRect">
            <a:avLst>
              <a:gd name="adj" fmla="val 2426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3328395" y="4824263"/>
            <a:ext cx="3573810" cy="1224136"/>
          </a:xfrm>
          <a:prstGeom prst="roundRect">
            <a:avLst>
              <a:gd name="adj" fmla="val 6199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2093" y="2789558"/>
            <a:ext cx="1116123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EQUIPPED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617" y="5742199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62176" y="2330585"/>
            <a:ext cx="3314788" cy="2277654"/>
            <a:chOff x="3446546" y="2330585"/>
            <a:chExt cx="3314788" cy="2277654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4353810" y="2330585"/>
              <a:ext cx="1493122" cy="2277654"/>
              <a:chOff x="1459603" y="3024965"/>
              <a:chExt cx="1493122" cy="2277654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1459603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32645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59603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32645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59603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32645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4654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3876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7752" y="4952404"/>
            <a:ext cx="3148742" cy="720080"/>
            <a:chOff x="3640099" y="5112295"/>
            <a:chExt cx="3148742" cy="720080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3640099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49653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9207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68761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564863" y="5751105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REMOVE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51334" y="5742805"/>
            <a:ext cx="246048" cy="239937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ounded Rectangle 78"/>
          <p:cNvSpPr/>
          <p:nvPr/>
        </p:nvSpPr>
        <p:spPr>
          <a:xfrm>
            <a:off x="3328395" y="719807"/>
            <a:ext cx="3573810" cy="1368152"/>
          </a:xfrm>
          <a:prstGeom prst="roundRect">
            <a:avLst>
              <a:gd name="adj" fmla="val 515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ounded Rectangle 79"/>
          <p:cNvSpPr/>
          <p:nvPr/>
        </p:nvSpPr>
        <p:spPr>
          <a:xfrm>
            <a:off x="3413103" y="799754"/>
            <a:ext cx="553815" cy="540060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4035775" y="802929"/>
            <a:ext cx="2741189" cy="540060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4035775" y="1444290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4035775" y="1764506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1" y="1401851"/>
            <a:ext cx="432037" cy="590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Rectangle 40"/>
          <p:cNvSpPr/>
          <p:nvPr/>
        </p:nvSpPr>
        <p:spPr>
          <a:xfrm>
            <a:off x="8120745" y="5636562"/>
            <a:ext cx="2031261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Rounded Rectangle 41"/>
          <p:cNvSpPr/>
          <p:nvPr/>
        </p:nvSpPr>
        <p:spPr>
          <a:xfrm>
            <a:off x="7138993" y="5616351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CREDITS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992713" y="1295871"/>
            <a:ext cx="4149874" cy="4752528"/>
          </a:xfrm>
          <a:prstGeom prst="roundRect">
            <a:avLst>
              <a:gd name="adj" fmla="val 209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4" name="Picture 2" descr="C:\GAMES\Steam\steamapps\common\Torchlight II\mods\CYBER_MOD\MEDIA\UI\HUD\CYBER1\SKILLS_OVERLA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2558" r="5907" b="3261"/>
          <a:stretch/>
        </p:blipFill>
        <p:spPr bwMode="auto">
          <a:xfrm>
            <a:off x="7234237" y="1339814"/>
            <a:ext cx="3668713" cy="45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DATA\Modding\TL2\Cyber TC\UI Rework\GUI\CYBERUI4\SKILLBO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7" y="1409835"/>
            <a:ext cx="1755775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9925" y="614363"/>
            <a:ext cx="8048625" cy="553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/>
          <p:cNvSpPr txBox="1"/>
          <p:nvPr/>
        </p:nvSpPr>
        <p:spPr>
          <a:xfrm>
            <a:off x="360438" y="935831"/>
            <a:ext cx="2232247" cy="18405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UI screens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PH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Player Info (name, level, level progress)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Equipped gear and augs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credits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gear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consumables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augments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Missions log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800" dirty="0" smtClean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20477" y="3240087"/>
            <a:ext cx="504056" cy="504056"/>
          </a:xfrm>
          <a:prstGeom prst="ellipse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endParaRPr lang="en-PH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4191" y="5535922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842674" y="143743"/>
            <a:ext cx="2601690" cy="215158"/>
            <a:chOff x="-1521173" y="4608239"/>
            <a:chExt cx="2601690" cy="288032"/>
          </a:xfrm>
          <a:noFill/>
        </p:grpSpPr>
        <p:sp>
          <p:nvSpPr>
            <p:cNvPr id="37" name="Rounded Rectangle 36"/>
            <p:cNvSpPr/>
            <p:nvPr/>
          </p:nvSpPr>
          <p:spPr>
            <a:xfrm>
              <a:off x="-1521173" y="4608239"/>
              <a:ext cx="1224136" cy="288032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INVENTORIES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-143619" y="4608239"/>
              <a:ext cx="1224136" cy="288032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MISSION LOG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240757" y="647799"/>
            <a:ext cx="7992888" cy="5472608"/>
          </a:xfrm>
          <a:prstGeom prst="roundRect">
            <a:avLst>
              <a:gd name="adj" fmla="val 2348"/>
            </a:avLst>
          </a:prstGeom>
          <a:solidFill>
            <a:srgbClr val="000000">
              <a:alpha val="80000"/>
            </a:srgbClr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3328395" y="2159967"/>
            <a:ext cx="3573810" cy="2592288"/>
          </a:xfrm>
          <a:prstGeom prst="roundRect">
            <a:avLst>
              <a:gd name="adj" fmla="val 2426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3328395" y="4824263"/>
            <a:ext cx="3573810" cy="1224136"/>
          </a:xfrm>
          <a:prstGeom prst="roundRect">
            <a:avLst>
              <a:gd name="adj" fmla="val 6199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2093" y="2789558"/>
            <a:ext cx="1116123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EQUIPPED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617" y="5742199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62176" y="2330585"/>
            <a:ext cx="3314788" cy="2277654"/>
            <a:chOff x="3446546" y="2330585"/>
            <a:chExt cx="3314788" cy="2277654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4353810" y="2330585"/>
              <a:ext cx="1493122" cy="2277654"/>
              <a:chOff x="1459603" y="3024965"/>
              <a:chExt cx="1493122" cy="2277654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1459603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32645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59603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32645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59603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32645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4654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3876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7752" y="4952404"/>
            <a:ext cx="3148742" cy="720080"/>
            <a:chOff x="3640099" y="5112295"/>
            <a:chExt cx="3148742" cy="720080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3640099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49653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9207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68761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564863" y="5751105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REMOVE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51334" y="5742805"/>
            <a:ext cx="246048" cy="239937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Rounded Rectangle 78"/>
          <p:cNvSpPr/>
          <p:nvPr/>
        </p:nvSpPr>
        <p:spPr>
          <a:xfrm>
            <a:off x="3328395" y="719807"/>
            <a:ext cx="3573810" cy="1368152"/>
          </a:xfrm>
          <a:prstGeom prst="roundRect">
            <a:avLst>
              <a:gd name="adj" fmla="val 515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ounded Rectangle 79"/>
          <p:cNvSpPr/>
          <p:nvPr/>
        </p:nvSpPr>
        <p:spPr>
          <a:xfrm>
            <a:off x="3413103" y="799754"/>
            <a:ext cx="553815" cy="540060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4035775" y="802929"/>
            <a:ext cx="2741189" cy="540060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4035775" y="1444290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4035775" y="1764506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1" y="1401851"/>
            <a:ext cx="432037" cy="5902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C:\GAMES\Steam\steamapps\common\Torchlight II\mods\CYBER_MOD\MEDIA\UI\HUD\CYBER1\SKILLS_OVERLAY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2" t="2558" r="5907" b="3261"/>
          <a:stretch/>
        </p:blipFill>
        <p:spPr bwMode="auto">
          <a:xfrm>
            <a:off x="7234237" y="1339814"/>
            <a:ext cx="3668713" cy="456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438" y="935831"/>
            <a:ext cx="2232247" cy="18405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UI screens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PH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Player Info (name, level, level progress)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Equipped gear and augs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credits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gear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consumables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augments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Missions log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800" dirty="0" smtClean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240757" y="647799"/>
            <a:ext cx="7992888" cy="5472608"/>
          </a:xfrm>
          <a:prstGeom prst="roundRect">
            <a:avLst>
              <a:gd name="adj" fmla="val 2348"/>
            </a:avLst>
          </a:prstGeom>
          <a:solidFill>
            <a:srgbClr val="000000">
              <a:alpha val="80000"/>
            </a:srgbClr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ounded Rectangle 9"/>
          <p:cNvSpPr/>
          <p:nvPr/>
        </p:nvSpPr>
        <p:spPr>
          <a:xfrm>
            <a:off x="3328395" y="2159967"/>
            <a:ext cx="3573810" cy="2592288"/>
          </a:xfrm>
          <a:prstGeom prst="roundRect">
            <a:avLst>
              <a:gd name="adj" fmla="val 2426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ounded Rectangle 10"/>
          <p:cNvSpPr/>
          <p:nvPr/>
        </p:nvSpPr>
        <p:spPr>
          <a:xfrm>
            <a:off x="3328395" y="4824263"/>
            <a:ext cx="3573810" cy="1224136"/>
          </a:xfrm>
          <a:prstGeom prst="roundRect">
            <a:avLst>
              <a:gd name="adj" fmla="val 6199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Oval 16"/>
          <p:cNvSpPr/>
          <p:nvPr/>
        </p:nvSpPr>
        <p:spPr>
          <a:xfrm>
            <a:off x="720477" y="3240087"/>
            <a:ext cx="504056" cy="504056"/>
          </a:xfrm>
          <a:prstGeom prst="ellipse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 Black" pitchFamily="34" charset="0"/>
              </a:rPr>
              <a:t>i</a:t>
            </a:r>
            <a:endParaRPr lang="en-PH" sz="32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982093" y="2789558"/>
            <a:ext cx="1116123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EQUIPPED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5617" y="5742199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462176" y="2330585"/>
            <a:ext cx="3314788" cy="2277654"/>
            <a:chOff x="3446546" y="2330585"/>
            <a:chExt cx="3314788" cy="2277654"/>
          </a:xfrm>
          <a:noFill/>
        </p:grpSpPr>
        <p:grpSp>
          <p:nvGrpSpPr>
            <p:cNvPr id="21" name="Group 20"/>
            <p:cNvGrpSpPr/>
            <p:nvPr/>
          </p:nvGrpSpPr>
          <p:grpSpPr>
            <a:xfrm>
              <a:off x="4353810" y="2330585"/>
              <a:ext cx="1493122" cy="2277654"/>
              <a:chOff x="1459603" y="3024965"/>
              <a:chExt cx="1493122" cy="2277654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1459603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232645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59603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32645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59603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32645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344654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3876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7752" y="4952404"/>
            <a:ext cx="3148742" cy="720080"/>
            <a:chOff x="3640099" y="5112295"/>
            <a:chExt cx="3148742" cy="720080"/>
          </a:xfrm>
          <a:noFill/>
        </p:grpSpPr>
        <p:sp>
          <p:nvSpPr>
            <p:cNvPr id="30" name="Rectangle 29"/>
            <p:cNvSpPr/>
            <p:nvPr/>
          </p:nvSpPr>
          <p:spPr>
            <a:xfrm>
              <a:off x="3640099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49653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59207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68761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5564863" y="5751105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REMOVE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51334" y="5742805"/>
            <a:ext cx="246048" cy="239937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TextBox 37"/>
          <p:cNvSpPr txBox="1"/>
          <p:nvPr/>
        </p:nvSpPr>
        <p:spPr>
          <a:xfrm>
            <a:off x="8575327" y="-186510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7765965" y="839571"/>
            <a:ext cx="2601690" cy="215158"/>
            <a:chOff x="-1521173" y="4608239"/>
            <a:chExt cx="2601690" cy="288032"/>
          </a:xfrm>
          <a:noFill/>
        </p:grpSpPr>
        <p:sp>
          <p:nvSpPr>
            <p:cNvPr id="37" name="Rounded Rectangle 36"/>
            <p:cNvSpPr/>
            <p:nvPr/>
          </p:nvSpPr>
          <p:spPr>
            <a:xfrm>
              <a:off x="-1521173" y="4608239"/>
              <a:ext cx="1224136" cy="288032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INVENTORIES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-143619" y="4608239"/>
              <a:ext cx="1224136" cy="288032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MISSION LOG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283803" y="1374021"/>
            <a:ext cx="3588283" cy="215158"/>
            <a:chOff x="7283803" y="1203732"/>
            <a:chExt cx="2398233" cy="215158"/>
          </a:xfrm>
          <a:noFill/>
        </p:grpSpPr>
        <p:sp>
          <p:nvSpPr>
            <p:cNvPr id="73" name="Rounded Rectangle 72"/>
            <p:cNvSpPr/>
            <p:nvPr/>
          </p:nvSpPr>
          <p:spPr>
            <a:xfrm>
              <a:off x="7283803" y="1203732"/>
              <a:ext cx="697811" cy="215158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EQPT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134014" y="1203732"/>
              <a:ext cx="697811" cy="215158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CONS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8984225" y="1203732"/>
              <a:ext cx="697811" cy="215158"/>
            </a:xfrm>
            <a:prstGeom prst="roundRect">
              <a:avLst>
                <a:gd name="adj" fmla="val 24934"/>
              </a:avLst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AUGS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008422" y="1219199"/>
            <a:ext cx="4116777" cy="4829199"/>
          </a:xfrm>
          <a:prstGeom prst="roundRect">
            <a:avLst>
              <a:gd name="adj" fmla="val 1877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41" name="Group 40"/>
          <p:cNvGrpSpPr/>
          <p:nvPr/>
        </p:nvGrpSpPr>
        <p:grpSpPr>
          <a:xfrm>
            <a:off x="7261534" y="1759179"/>
            <a:ext cx="3613936" cy="3600400"/>
            <a:chOff x="7254854" y="1331875"/>
            <a:chExt cx="3613936" cy="3600400"/>
          </a:xfrm>
          <a:noFill/>
        </p:grpSpPr>
        <p:sp>
          <p:nvSpPr>
            <p:cNvPr id="42" name="Rectangle 41"/>
            <p:cNvSpPr/>
            <p:nvPr/>
          </p:nvSpPr>
          <p:spPr>
            <a:xfrm>
              <a:off x="726839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98847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70855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42863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148710" y="133187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6500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8508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70516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42524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145326" y="205195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162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98170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70178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42186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141942" y="277203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5823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97831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69839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1847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0138558" y="349211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25485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97493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69501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41509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135174" y="42121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8120745" y="5636562"/>
            <a:ext cx="2031261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Rounded Rectangle 77"/>
          <p:cNvSpPr/>
          <p:nvPr/>
        </p:nvSpPr>
        <p:spPr>
          <a:xfrm>
            <a:off x="7138993" y="5616351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CREDITS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328395" y="719807"/>
            <a:ext cx="3573810" cy="1368152"/>
          </a:xfrm>
          <a:prstGeom prst="roundRect">
            <a:avLst>
              <a:gd name="adj" fmla="val 515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ounded Rectangle 79"/>
          <p:cNvSpPr/>
          <p:nvPr/>
        </p:nvSpPr>
        <p:spPr>
          <a:xfrm>
            <a:off x="3413103" y="799754"/>
            <a:ext cx="553815" cy="540060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ectangle 80"/>
          <p:cNvSpPr/>
          <p:nvPr/>
        </p:nvSpPr>
        <p:spPr>
          <a:xfrm>
            <a:off x="4035775" y="802929"/>
            <a:ext cx="2741189" cy="540060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4035775" y="1444290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4035775" y="1764506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1" y="1401851"/>
            <a:ext cx="432037" cy="59023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952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3240757" y="647799"/>
            <a:ext cx="7992888" cy="5472608"/>
          </a:xfrm>
          <a:prstGeom prst="roundRect">
            <a:avLst>
              <a:gd name="adj" fmla="val 2348"/>
            </a:avLst>
          </a:prstGeom>
          <a:solidFill>
            <a:srgbClr val="000000">
              <a:alpha val="80000"/>
            </a:srgbClr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Rounded Rectangle 79"/>
          <p:cNvSpPr/>
          <p:nvPr/>
        </p:nvSpPr>
        <p:spPr>
          <a:xfrm>
            <a:off x="3328395" y="2159967"/>
            <a:ext cx="3573810" cy="2592288"/>
          </a:xfrm>
          <a:prstGeom prst="roundRect">
            <a:avLst>
              <a:gd name="adj" fmla="val 2426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Rounded Rectangle 80"/>
          <p:cNvSpPr/>
          <p:nvPr/>
        </p:nvSpPr>
        <p:spPr>
          <a:xfrm>
            <a:off x="3328395" y="4824263"/>
            <a:ext cx="3573810" cy="1224136"/>
          </a:xfrm>
          <a:prstGeom prst="roundRect">
            <a:avLst>
              <a:gd name="adj" fmla="val 6199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2982093" y="2789558"/>
            <a:ext cx="1116123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EQUIPPED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385617" y="5742199"/>
            <a:ext cx="1295300" cy="2169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!!ACTIVE!!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3462176" y="2330585"/>
            <a:ext cx="3314788" cy="2277654"/>
            <a:chOff x="3446546" y="2330585"/>
            <a:chExt cx="3314788" cy="2277654"/>
          </a:xfrm>
          <a:noFill/>
        </p:grpSpPr>
        <p:grpSp>
          <p:nvGrpSpPr>
            <p:cNvPr id="85" name="Group 84"/>
            <p:cNvGrpSpPr/>
            <p:nvPr/>
          </p:nvGrpSpPr>
          <p:grpSpPr>
            <a:xfrm>
              <a:off x="4353810" y="2330585"/>
              <a:ext cx="1493122" cy="2277654"/>
              <a:chOff x="1459603" y="3024965"/>
              <a:chExt cx="1493122" cy="2277654"/>
            </a:xfrm>
            <a:grpFill/>
          </p:grpSpPr>
          <p:sp>
            <p:nvSpPr>
              <p:cNvPr id="88" name="Rectangle 87"/>
              <p:cNvSpPr/>
              <p:nvPr/>
            </p:nvSpPr>
            <p:spPr>
              <a:xfrm>
                <a:off x="1459603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232645" y="3024965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459603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232645" y="3803752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459603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232645" y="4582539"/>
                <a:ext cx="720080" cy="720080"/>
              </a:xfrm>
              <a:prstGeom prst="rect">
                <a:avLst/>
              </a:prstGeom>
              <a:grpFill/>
              <a:ln w="19050">
                <a:solidFill>
                  <a:srgbClr val="1B49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344654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38766" y="3785671"/>
              <a:ext cx="822568" cy="822568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547752" y="4952404"/>
            <a:ext cx="3148742" cy="720080"/>
            <a:chOff x="3640099" y="5112295"/>
            <a:chExt cx="3148742" cy="720080"/>
          </a:xfrm>
          <a:noFill/>
        </p:grpSpPr>
        <p:sp>
          <p:nvSpPr>
            <p:cNvPr id="95" name="Rectangle 94"/>
            <p:cNvSpPr/>
            <p:nvPr/>
          </p:nvSpPr>
          <p:spPr>
            <a:xfrm>
              <a:off x="3640099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449653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259207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068761" y="5112295"/>
              <a:ext cx="720080" cy="720080"/>
            </a:xfrm>
            <a:prstGeom prst="rect">
              <a:avLst/>
            </a:prstGeom>
            <a:grp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9" name="Rounded Rectangle 98"/>
          <p:cNvSpPr/>
          <p:nvPr/>
        </p:nvSpPr>
        <p:spPr>
          <a:xfrm>
            <a:off x="5564863" y="5751105"/>
            <a:ext cx="926300" cy="218936"/>
          </a:xfrm>
          <a:prstGeom prst="roundRect">
            <a:avLst>
              <a:gd name="adj" fmla="val 9674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1B4955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Erbos Draco 1st Open NBP" pitchFamily="2" charset="0"/>
              </a:rPr>
              <a:t>REMOVE</a:t>
            </a:r>
            <a:endParaRPr lang="en-PH" sz="900" b="1" dirty="0">
              <a:solidFill>
                <a:srgbClr val="1B4955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Erbos Draco 1st Open NBP" pitchFamily="2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451334" y="5742805"/>
            <a:ext cx="246048" cy="239937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1" name="Rounded Rectangle 100"/>
          <p:cNvSpPr/>
          <p:nvPr/>
        </p:nvSpPr>
        <p:spPr>
          <a:xfrm>
            <a:off x="3328395" y="719807"/>
            <a:ext cx="3573810" cy="1368152"/>
          </a:xfrm>
          <a:prstGeom prst="roundRect">
            <a:avLst>
              <a:gd name="adj" fmla="val 515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ounded Rectangle 101"/>
          <p:cNvSpPr/>
          <p:nvPr/>
        </p:nvSpPr>
        <p:spPr>
          <a:xfrm>
            <a:off x="3413103" y="799754"/>
            <a:ext cx="553815" cy="540060"/>
          </a:xfrm>
          <a:prstGeom prst="roundRect">
            <a:avLst>
              <a:gd name="adj" fmla="val 967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3" name="Rectangle 102"/>
          <p:cNvSpPr/>
          <p:nvPr/>
        </p:nvSpPr>
        <p:spPr>
          <a:xfrm>
            <a:off x="4035775" y="802929"/>
            <a:ext cx="2741189" cy="540060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4" name="Rectangle 103"/>
          <p:cNvSpPr/>
          <p:nvPr/>
        </p:nvSpPr>
        <p:spPr>
          <a:xfrm>
            <a:off x="4035775" y="1444290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5" name="Rectangle 104"/>
          <p:cNvSpPr/>
          <p:nvPr/>
        </p:nvSpPr>
        <p:spPr>
          <a:xfrm>
            <a:off x="4035775" y="1764506"/>
            <a:ext cx="2741189" cy="226266"/>
          </a:xfrm>
          <a:prstGeom prst="rect">
            <a:avLst/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91" y="1401851"/>
            <a:ext cx="432037" cy="5902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360438" y="935831"/>
            <a:ext cx="2232247" cy="2100575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800" u="sng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UI screens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PH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Player Info (name, level, level progress)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Equipped gear and augs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credits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gear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consumables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Inventory – </a:t>
            </a: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augments (spells)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Abilities (skills)</a:t>
            </a:r>
          </a:p>
          <a:p>
            <a:pPr marL="228600" indent="-228600">
              <a:lnSpc>
                <a:spcPct val="90000"/>
              </a:lnSpc>
              <a:spcAft>
                <a:spcPts val="300"/>
              </a:spcAft>
              <a:buAutoNum type="arabicPeriod"/>
            </a:pPr>
            <a:r>
              <a:rPr lang="en-US" sz="80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Missions log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800" dirty="0" smtClean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765965" y="839571"/>
            <a:ext cx="1224136" cy="215158"/>
          </a:xfrm>
          <a:prstGeom prst="roundRect">
            <a:avLst>
              <a:gd name="adj" fmla="val 24934"/>
            </a:avLst>
          </a:prstGeom>
          <a:solidFill>
            <a:schemeClr val="tx1"/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INVENTORIES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143519" y="839571"/>
            <a:ext cx="1224136" cy="215158"/>
          </a:xfrm>
          <a:prstGeom prst="roundRect">
            <a:avLst>
              <a:gd name="adj" fmla="val 24934"/>
            </a:avLst>
          </a:prstGeom>
          <a:solidFill>
            <a:schemeClr val="tx1"/>
          </a:solidFill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MISSION LOG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008422" y="3456111"/>
            <a:ext cx="4116777" cy="0"/>
          </a:xfrm>
          <a:prstGeom prst="line">
            <a:avLst/>
          </a:prstGeom>
          <a:noFill/>
          <a:ln w="19050">
            <a:solidFill>
              <a:srgbClr val="1B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008422" y="5112295"/>
            <a:ext cx="4116777" cy="0"/>
          </a:xfrm>
          <a:prstGeom prst="line">
            <a:avLst/>
          </a:prstGeom>
          <a:noFill/>
          <a:ln w="19050">
            <a:solidFill>
              <a:srgbClr val="1B49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7764947" y="287759"/>
            <a:ext cx="1224136" cy="215158"/>
          </a:xfrm>
          <a:prstGeom prst="roundRect">
            <a:avLst>
              <a:gd name="adj" fmla="val 24934"/>
            </a:avLst>
          </a:prstGeom>
          <a:solidFill>
            <a:schemeClr val="tx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INVENTORIES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2501" y="287759"/>
            <a:ext cx="1224136" cy="215158"/>
          </a:xfrm>
          <a:prstGeom prst="roundRect">
            <a:avLst>
              <a:gd name="adj" fmla="val 24934"/>
            </a:avLst>
          </a:prstGeom>
          <a:solidFill>
            <a:schemeClr val="tx1"/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 LOG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92713" y="1295871"/>
            <a:ext cx="4149874" cy="4752528"/>
          </a:xfrm>
          <a:prstGeom prst="roundRect">
            <a:avLst>
              <a:gd name="adj" fmla="val 2098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607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5601" y="2831842"/>
            <a:ext cx="362940" cy="7484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 rot="16200000">
            <a:off x="3900989" y="2707024"/>
            <a:ext cx="272164" cy="9980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5171260" y="2831841"/>
            <a:ext cx="362940" cy="748450"/>
          </a:xfrm>
          <a:prstGeom prst="rect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 rot="16200000">
            <a:off x="5216648" y="2707023"/>
            <a:ext cx="272164" cy="998086"/>
          </a:xfrm>
          <a:prstGeom prst="rect">
            <a:avLst/>
          </a:prstGeom>
          <a:solidFill>
            <a:srgbClr val="1B49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ounded Rectangle 7"/>
          <p:cNvSpPr/>
          <p:nvPr/>
        </p:nvSpPr>
        <p:spPr>
          <a:xfrm>
            <a:off x="6305449" y="1402983"/>
            <a:ext cx="2503101" cy="576016"/>
          </a:xfrm>
          <a:prstGeom prst="roundRect">
            <a:avLst/>
          </a:prstGeom>
          <a:noFill/>
          <a:ln w="3810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pc="600" dirty="0" smtClean="0">
                <a:solidFill>
                  <a:srgbClr val="1B4955"/>
                </a:solidFill>
              </a:rPr>
              <a:t>INVTY</a:t>
            </a:r>
            <a:endParaRPr lang="en-PH" sz="2000" b="1" spc="600" dirty="0">
              <a:solidFill>
                <a:srgbClr val="1B4955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7314" y="882087"/>
            <a:ext cx="2467459" cy="519642"/>
            <a:chOff x="917314" y="882087"/>
            <a:chExt cx="3593399" cy="519642"/>
          </a:xfrm>
        </p:grpSpPr>
        <p:sp>
          <p:nvSpPr>
            <p:cNvPr id="9" name="Rounded Rectangle 8"/>
            <p:cNvSpPr/>
            <p:nvPr/>
          </p:nvSpPr>
          <p:spPr>
            <a:xfrm>
              <a:off x="922430" y="882087"/>
              <a:ext cx="1044078" cy="215158"/>
            </a:xfrm>
            <a:prstGeom prst="roundRect">
              <a:avLst>
                <a:gd name="adj" fmla="val 24934"/>
              </a:avLst>
            </a:prstGeom>
            <a:no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EQPT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94532" y="882087"/>
              <a:ext cx="1044078" cy="215158"/>
            </a:xfrm>
            <a:prstGeom prst="roundRect">
              <a:avLst>
                <a:gd name="adj" fmla="val 24934"/>
              </a:avLst>
            </a:prstGeom>
            <a:no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CONS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466635" y="882087"/>
              <a:ext cx="1044078" cy="215158"/>
            </a:xfrm>
            <a:prstGeom prst="roundRect">
              <a:avLst>
                <a:gd name="adj" fmla="val 24934"/>
              </a:avLst>
            </a:prstGeom>
            <a:noFill/>
            <a:ln w="19050">
              <a:solidFill>
                <a:srgbClr val="1B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rgbClr val="1B4955"/>
                  </a:solidFill>
                  <a:latin typeface="Erbos Draco 1st Open NBP" pitchFamily="2" charset="0"/>
                </a:rPr>
                <a:t>AUGS</a:t>
              </a:r>
              <a:endParaRPr lang="en-US" sz="700" b="1" dirty="0">
                <a:solidFill>
                  <a:srgbClr val="1B4955"/>
                </a:solidFill>
                <a:latin typeface="Erbos Draco 1st Open NBP" pitchFamily="2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917314" y="1186571"/>
              <a:ext cx="1044078" cy="215158"/>
            </a:xfrm>
            <a:prstGeom prst="roundRect">
              <a:avLst>
                <a:gd name="adj" fmla="val 24934"/>
              </a:avLst>
            </a:prstGeom>
            <a:no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EQPT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89416" y="1186571"/>
              <a:ext cx="1044078" cy="215158"/>
            </a:xfrm>
            <a:prstGeom prst="roundRect">
              <a:avLst>
                <a:gd name="adj" fmla="val 24934"/>
              </a:avLst>
            </a:prstGeom>
            <a:no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CONS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61519" y="1186571"/>
              <a:ext cx="1044078" cy="215158"/>
            </a:xfrm>
            <a:prstGeom prst="roundRect">
              <a:avLst>
                <a:gd name="adj" fmla="val 24934"/>
              </a:avLst>
            </a:prstGeom>
            <a:no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700" b="1" dirty="0" smtClean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Erbos Draco 1st Open NBP" pitchFamily="2" charset="0"/>
                </a:rPr>
                <a:t>AUGS</a:t>
              </a:r>
              <a:endParaRPr lang="en-US" sz="7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253911" y="4608239"/>
            <a:ext cx="936149" cy="215158"/>
          </a:xfrm>
          <a:prstGeom prst="roundRect">
            <a:avLst>
              <a:gd name="adj" fmla="val 2493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INV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7385" y="4608239"/>
            <a:ext cx="936149" cy="215158"/>
          </a:xfrm>
          <a:prstGeom prst="roundRect">
            <a:avLst>
              <a:gd name="adj" fmla="val 2493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MISSION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64160" y="4608239"/>
            <a:ext cx="936147" cy="215158"/>
          </a:xfrm>
          <a:prstGeom prst="roundRect">
            <a:avLst>
              <a:gd name="adj" fmla="val 24934"/>
            </a:avLst>
          </a:prstGeom>
          <a:noFill/>
          <a:ln w="19050">
            <a:solidFill>
              <a:srgbClr val="1B4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rgbClr val="1B4955"/>
                </a:solidFill>
                <a:latin typeface="Erbos Draco 1st Open NBP" pitchFamily="2" charset="0"/>
              </a:rPr>
              <a:t>SKILLS</a:t>
            </a:r>
            <a:endParaRPr lang="en-US" sz="700" b="1" dirty="0">
              <a:solidFill>
                <a:srgbClr val="1B4955"/>
              </a:solidFill>
              <a:latin typeface="Erbos Draco 1st Open NBP" pitchFamily="2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252261" y="4968279"/>
            <a:ext cx="936149" cy="215158"/>
          </a:xfrm>
          <a:prstGeom prst="roundRect">
            <a:avLst>
              <a:gd name="adj" fmla="val 24934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INV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305735" y="4968279"/>
            <a:ext cx="936149" cy="215158"/>
          </a:xfrm>
          <a:prstGeom prst="roundRect">
            <a:avLst>
              <a:gd name="adj" fmla="val 24934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MISSION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362510" y="4968279"/>
            <a:ext cx="936147" cy="215158"/>
          </a:xfrm>
          <a:prstGeom prst="roundRect">
            <a:avLst>
              <a:gd name="adj" fmla="val 24934"/>
            </a:avLst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7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Erbos Draco 1st Open NBP" pitchFamily="2" charset="0"/>
              </a:rPr>
              <a:t>SKILLS</a:t>
            </a:r>
            <a:endParaRPr lang="en-US" sz="700" b="1" dirty="0">
              <a:solidFill>
                <a:schemeClr val="accent5">
                  <a:lumMod val="40000"/>
                  <a:lumOff val="60000"/>
                </a:schemeClr>
              </a:solidFill>
              <a:latin typeface="Erbos Draco 1st Open NBP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309</Words>
  <Application>Microsoft Office PowerPoint</Application>
  <PresentationFormat>Custom</PresentationFormat>
  <Paragraphs>126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LOANER</dc:creator>
  <cp:lastModifiedBy>LOANER</cp:lastModifiedBy>
  <cp:revision>25</cp:revision>
  <dcterms:created xsi:type="dcterms:W3CDTF">2022-11-12T09:40:44Z</dcterms:created>
  <dcterms:modified xsi:type="dcterms:W3CDTF">2022-11-30T03:28:04Z</dcterms:modified>
</cp:coreProperties>
</file>