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4" r:id="rId1"/>
  </p:sldMasterIdLst>
  <p:notesMasterIdLst>
    <p:notesMasterId r:id="rId3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2" r:id="rId14"/>
    <p:sldId id="273" r:id="rId15"/>
    <p:sldId id="274" r:id="rId16"/>
    <p:sldId id="275" r:id="rId17"/>
    <p:sldId id="271" r:id="rId18"/>
    <p:sldId id="276" r:id="rId19"/>
    <p:sldId id="277" r:id="rId20"/>
    <p:sldId id="278" r:id="rId21"/>
    <p:sldId id="279" r:id="rId22"/>
    <p:sldId id="280" r:id="rId23"/>
    <p:sldId id="283" r:id="rId24"/>
    <p:sldId id="281" r:id="rId25"/>
    <p:sldId id="284" r:id="rId26"/>
    <p:sldId id="257" r:id="rId27"/>
    <p:sldId id="267" r:id="rId28"/>
    <p:sldId id="282" r:id="rId29"/>
  </p:sldIdLst>
  <p:sldSz cx="9144000" cy="5143500" type="screen16x9"/>
  <p:notesSz cx="9144000" cy="5143500"/>
  <p:embeddedFontLst>
    <p:embeddedFont>
      <p:font typeface="Cambria" panose="02040503050406030204" pitchFamily="18" charset="0"/>
      <p:regular r:id="rId31"/>
      <p:bold r:id="rId32"/>
      <p:italic r:id="rId33"/>
      <p:boldItalic r:id="rId34"/>
    </p:embeddedFont>
    <p:embeddedFont>
      <p:font typeface="Poppins" panose="00000500000000000000" pitchFamily="2" charset="0"/>
      <p:regular r:id="rId35"/>
      <p:bold r:id="rId36"/>
      <p:italic r:id="rId37"/>
      <p:boldItalic r:id="rId38"/>
    </p:embeddedFont>
    <p:embeddedFont>
      <p:font typeface="Poppins Medium" panose="00000600000000000000" pitchFamily="2" charset="0"/>
      <p:regular r:id="rId39"/>
      <p:bold r:id="rId40"/>
      <p:italic r:id="rId41"/>
      <p:boldItalic r:id="rId42"/>
    </p:embeddedFont>
    <p:embeddedFont>
      <p:font typeface="Tahoma" panose="020B0604030504040204" pitchFamily="34" charset="0"/>
      <p:regular r:id="rId43"/>
      <p:bold r:id="rId44"/>
    </p:embeddedFont>
    <p:embeddedFont>
      <p:font typeface="Trebuchet MS" panose="020B0603020202020204" pitchFamily="34" charset="0"/>
      <p:regular r:id="rId45"/>
      <p:bold r:id="rId46"/>
      <p:italic r:id="rId47"/>
      <p:boldItalic r:id="rId48"/>
    </p:embeddedFont>
    <p:embeddedFont>
      <p:font typeface="Verdana" panose="020B0604030504040204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52B8CA-F906-4D59-BA80-4AEC1F231673}">
  <a:tblStyle styleId="{8E52B8CA-F906-4D59-BA80-4AEC1F2316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6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69" y="21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47" Type="http://schemas.openxmlformats.org/officeDocument/2006/relationships/font" Target="fonts/font17.fntdata"/><Relationship Id="rId50" Type="http://schemas.openxmlformats.org/officeDocument/2006/relationships/font" Target="fonts/font20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font" Target="fonts/font15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font" Target="fonts/font14.fntdata"/><Relationship Id="rId52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font" Target="fonts/font13.fntdata"/><Relationship Id="rId48" Type="http://schemas.openxmlformats.org/officeDocument/2006/relationships/font" Target="fonts/font18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2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font" Target="fonts/font16.fntdata"/><Relationship Id="rId20" Type="http://schemas.openxmlformats.org/officeDocument/2006/relationships/slide" Target="slides/slide19.xml"/><Relationship Id="rId41" Type="http://schemas.openxmlformats.org/officeDocument/2006/relationships/font" Target="fonts/font11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49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524300" y="385750"/>
            <a:ext cx="6096300" cy="1928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7d18d014de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7d18d014de_1_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7d18d014d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7d18d014de_1_2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7d18d014de_1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7d18d014de_1_3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43b28a637a_2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43b28a637a_2_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7d4d20bf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7d4d20bf69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a1ed28ab2c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a1ed28ab2c_1_8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a1ed28ab2c_1_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g2a1ed28ab2c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3c56590e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3c56590e2_0_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3c56590e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3c56590e2_0_1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7d18d014de_1_2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7d18d014de_1_28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a1ed28ab2c_1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a1ed28ab2c_1_49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>
          <a:extLst>
            <a:ext uri="{FF2B5EF4-FFF2-40B4-BE49-F238E27FC236}">
              <a16:creationId xmlns:a16="http://schemas.microsoft.com/office/drawing/2014/main" id="{675CD816-B67A-FA34-BF44-F213E992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>
            <a:extLst>
              <a:ext uri="{FF2B5EF4-FFF2-40B4-BE49-F238E27FC236}">
                <a16:creationId xmlns:a16="http://schemas.microsoft.com/office/drawing/2014/main" id="{FCC1ECAE-79DA-1AFE-7465-E1E079EE5A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8:notes">
            <a:extLst>
              <a:ext uri="{FF2B5EF4-FFF2-40B4-BE49-F238E27FC236}">
                <a16:creationId xmlns:a16="http://schemas.microsoft.com/office/drawing/2014/main" id="{9E6A8C87-D8F5-64EA-6606-645FF5F41A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24776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ed28ab2c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1ed28ab2c_1_4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>
          <a:extLst>
            <a:ext uri="{FF2B5EF4-FFF2-40B4-BE49-F238E27FC236}">
              <a16:creationId xmlns:a16="http://schemas.microsoft.com/office/drawing/2014/main" id="{013D9F27-AD7B-2E6A-6165-C8989506D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a1ed28ab2c_1_41:notes">
            <a:extLst>
              <a:ext uri="{FF2B5EF4-FFF2-40B4-BE49-F238E27FC236}">
                <a16:creationId xmlns:a16="http://schemas.microsoft.com/office/drawing/2014/main" id="{50879247-216C-1279-A79B-9EF2BB373C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a1ed28ab2c_1_41:notes">
            <a:extLst>
              <a:ext uri="{FF2B5EF4-FFF2-40B4-BE49-F238E27FC236}">
                <a16:creationId xmlns:a16="http://schemas.microsoft.com/office/drawing/2014/main" id="{E1A9A980-5408-1A39-A725-2E42D156C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52859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d4d20bf69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d4d20bf69_0_2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1d9d017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1d9d0170b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d18d013a2_5_1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27d18d013a2_5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39e0c627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39e0c627e_0_4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6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2e0f21fc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2e0f21fca_0_0:notes"/>
          <p:cNvSpPr txBox="1">
            <a:spLocks noGrp="1"/>
          </p:cNvSpPr>
          <p:nvPr>
            <p:ph type="body" idx="1"/>
          </p:nvPr>
        </p:nvSpPr>
        <p:spPr>
          <a:xfrm>
            <a:off x="914400" y="2443150"/>
            <a:ext cx="7315200" cy="231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1060730" y="1463366"/>
            <a:ext cx="7022400" cy="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b="0" i="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1371600" y="2880360"/>
            <a:ext cx="64008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3661209" y="351425"/>
            <a:ext cx="1821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1054400" y="1485475"/>
            <a:ext cx="6921600" cy="29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3661209" y="351425"/>
            <a:ext cx="1821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61209" y="351425"/>
            <a:ext cx="1821600" cy="4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 b="1" i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4709160" y="1183005"/>
            <a:ext cx="39777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marL="0" lvl="1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marL="0" lvl="2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marL="0" lvl="3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marL="0" lvl="4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marL="0" lvl="5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marL="0" lvl="6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marL="0" lvl="7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marL="0" lvl="8" indent="0" algn="r" rtl="0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1.1/freeprize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205.174.165.80/CICDataset/ISCX-URL-2016/Dataset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www.kaggle.com/datasets/sid321axn/malicious-urls-dataset" TargetMode="External"/><Relationship Id="rId4" Type="http://schemas.openxmlformats.org/officeDocument/2006/relationships/hyperlink" Target="https://github.com/ebubekirbbr/pdd/tree/master/inpu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8"/>
          <p:cNvGrpSpPr/>
          <p:nvPr/>
        </p:nvGrpSpPr>
        <p:grpSpPr>
          <a:xfrm>
            <a:off x="6261149" y="1007475"/>
            <a:ext cx="2567548" cy="3418975"/>
            <a:chOff x="1241150" y="895325"/>
            <a:chExt cx="2472600" cy="4222521"/>
          </a:xfrm>
        </p:grpSpPr>
        <p:pic>
          <p:nvPicPr>
            <p:cNvPr id="84" name="Google Shape;84;p1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41807" y="2126080"/>
              <a:ext cx="102094" cy="10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41807" y="1982085"/>
              <a:ext cx="102094" cy="1020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" name="Google Shape;86;p18"/>
            <p:cNvSpPr/>
            <p:nvPr/>
          </p:nvSpPr>
          <p:spPr>
            <a:xfrm>
              <a:off x="1248622" y="1853348"/>
              <a:ext cx="529590" cy="59055"/>
            </a:xfrm>
            <a:custGeom>
              <a:avLst/>
              <a:gdLst/>
              <a:ahLst/>
              <a:cxnLst/>
              <a:rect l="l" t="t" r="r" b="b"/>
              <a:pathLst>
                <a:path w="529589" h="59055" extrusionOk="0">
                  <a:moveTo>
                    <a:pt x="529245" y="58609"/>
                  </a:moveTo>
                  <a:lnTo>
                    <a:pt x="0" y="58609"/>
                  </a:lnTo>
                  <a:lnTo>
                    <a:pt x="0" y="0"/>
                  </a:lnTo>
                  <a:lnTo>
                    <a:pt x="529245" y="0"/>
                  </a:lnTo>
                  <a:lnTo>
                    <a:pt x="529245" y="58609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87" name="Google Shape;87;p1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241150" y="895325"/>
              <a:ext cx="2472600" cy="4119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8" name="Google Shape;88;p18"/>
            <p:cNvSpPr/>
            <p:nvPr/>
          </p:nvSpPr>
          <p:spPr>
            <a:xfrm>
              <a:off x="1498844" y="4364521"/>
              <a:ext cx="2037080" cy="54610"/>
            </a:xfrm>
            <a:custGeom>
              <a:avLst/>
              <a:gdLst/>
              <a:ahLst/>
              <a:cxnLst/>
              <a:rect l="l" t="t" r="r" b="b"/>
              <a:pathLst>
                <a:path w="2037079" h="54610" extrusionOk="0">
                  <a:moveTo>
                    <a:pt x="2033793" y="54432"/>
                  </a:moveTo>
                  <a:lnTo>
                    <a:pt x="3121" y="54432"/>
                  </a:lnTo>
                  <a:lnTo>
                    <a:pt x="0" y="51266"/>
                  </a:lnTo>
                  <a:lnTo>
                    <a:pt x="0" y="3649"/>
                  </a:lnTo>
                  <a:lnTo>
                    <a:pt x="3121" y="0"/>
                  </a:lnTo>
                  <a:lnTo>
                    <a:pt x="6287" y="0"/>
                  </a:lnTo>
                  <a:lnTo>
                    <a:pt x="2033793" y="0"/>
                  </a:lnTo>
                  <a:lnTo>
                    <a:pt x="2036915" y="3649"/>
                  </a:lnTo>
                  <a:lnTo>
                    <a:pt x="2036915" y="51266"/>
                  </a:lnTo>
                  <a:lnTo>
                    <a:pt x="2033793" y="544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89" name="Google Shape;89;p1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336964" y="1804104"/>
              <a:ext cx="78527" cy="1089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1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648962" y="1804104"/>
              <a:ext cx="78526" cy="10890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1" name="Google Shape;91;p18"/>
            <p:cNvSpPr/>
            <p:nvPr/>
          </p:nvSpPr>
          <p:spPr>
            <a:xfrm>
              <a:off x="2179627" y="1834134"/>
              <a:ext cx="705485" cy="421005"/>
            </a:xfrm>
            <a:custGeom>
              <a:avLst/>
              <a:gdLst/>
              <a:ahLst/>
              <a:cxnLst/>
              <a:rect l="l" t="t" r="r" b="b"/>
              <a:pathLst>
                <a:path w="705485" h="421005" extrusionOk="0">
                  <a:moveTo>
                    <a:pt x="359416" y="420731"/>
                  </a:moveTo>
                  <a:lnTo>
                    <a:pt x="313255" y="410042"/>
                  </a:lnTo>
                  <a:lnTo>
                    <a:pt x="238101" y="376683"/>
                  </a:lnTo>
                  <a:lnTo>
                    <a:pt x="195469" y="350899"/>
                  </a:lnTo>
                  <a:lnTo>
                    <a:pt x="152571" y="318723"/>
                  </a:lnTo>
                  <a:lnTo>
                    <a:pt x="111734" y="279913"/>
                  </a:lnTo>
                  <a:lnTo>
                    <a:pt x="75285" y="234227"/>
                  </a:lnTo>
                  <a:lnTo>
                    <a:pt x="45552" y="181425"/>
                  </a:lnTo>
                  <a:lnTo>
                    <a:pt x="24861" y="121264"/>
                  </a:lnTo>
                  <a:lnTo>
                    <a:pt x="10924" y="62324"/>
                  </a:lnTo>
                  <a:lnTo>
                    <a:pt x="0" y="5616"/>
                  </a:lnTo>
                  <a:lnTo>
                    <a:pt x="679" y="0"/>
                  </a:lnTo>
                  <a:lnTo>
                    <a:pt x="4984" y="6595"/>
                  </a:lnTo>
                  <a:lnTo>
                    <a:pt x="10984" y="21104"/>
                  </a:lnTo>
                  <a:lnTo>
                    <a:pt x="16316" y="35614"/>
                  </a:lnTo>
                  <a:lnTo>
                    <a:pt x="18618" y="42209"/>
                  </a:lnTo>
                  <a:lnTo>
                    <a:pt x="48950" y="76798"/>
                  </a:lnTo>
                  <a:lnTo>
                    <a:pt x="91017" y="109123"/>
                  </a:lnTo>
                  <a:lnTo>
                    <a:pt x="141271" y="133032"/>
                  </a:lnTo>
                  <a:lnTo>
                    <a:pt x="196162" y="142369"/>
                  </a:lnTo>
                  <a:lnTo>
                    <a:pt x="499644" y="142369"/>
                  </a:lnTo>
                  <a:lnTo>
                    <a:pt x="503750" y="143428"/>
                  </a:lnTo>
                  <a:lnTo>
                    <a:pt x="520779" y="144787"/>
                  </a:lnTo>
                  <a:lnTo>
                    <a:pt x="674908" y="144787"/>
                  </a:lnTo>
                  <a:lnTo>
                    <a:pt x="645505" y="207858"/>
                  </a:lnTo>
                  <a:lnTo>
                    <a:pt x="575607" y="288255"/>
                  </a:lnTo>
                  <a:lnTo>
                    <a:pt x="511961" y="338620"/>
                  </a:lnTo>
                  <a:lnTo>
                    <a:pt x="460829" y="376047"/>
                  </a:lnTo>
                  <a:lnTo>
                    <a:pt x="419902" y="401540"/>
                  </a:lnTo>
                  <a:lnTo>
                    <a:pt x="386868" y="416101"/>
                  </a:lnTo>
                  <a:lnTo>
                    <a:pt x="359416" y="420731"/>
                  </a:lnTo>
                  <a:close/>
                </a:path>
                <a:path w="705485" h="421005" extrusionOk="0">
                  <a:moveTo>
                    <a:pt x="674908" y="144787"/>
                  </a:moveTo>
                  <a:lnTo>
                    <a:pt x="520779" y="144787"/>
                  </a:lnTo>
                  <a:lnTo>
                    <a:pt x="564968" y="137137"/>
                  </a:lnTo>
                  <a:lnTo>
                    <a:pt x="608319" y="117338"/>
                  </a:lnTo>
                  <a:lnTo>
                    <a:pt x="647990" y="90112"/>
                  </a:lnTo>
                  <a:lnTo>
                    <a:pt x="681137" y="60182"/>
                  </a:lnTo>
                  <a:lnTo>
                    <a:pt x="704918" y="32272"/>
                  </a:lnTo>
                  <a:lnTo>
                    <a:pt x="701277" y="58803"/>
                  </a:lnTo>
                  <a:lnTo>
                    <a:pt x="684434" y="124353"/>
                  </a:lnTo>
                  <a:lnTo>
                    <a:pt x="674908" y="144787"/>
                  </a:lnTo>
                  <a:close/>
                </a:path>
                <a:path w="705485" h="421005" extrusionOk="0">
                  <a:moveTo>
                    <a:pt x="499644" y="142369"/>
                  </a:moveTo>
                  <a:lnTo>
                    <a:pt x="196162" y="142369"/>
                  </a:lnTo>
                  <a:lnTo>
                    <a:pt x="216626" y="140935"/>
                  </a:lnTo>
                  <a:lnTo>
                    <a:pt x="237074" y="136438"/>
                  </a:lnTo>
                  <a:lnTo>
                    <a:pt x="257324" y="128587"/>
                  </a:lnTo>
                  <a:lnTo>
                    <a:pt x="277195" y="117087"/>
                  </a:lnTo>
                  <a:lnTo>
                    <a:pt x="309457" y="95364"/>
                  </a:lnTo>
                  <a:lnTo>
                    <a:pt x="334733" y="79725"/>
                  </a:lnTo>
                  <a:lnTo>
                    <a:pt x="355070" y="70269"/>
                  </a:lnTo>
                  <a:lnTo>
                    <a:pt x="372518" y="67095"/>
                  </a:lnTo>
                  <a:lnTo>
                    <a:pt x="389364" y="70400"/>
                  </a:lnTo>
                  <a:lnTo>
                    <a:pt x="407500" y="80379"/>
                  </a:lnTo>
                  <a:lnTo>
                    <a:pt x="429074" y="97126"/>
                  </a:lnTo>
                  <a:lnTo>
                    <a:pt x="456233" y="120736"/>
                  </a:lnTo>
                  <a:lnTo>
                    <a:pt x="471308" y="131691"/>
                  </a:lnTo>
                  <a:lnTo>
                    <a:pt x="487204" y="139159"/>
                  </a:lnTo>
                  <a:lnTo>
                    <a:pt x="499644" y="1423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8"/>
            <p:cNvSpPr/>
            <p:nvPr/>
          </p:nvSpPr>
          <p:spPr>
            <a:xfrm>
              <a:off x="2257910" y="2487802"/>
              <a:ext cx="548640" cy="412750"/>
            </a:xfrm>
            <a:custGeom>
              <a:avLst/>
              <a:gdLst/>
              <a:ahLst/>
              <a:cxnLst/>
              <a:rect l="l" t="t" r="r" b="b"/>
              <a:pathLst>
                <a:path w="548639" h="412750" extrusionOk="0">
                  <a:moveTo>
                    <a:pt x="0" y="0"/>
                  </a:moveTo>
                  <a:lnTo>
                    <a:pt x="2986" y="44664"/>
                  </a:lnTo>
                  <a:lnTo>
                    <a:pt x="10086" y="89634"/>
                  </a:lnTo>
                  <a:lnTo>
                    <a:pt x="20093" y="134866"/>
                  </a:lnTo>
                  <a:lnTo>
                    <a:pt x="31800" y="180315"/>
                  </a:lnTo>
                  <a:lnTo>
                    <a:pt x="44000" y="225934"/>
                  </a:lnTo>
                  <a:lnTo>
                    <a:pt x="55487" y="271679"/>
                  </a:lnTo>
                </a:path>
                <a:path w="548639" h="412750" extrusionOk="0">
                  <a:moveTo>
                    <a:pt x="548634" y="2593"/>
                  </a:moveTo>
                  <a:lnTo>
                    <a:pt x="534999" y="49995"/>
                  </a:lnTo>
                  <a:lnTo>
                    <a:pt x="514542" y="95471"/>
                  </a:lnTo>
                  <a:lnTo>
                    <a:pt x="493203" y="141236"/>
                  </a:lnTo>
                  <a:lnTo>
                    <a:pt x="476922" y="189502"/>
                  </a:lnTo>
                  <a:lnTo>
                    <a:pt x="468540" y="246581"/>
                  </a:lnTo>
                  <a:lnTo>
                    <a:pt x="469194" y="301401"/>
                  </a:lnTo>
                  <a:lnTo>
                    <a:pt x="476328" y="356024"/>
                  </a:lnTo>
                  <a:lnTo>
                    <a:pt x="487386" y="412509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8"/>
            <p:cNvSpPr/>
            <p:nvPr/>
          </p:nvSpPr>
          <p:spPr>
            <a:xfrm>
              <a:off x="2734304" y="2842710"/>
              <a:ext cx="12065" cy="57785"/>
            </a:xfrm>
            <a:custGeom>
              <a:avLst/>
              <a:gdLst/>
              <a:ahLst/>
              <a:cxnLst/>
              <a:rect l="l" t="t" r="r" b="b"/>
              <a:pathLst>
                <a:path w="12064" h="57785" extrusionOk="0">
                  <a:moveTo>
                    <a:pt x="0" y="0"/>
                  </a:moveTo>
                  <a:lnTo>
                    <a:pt x="11519" y="57598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8"/>
            <p:cNvSpPr/>
            <p:nvPr/>
          </p:nvSpPr>
          <p:spPr>
            <a:xfrm>
              <a:off x="2142757" y="1359459"/>
              <a:ext cx="760095" cy="800735"/>
            </a:xfrm>
            <a:custGeom>
              <a:avLst/>
              <a:gdLst/>
              <a:ahLst/>
              <a:cxnLst/>
              <a:rect l="l" t="t" r="r" b="b"/>
              <a:pathLst>
                <a:path w="760094" h="800735" extrusionOk="0">
                  <a:moveTo>
                    <a:pt x="563804" y="800661"/>
                  </a:moveTo>
                  <a:lnTo>
                    <a:pt x="575869" y="762374"/>
                  </a:lnTo>
                  <a:lnTo>
                    <a:pt x="586414" y="712846"/>
                  </a:lnTo>
                  <a:lnTo>
                    <a:pt x="595114" y="655343"/>
                  </a:lnTo>
                  <a:lnTo>
                    <a:pt x="601640" y="593131"/>
                  </a:lnTo>
                  <a:lnTo>
                    <a:pt x="605667" y="529476"/>
                  </a:lnTo>
                  <a:lnTo>
                    <a:pt x="606867" y="467644"/>
                  </a:lnTo>
                  <a:lnTo>
                    <a:pt x="604913" y="410900"/>
                  </a:lnTo>
                  <a:lnTo>
                    <a:pt x="599479" y="362512"/>
                  </a:lnTo>
                  <a:lnTo>
                    <a:pt x="576862" y="303864"/>
                  </a:lnTo>
                  <a:lnTo>
                    <a:pt x="508662" y="261616"/>
                  </a:lnTo>
                  <a:lnTo>
                    <a:pt x="461877" y="247481"/>
                  </a:lnTo>
                  <a:lnTo>
                    <a:pt x="405606" y="242088"/>
                  </a:lnTo>
                  <a:lnTo>
                    <a:pt x="374537" y="243548"/>
                  </a:lnTo>
                  <a:lnTo>
                    <a:pt x="304780" y="256279"/>
                  </a:lnTo>
                  <a:lnTo>
                    <a:pt x="265919" y="268250"/>
                  </a:lnTo>
                  <a:lnTo>
                    <a:pt x="231920" y="286346"/>
                  </a:lnTo>
                  <a:lnTo>
                    <a:pt x="204679" y="313755"/>
                  </a:lnTo>
                  <a:lnTo>
                    <a:pt x="183613" y="348936"/>
                  </a:lnTo>
                  <a:lnTo>
                    <a:pt x="168139" y="390347"/>
                  </a:lnTo>
                  <a:lnTo>
                    <a:pt x="157674" y="436448"/>
                  </a:lnTo>
                  <a:lnTo>
                    <a:pt x="151633" y="485697"/>
                  </a:lnTo>
                  <a:lnTo>
                    <a:pt x="149435" y="536553"/>
                  </a:lnTo>
                  <a:lnTo>
                    <a:pt x="150496" y="587475"/>
                  </a:lnTo>
                  <a:lnTo>
                    <a:pt x="154232" y="636922"/>
                  </a:lnTo>
                  <a:lnTo>
                    <a:pt x="160061" y="683353"/>
                  </a:lnTo>
                  <a:lnTo>
                    <a:pt x="167399" y="725228"/>
                  </a:lnTo>
                  <a:lnTo>
                    <a:pt x="184270" y="789141"/>
                  </a:lnTo>
                  <a:lnTo>
                    <a:pt x="37153" y="700633"/>
                  </a:lnTo>
                  <a:lnTo>
                    <a:pt x="31861" y="683445"/>
                  </a:lnTo>
                  <a:lnTo>
                    <a:pt x="19945" y="642804"/>
                  </a:lnTo>
                  <a:lnTo>
                    <a:pt x="7344" y="595089"/>
                  </a:lnTo>
                  <a:lnTo>
                    <a:pt x="0" y="556681"/>
                  </a:lnTo>
                  <a:lnTo>
                    <a:pt x="1159" y="484207"/>
                  </a:lnTo>
                  <a:lnTo>
                    <a:pt x="7826" y="362017"/>
                  </a:lnTo>
                  <a:lnTo>
                    <a:pt x="15284" y="246992"/>
                  </a:lnTo>
                  <a:lnTo>
                    <a:pt x="18818" y="196010"/>
                  </a:lnTo>
                  <a:lnTo>
                    <a:pt x="76015" y="165383"/>
                  </a:lnTo>
                  <a:lnTo>
                    <a:pt x="203550" y="98005"/>
                  </a:lnTo>
                  <a:lnTo>
                    <a:pt x="335340" y="30626"/>
                  </a:lnTo>
                  <a:lnTo>
                    <a:pt x="405298" y="0"/>
                  </a:lnTo>
                  <a:lnTo>
                    <a:pt x="405738" y="0"/>
                  </a:lnTo>
                  <a:lnTo>
                    <a:pt x="406046" y="87"/>
                  </a:lnTo>
                  <a:lnTo>
                    <a:pt x="406222" y="219"/>
                  </a:lnTo>
                  <a:lnTo>
                    <a:pt x="465183" y="30202"/>
                  </a:lnTo>
                  <a:lnTo>
                    <a:pt x="586239" y="88491"/>
                  </a:lnTo>
                  <a:lnTo>
                    <a:pt x="705629" y="145304"/>
                  </a:lnTo>
                  <a:lnTo>
                    <a:pt x="759594" y="170860"/>
                  </a:lnTo>
                  <a:lnTo>
                    <a:pt x="741259" y="661413"/>
                  </a:lnTo>
                  <a:lnTo>
                    <a:pt x="563804" y="80066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8"/>
            <p:cNvSpPr/>
            <p:nvPr/>
          </p:nvSpPr>
          <p:spPr>
            <a:xfrm>
              <a:off x="2053997" y="1024117"/>
              <a:ext cx="962025" cy="1492250"/>
            </a:xfrm>
            <a:custGeom>
              <a:avLst/>
              <a:gdLst/>
              <a:ahLst/>
              <a:cxnLst/>
              <a:rect l="l" t="t" r="r" b="b"/>
              <a:pathLst>
                <a:path w="962025" h="1492250" extrusionOk="0">
                  <a:moveTo>
                    <a:pt x="807509" y="1491973"/>
                  </a:moveTo>
                  <a:lnTo>
                    <a:pt x="718517" y="1476276"/>
                  </a:lnTo>
                  <a:lnTo>
                    <a:pt x="731453" y="1378342"/>
                  </a:lnTo>
                  <a:lnTo>
                    <a:pt x="758028" y="1149026"/>
                  </a:lnTo>
                  <a:lnTo>
                    <a:pt x="779896" y="885061"/>
                  </a:lnTo>
                  <a:lnTo>
                    <a:pt x="778710" y="683178"/>
                  </a:lnTo>
                  <a:lnTo>
                    <a:pt x="766685" y="629418"/>
                  </a:lnTo>
                  <a:lnTo>
                    <a:pt x="747367" y="585196"/>
                  </a:lnTo>
                  <a:lnTo>
                    <a:pt x="721800" y="549654"/>
                  </a:lnTo>
                  <a:lnTo>
                    <a:pt x="691025" y="521934"/>
                  </a:lnTo>
                  <a:lnTo>
                    <a:pt x="656084" y="501179"/>
                  </a:lnTo>
                  <a:lnTo>
                    <a:pt x="618020" y="486529"/>
                  </a:lnTo>
                  <a:lnTo>
                    <a:pt x="577875" y="477127"/>
                  </a:lnTo>
                  <a:lnTo>
                    <a:pt x="536691" y="472115"/>
                  </a:lnTo>
                  <a:lnTo>
                    <a:pt x="495510" y="470635"/>
                  </a:lnTo>
                  <a:lnTo>
                    <a:pt x="457122" y="471853"/>
                  </a:lnTo>
                  <a:lnTo>
                    <a:pt x="416371" y="476048"/>
                  </a:lnTo>
                  <a:lnTo>
                    <a:pt x="374634" y="484030"/>
                  </a:lnTo>
                  <a:lnTo>
                    <a:pt x="333285" y="496610"/>
                  </a:lnTo>
                  <a:lnTo>
                    <a:pt x="293702" y="514598"/>
                  </a:lnTo>
                  <a:lnTo>
                    <a:pt x="257259" y="538806"/>
                  </a:lnTo>
                  <a:lnTo>
                    <a:pt x="225332" y="570043"/>
                  </a:lnTo>
                  <a:lnTo>
                    <a:pt x="199298" y="609122"/>
                  </a:lnTo>
                  <a:lnTo>
                    <a:pt x="180532" y="656852"/>
                  </a:lnTo>
                  <a:lnTo>
                    <a:pt x="170409" y="714043"/>
                  </a:lnTo>
                  <a:lnTo>
                    <a:pt x="170924" y="929898"/>
                  </a:lnTo>
                  <a:lnTo>
                    <a:pt x="191476" y="1186833"/>
                  </a:lnTo>
                  <a:lnTo>
                    <a:pt x="215762" y="1401856"/>
                  </a:lnTo>
                  <a:lnTo>
                    <a:pt x="227480" y="1491973"/>
                  </a:lnTo>
                  <a:lnTo>
                    <a:pt x="182984" y="1491973"/>
                  </a:lnTo>
                  <a:lnTo>
                    <a:pt x="163751" y="1448853"/>
                  </a:lnTo>
                  <a:lnTo>
                    <a:pt x="145348" y="1404534"/>
                  </a:lnTo>
                  <a:lnTo>
                    <a:pt x="127822" y="1359135"/>
                  </a:lnTo>
                  <a:lnTo>
                    <a:pt x="111218" y="1312778"/>
                  </a:lnTo>
                  <a:lnTo>
                    <a:pt x="95582" y="1265581"/>
                  </a:lnTo>
                  <a:lnTo>
                    <a:pt x="80959" y="1217666"/>
                  </a:lnTo>
                  <a:lnTo>
                    <a:pt x="67394" y="1169152"/>
                  </a:lnTo>
                  <a:lnTo>
                    <a:pt x="54934" y="1120160"/>
                  </a:lnTo>
                  <a:lnTo>
                    <a:pt x="43624" y="1070810"/>
                  </a:lnTo>
                  <a:lnTo>
                    <a:pt x="33509" y="1021222"/>
                  </a:lnTo>
                  <a:lnTo>
                    <a:pt x="24635" y="971516"/>
                  </a:lnTo>
                  <a:lnTo>
                    <a:pt x="17047" y="921812"/>
                  </a:lnTo>
                  <a:lnTo>
                    <a:pt x="10792" y="872232"/>
                  </a:lnTo>
                  <a:lnTo>
                    <a:pt x="5913" y="822894"/>
                  </a:lnTo>
                  <a:lnTo>
                    <a:pt x="2458" y="773919"/>
                  </a:lnTo>
                  <a:lnTo>
                    <a:pt x="472" y="725427"/>
                  </a:lnTo>
                  <a:lnTo>
                    <a:pt x="0" y="677539"/>
                  </a:lnTo>
                  <a:lnTo>
                    <a:pt x="1087" y="630375"/>
                  </a:lnTo>
                  <a:lnTo>
                    <a:pt x="3779" y="584055"/>
                  </a:lnTo>
                  <a:lnTo>
                    <a:pt x="8123" y="538698"/>
                  </a:lnTo>
                  <a:lnTo>
                    <a:pt x="18732" y="483384"/>
                  </a:lnTo>
                  <a:lnTo>
                    <a:pt x="36362" y="429722"/>
                  </a:lnTo>
                  <a:lnTo>
                    <a:pt x="60047" y="377976"/>
                  </a:lnTo>
                  <a:lnTo>
                    <a:pt x="88824" y="328411"/>
                  </a:lnTo>
                  <a:lnTo>
                    <a:pt x="121725" y="281291"/>
                  </a:lnTo>
                  <a:lnTo>
                    <a:pt x="157786" y="236880"/>
                  </a:lnTo>
                  <a:lnTo>
                    <a:pt x="196042" y="195444"/>
                  </a:lnTo>
                  <a:lnTo>
                    <a:pt x="235526" y="157246"/>
                  </a:lnTo>
                  <a:lnTo>
                    <a:pt x="275275" y="122552"/>
                  </a:lnTo>
                  <a:lnTo>
                    <a:pt x="314322" y="91625"/>
                  </a:lnTo>
                  <a:lnTo>
                    <a:pt x="351702" y="64731"/>
                  </a:lnTo>
                  <a:lnTo>
                    <a:pt x="386450" y="42133"/>
                  </a:lnTo>
                  <a:lnTo>
                    <a:pt x="444188" y="10885"/>
                  </a:lnTo>
                  <a:lnTo>
                    <a:pt x="479814" y="0"/>
                  </a:lnTo>
                  <a:lnTo>
                    <a:pt x="495520" y="3585"/>
                  </a:lnTo>
                  <a:lnTo>
                    <a:pt x="546888" y="30711"/>
                  </a:lnTo>
                  <a:lnTo>
                    <a:pt x="580342" y="53215"/>
                  </a:lnTo>
                  <a:lnTo>
                    <a:pt x="617501" y="80989"/>
                  </a:lnTo>
                  <a:lnTo>
                    <a:pt x="657262" y="113513"/>
                  </a:lnTo>
                  <a:lnTo>
                    <a:pt x="698519" y="150270"/>
                  </a:lnTo>
                  <a:lnTo>
                    <a:pt x="740168" y="190741"/>
                  </a:lnTo>
                  <a:lnTo>
                    <a:pt x="781104" y="234408"/>
                  </a:lnTo>
                  <a:lnTo>
                    <a:pt x="820222" y="280751"/>
                  </a:lnTo>
                  <a:lnTo>
                    <a:pt x="856418" y="329253"/>
                  </a:lnTo>
                  <a:lnTo>
                    <a:pt x="888586" y="379395"/>
                  </a:lnTo>
                  <a:lnTo>
                    <a:pt x="915622" y="430659"/>
                  </a:lnTo>
                  <a:lnTo>
                    <a:pt x="936421" y="482526"/>
                  </a:lnTo>
                  <a:lnTo>
                    <a:pt x="949878" y="534477"/>
                  </a:lnTo>
                  <a:lnTo>
                    <a:pt x="955841" y="574760"/>
                  </a:lnTo>
                  <a:lnTo>
                    <a:pt x="959747" y="617725"/>
                  </a:lnTo>
                  <a:lnTo>
                    <a:pt x="961694" y="663099"/>
                  </a:lnTo>
                  <a:lnTo>
                    <a:pt x="961782" y="710605"/>
                  </a:lnTo>
                  <a:lnTo>
                    <a:pt x="960109" y="759968"/>
                  </a:lnTo>
                  <a:lnTo>
                    <a:pt x="956776" y="810913"/>
                  </a:lnTo>
                  <a:lnTo>
                    <a:pt x="951882" y="863166"/>
                  </a:lnTo>
                  <a:lnTo>
                    <a:pt x="945526" y="916450"/>
                  </a:lnTo>
                  <a:lnTo>
                    <a:pt x="937806" y="970491"/>
                  </a:lnTo>
                  <a:lnTo>
                    <a:pt x="928824" y="1025014"/>
                  </a:lnTo>
                  <a:lnTo>
                    <a:pt x="918677" y="1079742"/>
                  </a:lnTo>
                  <a:lnTo>
                    <a:pt x="907465" y="1134402"/>
                  </a:lnTo>
                  <a:lnTo>
                    <a:pt x="895288" y="1188718"/>
                  </a:lnTo>
                  <a:lnTo>
                    <a:pt x="882244" y="1242414"/>
                  </a:lnTo>
                  <a:lnTo>
                    <a:pt x="868434" y="1295216"/>
                  </a:lnTo>
                  <a:lnTo>
                    <a:pt x="853956" y="1346847"/>
                  </a:lnTo>
                  <a:lnTo>
                    <a:pt x="838909" y="1397034"/>
                  </a:lnTo>
                  <a:lnTo>
                    <a:pt x="823394" y="1445501"/>
                  </a:lnTo>
                  <a:lnTo>
                    <a:pt x="807509" y="1491973"/>
                  </a:lnTo>
                  <a:close/>
                </a:path>
              </a:pathLst>
            </a:custGeom>
            <a:solidFill>
              <a:srgbClr val="5757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8"/>
            <p:cNvSpPr/>
            <p:nvPr/>
          </p:nvSpPr>
          <p:spPr>
            <a:xfrm>
              <a:off x="1498844" y="3007633"/>
              <a:ext cx="2037080" cy="1356995"/>
            </a:xfrm>
            <a:custGeom>
              <a:avLst/>
              <a:gdLst/>
              <a:ahLst/>
              <a:cxnLst/>
              <a:rect l="l" t="t" r="r" b="b"/>
              <a:pathLst>
                <a:path w="2037079" h="1356995" extrusionOk="0">
                  <a:moveTo>
                    <a:pt x="2017041" y="1356902"/>
                  </a:moveTo>
                  <a:lnTo>
                    <a:pt x="19345" y="1356902"/>
                  </a:lnTo>
                  <a:lnTo>
                    <a:pt x="11908" y="1355418"/>
                  </a:lnTo>
                  <a:lnTo>
                    <a:pt x="5748" y="1351329"/>
                  </a:lnTo>
                  <a:lnTo>
                    <a:pt x="1551" y="1345179"/>
                  </a:lnTo>
                  <a:lnTo>
                    <a:pt x="0" y="1337512"/>
                  </a:lnTo>
                  <a:lnTo>
                    <a:pt x="0" y="19345"/>
                  </a:lnTo>
                  <a:lnTo>
                    <a:pt x="1551" y="11685"/>
                  </a:lnTo>
                  <a:lnTo>
                    <a:pt x="5748" y="5550"/>
                  </a:lnTo>
                  <a:lnTo>
                    <a:pt x="11908" y="1477"/>
                  </a:lnTo>
                  <a:lnTo>
                    <a:pt x="19345" y="0"/>
                  </a:lnTo>
                  <a:lnTo>
                    <a:pt x="2017041" y="0"/>
                  </a:lnTo>
                  <a:lnTo>
                    <a:pt x="2025006" y="1477"/>
                  </a:lnTo>
                  <a:lnTo>
                    <a:pt x="2031298" y="5550"/>
                  </a:lnTo>
                  <a:lnTo>
                    <a:pt x="2035429" y="11685"/>
                  </a:lnTo>
                  <a:lnTo>
                    <a:pt x="2036915" y="19345"/>
                  </a:lnTo>
                  <a:lnTo>
                    <a:pt x="2036915" y="1337512"/>
                  </a:lnTo>
                  <a:lnTo>
                    <a:pt x="2035429" y="1345179"/>
                  </a:lnTo>
                  <a:lnTo>
                    <a:pt x="2031298" y="1351329"/>
                  </a:lnTo>
                  <a:lnTo>
                    <a:pt x="2025006" y="1355418"/>
                  </a:lnTo>
                  <a:lnTo>
                    <a:pt x="2017041" y="1356902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8"/>
            <p:cNvSpPr/>
            <p:nvPr/>
          </p:nvSpPr>
          <p:spPr>
            <a:xfrm>
              <a:off x="1297501" y="3311845"/>
              <a:ext cx="323215" cy="563245"/>
            </a:xfrm>
            <a:custGeom>
              <a:avLst/>
              <a:gdLst/>
              <a:ahLst/>
              <a:cxnLst/>
              <a:rect l="l" t="t" r="r" b="b"/>
              <a:pathLst>
                <a:path w="323215" h="563245" extrusionOk="0">
                  <a:moveTo>
                    <a:pt x="201344" y="563188"/>
                  </a:moveTo>
                  <a:lnTo>
                    <a:pt x="158273" y="541115"/>
                  </a:lnTo>
                  <a:lnTo>
                    <a:pt x="104074" y="493815"/>
                  </a:lnTo>
                  <a:lnTo>
                    <a:pt x="63853" y="443570"/>
                  </a:lnTo>
                  <a:lnTo>
                    <a:pt x="49521" y="428646"/>
                  </a:lnTo>
                  <a:lnTo>
                    <a:pt x="22399" y="402216"/>
                  </a:lnTo>
                  <a:lnTo>
                    <a:pt x="7246" y="373713"/>
                  </a:lnTo>
                  <a:lnTo>
                    <a:pt x="4460" y="342844"/>
                  </a:lnTo>
                  <a:lnTo>
                    <a:pt x="14435" y="309316"/>
                  </a:lnTo>
                  <a:lnTo>
                    <a:pt x="0" y="259503"/>
                  </a:lnTo>
                  <a:lnTo>
                    <a:pt x="6916" y="226529"/>
                  </a:lnTo>
                  <a:lnTo>
                    <a:pt x="22176" y="206028"/>
                  </a:lnTo>
                  <a:lnTo>
                    <a:pt x="32770" y="193635"/>
                  </a:lnTo>
                  <a:lnTo>
                    <a:pt x="17787" y="160773"/>
                  </a:lnTo>
                  <a:lnTo>
                    <a:pt x="29115" y="130997"/>
                  </a:lnTo>
                  <a:lnTo>
                    <a:pt x="49866" y="106226"/>
                  </a:lnTo>
                  <a:lnTo>
                    <a:pt x="63152" y="88376"/>
                  </a:lnTo>
                  <a:lnTo>
                    <a:pt x="57695" y="51288"/>
                  </a:lnTo>
                  <a:lnTo>
                    <a:pt x="69653" y="23495"/>
                  </a:lnTo>
                  <a:lnTo>
                    <a:pt x="96509" y="6049"/>
                  </a:lnTo>
                  <a:lnTo>
                    <a:pt x="135743" y="0"/>
                  </a:lnTo>
                  <a:lnTo>
                    <a:pt x="150011" y="605"/>
                  </a:lnTo>
                  <a:lnTo>
                    <a:pt x="197694" y="9848"/>
                  </a:lnTo>
                  <a:lnTo>
                    <a:pt x="258398" y="41736"/>
                  </a:lnTo>
                  <a:lnTo>
                    <a:pt x="273047" y="66337"/>
                  </a:lnTo>
                  <a:lnTo>
                    <a:pt x="265713" y="95190"/>
                  </a:lnTo>
                  <a:lnTo>
                    <a:pt x="262196" y="100643"/>
                  </a:lnTo>
                  <a:lnTo>
                    <a:pt x="255117" y="102138"/>
                  </a:lnTo>
                  <a:lnTo>
                    <a:pt x="246147" y="102138"/>
                  </a:lnTo>
                  <a:lnTo>
                    <a:pt x="237446" y="101788"/>
                  </a:lnTo>
                  <a:lnTo>
                    <a:pt x="227944" y="101017"/>
                  </a:lnTo>
                  <a:lnTo>
                    <a:pt x="217916" y="100246"/>
                  </a:lnTo>
                  <a:lnTo>
                    <a:pt x="207631" y="99895"/>
                  </a:lnTo>
                  <a:lnTo>
                    <a:pt x="222389" y="104673"/>
                  </a:lnTo>
                  <a:lnTo>
                    <a:pt x="254336" y="113712"/>
                  </a:lnTo>
                  <a:lnTo>
                    <a:pt x="288443" y="125011"/>
                  </a:lnTo>
                  <a:lnTo>
                    <a:pt x="309681" y="136565"/>
                  </a:lnTo>
                  <a:lnTo>
                    <a:pt x="317052" y="149369"/>
                  </a:lnTo>
                  <a:lnTo>
                    <a:pt x="319118" y="164045"/>
                  </a:lnTo>
                  <a:lnTo>
                    <a:pt x="315289" y="179116"/>
                  </a:lnTo>
                  <a:lnTo>
                    <a:pt x="279079" y="205820"/>
                  </a:lnTo>
                  <a:lnTo>
                    <a:pt x="247642" y="208936"/>
                  </a:lnTo>
                  <a:lnTo>
                    <a:pt x="234078" y="208538"/>
                  </a:lnTo>
                  <a:lnTo>
                    <a:pt x="222295" y="207661"/>
                  </a:lnTo>
                  <a:lnTo>
                    <a:pt x="213215" y="206785"/>
                  </a:lnTo>
                  <a:lnTo>
                    <a:pt x="207763" y="206386"/>
                  </a:lnTo>
                  <a:lnTo>
                    <a:pt x="206884" y="206386"/>
                  </a:lnTo>
                  <a:lnTo>
                    <a:pt x="206488" y="206474"/>
                  </a:lnTo>
                  <a:lnTo>
                    <a:pt x="206576" y="206694"/>
                  </a:lnTo>
                  <a:lnTo>
                    <a:pt x="240414" y="209659"/>
                  </a:lnTo>
                  <a:lnTo>
                    <a:pt x="280970" y="216988"/>
                  </a:lnTo>
                  <a:lnTo>
                    <a:pt x="313382" y="231086"/>
                  </a:lnTo>
                  <a:lnTo>
                    <a:pt x="322784" y="254355"/>
                  </a:lnTo>
                  <a:lnTo>
                    <a:pt x="304298" y="283381"/>
                  </a:lnTo>
                  <a:lnTo>
                    <a:pt x="276925" y="296615"/>
                  </a:lnTo>
                  <a:lnTo>
                    <a:pt x="248662" y="301019"/>
                  </a:lnTo>
                  <a:lnTo>
                    <a:pt x="227505" y="303556"/>
                  </a:lnTo>
                  <a:lnTo>
                    <a:pt x="238942" y="305520"/>
                  </a:lnTo>
                  <a:lnTo>
                    <a:pt x="265647" y="309113"/>
                  </a:lnTo>
                  <a:lnTo>
                    <a:pt x="292649" y="317907"/>
                  </a:lnTo>
                  <a:lnTo>
                    <a:pt x="304977" y="335477"/>
                  </a:lnTo>
                  <a:lnTo>
                    <a:pt x="293337" y="357404"/>
                  </a:lnTo>
                  <a:lnTo>
                    <a:pt x="271874" y="372657"/>
                  </a:lnTo>
                  <a:lnTo>
                    <a:pt x="240791" y="382017"/>
                  </a:lnTo>
                  <a:lnTo>
                    <a:pt x="200288" y="386260"/>
                  </a:lnTo>
                  <a:lnTo>
                    <a:pt x="201344" y="563188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8"/>
            <p:cNvSpPr/>
            <p:nvPr/>
          </p:nvSpPr>
          <p:spPr>
            <a:xfrm>
              <a:off x="1351191" y="3394951"/>
              <a:ext cx="180340" cy="318135"/>
            </a:xfrm>
            <a:custGeom>
              <a:avLst/>
              <a:gdLst/>
              <a:ahLst/>
              <a:cxnLst/>
              <a:rect l="l" t="t" r="r" b="b"/>
              <a:pathLst>
                <a:path w="180340" h="318135" extrusionOk="0">
                  <a:moveTo>
                    <a:pt x="146596" y="303161"/>
                  </a:moveTo>
                  <a:lnTo>
                    <a:pt x="0" y="300558"/>
                  </a:lnTo>
                  <a:lnTo>
                    <a:pt x="12001" y="303225"/>
                  </a:lnTo>
                  <a:lnTo>
                    <a:pt x="43014" y="309092"/>
                  </a:lnTo>
                  <a:lnTo>
                    <a:pt x="85572" y="314960"/>
                  </a:lnTo>
                  <a:lnTo>
                    <a:pt x="132219" y="317627"/>
                  </a:lnTo>
                  <a:lnTo>
                    <a:pt x="137096" y="317627"/>
                  </a:lnTo>
                  <a:lnTo>
                    <a:pt x="141884" y="317538"/>
                  </a:lnTo>
                  <a:lnTo>
                    <a:pt x="146596" y="317309"/>
                  </a:lnTo>
                  <a:lnTo>
                    <a:pt x="146596" y="303161"/>
                  </a:lnTo>
                  <a:close/>
                </a:path>
                <a:path w="180340" h="318135" extrusionOk="0">
                  <a:moveTo>
                    <a:pt x="153936" y="16802"/>
                  </a:moveTo>
                  <a:lnTo>
                    <a:pt x="132181" y="7683"/>
                  </a:lnTo>
                  <a:lnTo>
                    <a:pt x="105498" y="2628"/>
                  </a:lnTo>
                  <a:lnTo>
                    <a:pt x="79768" y="457"/>
                  </a:lnTo>
                  <a:lnTo>
                    <a:pt x="60858" y="0"/>
                  </a:lnTo>
                  <a:lnTo>
                    <a:pt x="56807" y="0"/>
                  </a:lnTo>
                  <a:lnTo>
                    <a:pt x="54483" y="38"/>
                  </a:lnTo>
                  <a:lnTo>
                    <a:pt x="153936" y="16802"/>
                  </a:lnTo>
                  <a:close/>
                </a:path>
                <a:path w="180340" h="318135" extrusionOk="0">
                  <a:moveTo>
                    <a:pt x="173812" y="220459"/>
                  </a:moveTo>
                  <a:lnTo>
                    <a:pt x="166128" y="218948"/>
                  </a:lnTo>
                  <a:lnTo>
                    <a:pt x="145707" y="215988"/>
                  </a:lnTo>
                  <a:lnTo>
                    <a:pt x="116459" y="213093"/>
                  </a:lnTo>
                  <a:lnTo>
                    <a:pt x="82270" y="211797"/>
                  </a:lnTo>
                  <a:lnTo>
                    <a:pt x="64681" y="212204"/>
                  </a:lnTo>
                  <a:lnTo>
                    <a:pt x="47320" y="213588"/>
                  </a:lnTo>
                  <a:lnTo>
                    <a:pt x="30670" y="216090"/>
                  </a:lnTo>
                  <a:lnTo>
                    <a:pt x="15214" y="219925"/>
                  </a:lnTo>
                  <a:lnTo>
                    <a:pt x="173812" y="220459"/>
                  </a:lnTo>
                  <a:close/>
                </a:path>
                <a:path w="180340" h="318135" extrusionOk="0">
                  <a:moveTo>
                    <a:pt x="180098" y="125704"/>
                  </a:moveTo>
                  <a:lnTo>
                    <a:pt x="146786" y="116865"/>
                  </a:lnTo>
                  <a:lnTo>
                    <a:pt x="106781" y="111963"/>
                  </a:lnTo>
                  <a:lnTo>
                    <a:pt x="68478" y="109842"/>
                  </a:lnTo>
                  <a:lnTo>
                    <a:pt x="40233" y="109397"/>
                  </a:lnTo>
                  <a:lnTo>
                    <a:pt x="34036" y="109397"/>
                  </a:lnTo>
                  <a:lnTo>
                    <a:pt x="30378" y="109474"/>
                  </a:lnTo>
                  <a:lnTo>
                    <a:pt x="180098" y="125704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2902350" y="4418953"/>
              <a:ext cx="393700" cy="148590"/>
            </a:xfrm>
            <a:custGeom>
              <a:avLst/>
              <a:gdLst/>
              <a:ahLst/>
              <a:cxnLst/>
              <a:rect l="l" t="t" r="r" b="b"/>
              <a:pathLst>
                <a:path w="393700" h="148589" extrusionOk="0">
                  <a:moveTo>
                    <a:pt x="214212" y="148436"/>
                  </a:moveTo>
                  <a:lnTo>
                    <a:pt x="164587" y="143160"/>
                  </a:lnTo>
                  <a:lnTo>
                    <a:pt x="118303" y="128253"/>
                  </a:lnTo>
                  <a:lnTo>
                    <a:pt x="77032" y="105100"/>
                  </a:lnTo>
                  <a:lnTo>
                    <a:pt x="42443" y="75084"/>
                  </a:lnTo>
                  <a:lnTo>
                    <a:pt x="16209" y="39589"/>
                  </a:lnTo>
                  <a:lnTo>
                    <a:pt x="0" y="0"/>
                  </a:lnTo>
                  <a:lnTo>
                    <a:pt x="336048" y="0"/>
                  </a:lnTo>
                  <a:lnTo>
                    <a:pt x="393647" y="67535"/>
                  </a:lnTo>
                  <a:lnTo>
                    <a:pt x="350950" y="104419"/>
                  </a:lnTo>
                  <a:lnTo>
                    <a:pt x="306024" y="129535"/>
                  </a:lnTo>
                  <a:lnTo>
                    <a:pt x="260050" y="143877"/>
                  </a:lnTo>
                  <a:lnTo>
                    <a:pt x="214212" y="148436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2955200" y="4418953"/>
              <a:ext cx="487045" cy="100330"/>
            </a:xfrm>
            <a:custGeom>
              <a:avLst/>
              <a:gdLst/>
              <a:ahLst/>
              <a:cxnLst/>
              <a:rect l="l" t="t" r="r" b="b"/>
              <a:pathLst>
                <a:path w="487045" h="100329" extrusionOk="0">
                  <a:moveTo>
                    <a:pt x="223050" y="100291"/>
                  </a:moveTo>
                  <a:lnTo>
                    <a:pt x="146616" y="93455"/>
                  </a:lnTo>
                  <a:lnTo>
                    <a:pt x="103682" y="78417"/>
                  </a:lnTo>
                  <a:lnTo>
                    <a:pt x="84829" y="63378"/>
                  </a:lnTo>
                  <a:lnTo>
                    <a:pt x="80637" y="56542"/>
                  </a:lnTo>
                  <a:lnTo>
                    <a:pt x="41976" y="43942"/>
                  </a:lnTo>
                  <a:lnTo>
                    <a:pt x="17153" y="24924"/>
                  </a:lnTo>
                  <a:lnTo>
                    <a:pt x="3912" y="7579"/>
                  </a:lnTo>
                  <a:lnTo>
                    <a:pt x="0" y="0"/>
                  </a:lnTo>
                  <a:lnTo>
                    <a:pt x="483694" y="0"/>
                  </a:lnTo>
                  <a:lnTo>
                    <a:pt x="486567" y="7983"/>
                  </a:lnTo>
                  <a:lnTo>
                    <a:pt x="484683" y="26567"/>
                  </a:lnTo>
                  <a:lnTo>
                    <a:pt x="462288" y="47708"/>
                  </a:lnTo>
                  <a:lnTo>
                    <a:pt x="403628" y="63358"/>
                  </a:lnTo>
                  <a:lnTo>
                    <a:pt x="368905" y="80616"/>
                  </a:lnTo>
                  <a:lnTo>
                    <a:pt x="303203" y="96319"/>
                  </a:lnTo>
                  <a:lnTo>
                    <a:pt x="254927" y="99455"/>
                  </a:lnTo>
                  <a:lnTo>
                    <a:pt x="230628" y="100241"/>
                  </a:lnTo>
                  <a:lnTo>
                    <a:pt x="223050" y="10029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2300823" y="2710807"/>
              <a:ext cx="12700" cy="49530"/>
            </a:xfrm>
            <a:custGeom>
              <a:avLst/>
              <a:gdLst/>
              <a:ahLst/>
              <a:cxnLst/>
              <a:rect l="l" t="t" r="r" b="b"/>
              <a:pathLst>
                <a:path w="12700" h="49530" extrusionOk="0">
                  <a:moveTo>
                    <a:pt x="12574" y="4920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2224755" y="3354230"/>
              <a:ext cx="627380" cy="715010"/>
            </a:xfrm>
            <a:custGeom>
              <a:avLst/>
              <a:gdLst/>
              <a:ahLst/>
              <a:cxnLst/>
              <a:rect l="l" t="t" r="r" b="b"/>
              <a:pathLst>
                <a:path w="627380" h="715010" extrusionOk="0">
                  <a:moveTo>
                    <a:pt x="305362" y="714527"/>
                  </a:moveTo>
                  <a:lnTo>
                    <a:pt x="300130" y="714527"/>
                  </a:lnTo>
                  <a:lnTo>
                    <a:pt x="297536" y="713999"/>
                  </a:lnTo>
                  <a:lnTo>
                    <a:pt x="295425" y="711889"/>
                  </a:lnTo>
                  <a:lnTo>
                    <a:pt x="252089" y="674130"/>
                  </a:lnTo>
                  <a:lnTo>
                    <a:pt x="214022" y="638045"/>
                  </a:lnTo>
                  <a:lnTo>
                    <a:pt x="180905" y="603210"/>
                  </a:lnTo>
                  <a:lnTo>
                    <a:pt x="152415" y="569204"/>
                  </a:lnTo>
                  <a:lnTo>
                    <a:pt x="128231" y="535603"/>
                  </a:lnTo>
                  <a:lnTo>
                    <a:pt x="108033" y="501985"/>
                  </a:lnTo>
                  <a:lnTo>
                    <a:pt x="73311" y="430906"/>
                  </a:lnTo>
                  <a:lnTo>
                    <a:pt x="46917" y="361881"/>
                  </a:lnTo>
                  <a:lnTo>
                    <a:pt x="27719" y="296572"/>
                  </a:lnTo>
                  <a:lnTo>
                    <a:pt x="14583" y="236641"/>
                  </a:lnTo>
                  <a:lnTo>
                    <a:pt x="6376" y="183750"/>
                  </a:lnTo>
                  <a:lnTo>
                    <a:pt x="1965" y="139563"/>
                  </a:lnTo>
                  <a:lnTo>
                    <a:pt x="0" y="83948"/>
                  </a:lnTo>
                  <a:lnTo>
                    <a:pt x="179" y="75845"/>
                  </a:lnTo>
                  <a:lnTo>
                    <a:pt x="179" y="73251"/>
                  </a:lnTo>
                  <a:lnTo>
                    <a:pt x="1761" y="70085"/>
                  </a:lnTo>
                  <a:lnTo>
                    <a:pt x="4356" y="67974"/>
                  </a:lnTo>
                  <a:lnTo>
                    <a:pt x="6378" y="66392"/>
                  </a:lnTo>
                  <a:lnTo>
                    <a:pt x="8665" y="65732"/>
                  </a:lnTo>
                  <a:lnTo>
                    <a:pt x="11786" y="65732"/>
                  </a:lnTo>
                  <a:lnTo>
                    <a:pt x="12534" y="65776"/>
                  </a:lnTo>
                  <a:lnTo>
                    <a:pt x="13237" y="65908"/>
                  </a:lnTo>
                  <a:lnTo>
                    <a:pt x="16188" y="66330"/>
                  </a:lnTo>
                  <a:lnTo>
                    <a:pt x="24641" y="67337"/>
                  </a:lnTo>
                  <a:lnTo>
                    <a:pt x="38000" y="68542"/>
                  </a:lnTo>
                  <a:lnTo>
                    <a:pt x="55666" y="69557"/>
                  </a:lnTo>
                  <a:lnTo>
                    <a:pt x="57117" y="69601"/>
                  </a:lnTo>
                  <a:lnTo>
                    <a:pt x="60195" y="69601"/>
                  </a:lnTo>
                  <a:lnTo>
                    <a:pt x="140720" y="62609"/>
                  </a:lnTo>
                  <a:lnTo>
                    <a:pt x="191503" y="50939"/>
                  </a:lnTo>
                  <a:lnTo>
                    <a:pt x="246545" y="31219"/>
                  </a:lnTo>
                  <a:lnTo>
                    <a:pt x="303779" y="1494"/>
                  </a:lnTo>
                  <a:lnTo>
                    <a:pt x="305758" y="527"/>
                  </a:lnTo>
                  <a:lnTo>
                    <a:pt x="307736" y="0"/>
                  </a:lnTo>
                  <a:lnTo>
                    <a:pt x="309715" y="0"/>
                  </a:lnTo>
                  <a:lnTo>
                    <a:pt x="311957" y="0"/>
                  </a:lnTo>
                  <a:lnTo>
                    <a:pt x="314156" y="659"/>
                  </a:lnTo>
                  <a:lnTo>
                    <a:pt x="316354" y="2022"/>
                  </a:lnTo>
                  <a:lnTo>
                    <a:pt x="371531" y="34658"/>
                  </a:lnTo>
                  <a:lnTo>
                    <a:pt x="427462" y="56611"/>
                  </a:lnTo>
                  <a:lnTo>
                    <a:pt x="480879" y="69892"/>
                  </a:lnTo>
                  <a:lnTo>
                    <a:pt x="528516" y="76512"/>
                  </a:lnTo>
                  <a:lnTo>
                    <a:pt x="567105" y="78483"/>
                  </a:lnTo>
                  <a:lnTo>
                    <a:pt x="586702" y="78235"/>
                  </a:lnTo>
                  <a:lnTo>
                    <a:pt x="601735" y="77691"/>
                  </a:lnTo>
                  <a:lnTo>
                    <a:pt x="611369" y="77147"/>
                  </a:lnTo>
                  <a:lnTo>
                    <a:pt x="614766" y="76900"/>
                  </a:lnTo>
                  <a:lnTo>
                    <a:pt x="615426" y="76680"/>
                  </a:lnTo>
                  <a:lnTo>
                    <a:pt x="616129" y="76548"/>
                  </a:lnTo>
                  <a:lnTo>
                    <a:pt x="619031" y="76548"/>
                  </a:lnTo>
                  <a:lnTo>
                    <a:pt x="621098" y="77867"/>
                  </a:lnTo>
                  <a:lnTo>
                    <a:pt x="623120" y="79494"/>
                  </a:lnTo>
                  <a:lnTo>
                    <a:pt x="625758" y="81077"/>
                  </a:lnTo>
                  <a:lnTo>
                    <a:pt x="627341" y="84726"/>
                  </a:lnTo>
                  <a:lnTo>
                    <a:pt x="627341" y="87892"/>
                  </a:lnTo>
                  <a:lnTo>
                    <a:pt x="622023" y="153123"/>
                  </a:lnTo>
                  <a:lnTo>
                    <a:pt x="615255" y="197935"/>
                  </a:lnTo>
                  <a:lnTo>
                    <a:pt x="604347" y="251300"/>
                  </a:lnTo>
                  <a:lnTo>
                    <a:pt x="588310" y="311430"/>
                  </a:lnTo>
                  <a:lnTo>
                    <a:pt x="566160" y="376535"/>
                  </a:lnTo>
                  <a:lnTo>
                    <a:pt x="536908" y="444826"/>
                  </a:lnTo>
                  <a:lnTo>
                    <a:pt x="499570" y="514516"/>
                  </a:lnTo>
                  <a:lnTo>
                    <a:pt x="473226" y="554003"/>
                  </a:lnTo>
                  <a:lnTo>
                    <a:pt x="441207" y="593355"/>
                  </a:lnTo>
                  <a:lnTo>
                    <a:pt x="403357" y="632701"/>
                  </a:lnTo>
                  <a:lnTo>
                    <a:pt x="359520" y="672169"/>
                  </a:lnTo>
                  <a:lnTo>
                    <a:pt x="309539" y="711889"/>
                  </a:lnTo>
                  <a:lnTo>
                    <a:pt x="306945" y="713999"/>
                  </a:lnTo>
                  <a:lnTo>
                    <a:pt x="305362" y="7145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8"/>
            <p:cNvSpPr/>
            <p:nvPr/>
          </p:nvSpPr>
          <p:spPr>
            <a:xfrm>
              <a:off x="2495030" y="3549975"/>
              <a:ext cx="86360" cy="331470"/>
            </a:xfrm>
            <a:custGeom>
              <a:avLst/>
              <a:gdLst/>
              <a:ahLst/>
              <a:cxnLst/>
              <a:rect l="l" t="t" r="r" b="b"/>
              <a:pathLst>
                <a:path w="86360" h="331470" extrusionOk="0">
                  <a:moveTo>
                    <a:pt x="68062" y="210959"/>
                  </a:moveTo>
                  <a:lnTo>
                    <a:pt x="20972" y="210959"/>
                  </a:lnTo>
                  <a:lnTo>
                    <a:pt x="5276" y="0"/>
                  </a:lnTo>
                  <a:lnTo>
                    <a:pt x="83759" y="0"/>
                  </a:lnTo>
                  <a:lnTo>
                    <a:pt x="68062" y="210959"/>
                  </a:lnTo>
                  <a:close/>
                </a:path>
                <a:path w="86360" h="331470" extrusionOk="0">
                  <a:moveTo>
                    <a:pt x="44012" y="331343"/>
                  </a:moveTo>
                  <a:lnTo>
                    <a:pt x="43088" y="331343"/>
                  </a:lnTo>
                  <a:lnTo>
                    <a:pt x="26154" y="327819"/>
                  </a:lnTo>
                  <a:lnTo>
                    <a:pt x="12476" y="318280"/>
                  </a:lnTo>
                  <a:lnTo>
                    <a:pt x="3331" y="304281"/>
                  </a:lnTo>
                  <a:lnTo>
                    <a:pt x="0" y="287375"/>
                  </a:lnTo>
                  <a:lnTo>
                    <a:pt x="3488" y="271338"/>
                  </a:lnTo>
                  <a:lnTo>
                    <a:pt x="12970" y="258005"/>
                  </a:lnTo>
                  <a:lnTo>
                    <a:pt x="26970" y="248892"/>
                  </a:lnTo>
                  <a:lnTo>
                    <a:pt x="44012" y="245518"/>
                  </a:lnTo>
                  <a:lnTo>
                    <a:pt x="60253" y="248892"/>
                  </a:lnTo>
                  <a:lnTo>
                    <a:pt x="73564" y="258005"/>
                  </a:lnTo>
                  <a:lnTo>
                    <a:pt x="82563" y="271338"/>
                  </a:lnTo>
                  <a:lnTo>
                    <a:pt x="85869" y="287375"/>
                  </a:lnTo>
                  <a:lnTo>
                    <a:pt x="82563" y="304410"/>
                  </a:lnTo>
                  <a:lnTo>
                    <a:pt x="73564" y="318395"/>
                  </a:lnTo>
                  <a:lnTo>
                    <a:pt x="60253" y="327862"/>
                  </a:lnTo>
                  <a:lnTo>
                    <a:pt x="44012" y="331343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8"/>
            <p:cNvSpPr/>
            <p:nvPr/>
          </p:nvSpPr>
          <p:spPr>
            <a:xfrm>
              <a:off x="2936865" y="2392524"/>
              <a:ext cx="434340" cy="396240"/>
            </a:xfrm>
            <a:custGeom>
              <a:avLst/>
              <a:gdLst/>
              <a:ahLst/>
              <a:cxnLst/>
              <a:rect l="l" t="t" r="r" b="b"/>
              <a:pathLst>
                <a:path w="434339" h="396239" extrusionOk="0">
                  <a:moveTo>
                    <a:pt x="60720" y="395757"/>
                  </a:moveTo>
                  <a:lnTo>
                    <a:pt x="37320" y="390907"/>
                  </a:lnTo>
                  <a:lnTo>
                    <a:pt x="17994" y="377763"/>
                  </a:lnTo>
                  <a:lnTo>
                    <a:pt x="4850" y="358437"/>
                  </a:lnTo>
                  <a:lnTo>
                    <a:pt x="0" y="335037"/>
                  </a:lnTo>
                  <a:lnTo>
                    <a:pt x="4850" y="311333"/>
                  </a:lnTo>
                  <a:lnTo>
                    <a:pt x="17994" y="291849"/>
                  </a:lnTo>
                  <a:lnTo>
                    <a:pt x="37320" y="278648"/>
                  </a:lnTo>
                  <a:lnTo>
                    <a:pt x="60720" y="273789"/>
                  </a:lnTo>
                  <a:lnTo>
                    <a:pt x="72788" y="275018"/>
                  </a:lnTo>
                  <a:lnTo>
                    <a:pt x="83831" y="278505"/>
                  </a:lnTo>
                  <a:lnTo>
                    <a:pt x="93793" y="283954"/>
                  </a:lnTo>
                  <a:lnTo>
                    <a:pt x="102621" y="291069"/>
                  </a:lnTo>
                  <a:lnTo>
                    <a:pt x="257038" y="157581"/>
                  </a:lnTo>
                  <a:lnTo>
                    <a:pt x="248850" y="144573"/>
                  </a:lnTo>
                  <a:lnTo>
                    <a:pt x="242583" y="130085"/>
                  </a:lnTo>
                  <a:lnTo>
                    <a:pt x="238575" y="114418"/>
                  </a:lnTo>
                  <a:lnTo>
                    <a:pt x="237164" y="97873"/>
                  </a:lnTo>
                  <a:lnTo>
                    <a:pt x="244802" y="59839"/>
                  </a:lnTo>
                  <a:lnTo>
                    <a:pt x="265689" y="28722"/>
                  </a:lnTo>
                  <a:lnTo>
                    <a:pt x="296781" y="7712"/>
                  </a:lnTo>
                  <a:lnTo>
                    <a:pt x="335037" y="0"/>
                  </a:lnTo>
                  <a:lnTo>
                    <a:pt x="373039" y="7712"/>
                  </a:lnTo>
                  <a:lnTo>
                    <a:pt x="404161" y="28722"/>
                  </a:lnTo>
                  <a:lnTo>
                    <a:pt x="425464" y="59839"/>
                  </a:lnTo>
                  <a:lnTo>
                    <a:pt x="434010" y="97873"/>
                  </a:lnTo>
                  <a:lnTo>
                    <a:pt x="426283" y="136237"/>
                  </a:lnTo>
                  <a:lnTo>
                    <a:pt x="405200" y="167524"/>
                  </a:lnTo>
                  <a:lnTo>
                    <a:pt x="373911" y="188596"/>
                  </a:lnTo>
                  <a:lnTo>
                    <a:pt x="335565" y="196317"/>
                  </a:lnTo>
                  <a:lnTo>
                    <a:pt x="315324" y="194149"/>
                  </a:lnTo>
                  <a:lnTo>
                    <a:pt x="296510" y="188002"/>
                  </a:lnTo>
                  <a:lnTo>
                    <a:pt x="279559" y="178418"/>
                  </a:lnTo>
                  <a:lnTo>
                    <a:pt x="264908" y="165935"/>
                  </a:lnTo>
                  <a:lnTo>
                    <a:pt x="110492" y="299423"/>
                  </a:lnTo>
                  <a:lnTo>
                    <a:pt x="115141" y="307356"/>
                  </a:lnTo>
                  <a:lnTo>
                    <a:pt x="118769" y="316060"/>
                  </a:lnTo>
                  <a:lnTo>
                    <a:pt x="121127" y="325348"/>
                  </a:lnTo>
                  <a:lnTo>
                    <a:pt x="121967" y="335037"/>
                  </a:lnTo>
                  <a:lnTo>
                    <a:pt x="117109" y="358437"/>
                  </a:lnTo>
                  <a:lnTo>
                    <a:pt x="103908" y="377763"/>
                  </a:lnTo>
                  <a:lnTo>
                    <a:pt x="84424" y="390907"/>
                  </a:lnTo>
                  <a:lnTo>
                    <a:pt x="60720" y="395757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8"/>
            <p:cNvSpPr/>
            <p:nvPr/>
          </p:nvSpPr>
          <p:spPr>
            <a:xfrm>
              <a:off x="2539034" y="4792726"/>
              <a:ext cx="989330" cy="325120"/>
            </a:xfrm>
            <a:custGeom>
              <a:avLst/>
              <a:gdLst/>
              <a:ahLst/>
              <a:cxnLst/>
              <a:rect l="l" t="t" r="r" b="b"/>
              <a:pathLst>
                <a:path w="989329" h="325120" extrusionOk="0">
                  <a:moveTo>
                    <a:pt x="988364" y="0"/>
                  </a:moveTo>
                  <a:lnTo>
                    <a:pt x="0" y="0"/>
                  </a:lnTo>
                  <a:lnTo>
                    <a:pt x="0" y="118325"/>
                  </a:lnTo>
                  <a:lnTo>
                    <a:pt x="988364" y="118325"/>
                  </a:lnTo>
                  <a:lnTo>
                    <a:pt x="988364" y="0"/>
                  </a:lnTo>
                  <a:close/>
                </a:path>
                <a:path w="989329" h="325120" extrusionOk="0">
                  <a:moveTo>
                    <a:pt x="988847" y="266446"/>
                  </a:moveTo>
                  <a:lnTo>
                    <a:pt x="183210" y="266446"/>
                  </a:lnTo>
                  <a:lnTo>
                    <a:pt x="183210" y="325107"/>
                  </a:lnTo>
                  <a:lnTo>
                    <a:pt x="988847" y="325107"/>
                  </a:lnTo>
                  <a:lnTo>
                    <a:pt x="988847" y="266446"/>
                  </a:lnTo>
                  <a:close/>
                </a:path>
                <a:path w="989329" h="325120" extrusionOk="0">
                  <a:moveTo>
                    <a:pt x="988847" y="170154"/>
                  </a:moveTo>
                  <a:lnTo>
                    <a:pt x="183210" y="170154"/>
                  </a:lnTo>
                  <a:lnTo>
                    <a:pt x="183210" y="228765"/>
                  </a:lnTo>
                  <a:lnTo>
                    <a:pt x="988847" y="228765"/>
                  </a:lnTo>
                  <a:lnTo>
                    <a:pt x="988847" y="170154"/>
                  </a:lnTo>
                  <a:close/>
                </a:path>
              </a:pathLst>
            </a:custGeom>
            <a:solidFill>
              <a:srgbClr val="E1E1E1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06" name="Google Shape;106;p18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220108" y="2231295"/>
              <a:ext cx="102049" cy="10209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7" name="Google Shape;107;p18"/>
          <p:cNvSpPr txBox="1"/>
          <p:nvPr/>
        </p:nvSpPr>
        <p:spPr>
          <a:xfrm>
            <a:off x="270669" y="1965070"/>
            <a:ext cx="5968200" cy="1302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PHISHING URL DETECTION</a:t>
            </a:r>
            <a:endParaRPr sz="3400" b="1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 dirty="0">
                <a:latin typeface="Calibri"/>
                <a:ea typeface="Calibri"/>
                <a:cs typeface="Calibri"/>
                <a:sym typeface="Calibri"/>
              </a:rPr>
              <a:t> USING MACHINE LEARNING</a:t>
            </a:r>
            <a:r>
              <a:rPr lang="en-US" sz="29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9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7317850" y="52400"/>
            <a:ext cx="1436764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>
                <a:latin typeface="Calibri"/>
                <a:ea typeface="Calibri"/>
                <a:cs typeface="Calibri"/>
                <a:sym typeface="Calibri"/>
              </a:rPr>
              <a:t>PGDDM48</a:t>
            </a:r>
            <a:endParaRPr sz="21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22250" y="52388"/>
            <a:ext cx="28065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latin typeface="Calibri"/>
                <a:ea typeface="Calibri"/>
                <a:cs typeface="Calibri"/>
                <a:sym typeface="Calibri"/>
              </a:rPr>
              <a:t>Author: SKR PHANEENDRA </a:t>
            </a:r>
            <a:endParaRPr sz="18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2090977" y="94129"/>
            <a:ext cx="43965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0" dirty="0">
                <a:latin typeface="Calibri"/>
                <a:ea typeface="Calibri"/>
                <a:cs typeface="Calibri"/>
                <a:sym typeface="Calibri"/>
              </a:rPr>
              <a:t>f</a:t>
            </a:r>
            <a:endParaRPr sz="100" dirty="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1" name="Google Shape;111;p18"/>
          <p:cNvCxnSpPr/>
          <p:nvPr/>
        </p:nvCxnSpPr>
        <p:spPr>
          <a:xfrm>
            <a:off x="245525" y="596900"/>
            <a:ext cx="8710200" cy="105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" name="Google Shape;112;p1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>
            <a:spLocks noGrp="1"/>
          </p:cNvSpPr>
          <p:nvPr>
            <p:ph type="title"/>
          </p:nvPr>
        </p:nvSpPr>
        <p:spPr>
          <a:xfrm>
            <a:off x="-3" y="0"/>
            <a:ext cx="91440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on Features</a:t>
            </a:r>
            <a:endParaRPr/>
          </a:p>
        </p:txBody>
      </p:sp>
      <p:pic>
        <p:nvPicPr>
          <p:cNvPr id="225" name="Google Shape;22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50" y="459387"/>
            <a:ext cx="2796526" cy="232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73750" y="477963"/>
            <a:ext cx="2796525" cy="2290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275" y="459375"/>
            <a:ext cx="2796526" cy="23279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68819" y="2815600"/>
            <a:ext cx="2796526" cy="2327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68100" y="2815575"/>
            <a:ext cx="2841913" cy="232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>
            <a:spLocks noGrp="1"/>
          </p:cNvSpPr>
          <p:nvPr>
            <p:ph type="title"/>
          </p:nvPr>
        </p:nvSpPr>
        <p:spPr>
          <a:xfrm>
            <a:off x="202759" y="170000"/>
            <a:ext cx="1821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cont.</a:t>
            </a:r>
            <a:endParaRPr/>
          </a:p>
        </p:txBody>
      </p:sp>
      <p:pic>
        <p:nvPicPr>
          <p:cNvPr id="236" name="Google Shape;23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01100"/>
            <a:ext cx="2496175" cy="207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9100" y="601100"/>
            <a:ext cx="2496175" cy="20778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5800" y="601100"/>
            <a:ext cx="2557749" cy="21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2750" y="2812057"/>
            <a:ext cx="2496175" cy="2077892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1"/>
          <p:cNvSpPr txBox="1"/>
          <p:nvPr/>
        </p:nvSpPr>
        <p:spPr>
          <a:xfrm>
            <a:off x="3470250" y="3248300"/>
            <a:ext cx="4876800" cy="12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Understanding the distribution of data in benign and phishing urls will help in understanding the differences between them both.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2"/>
          <p:cNvSpPr txBox="1">
            <a:spLocks noGrp="1"/>
          </p:cNvSpPr>
          <p:nvPr>
            <p:ph type="title"/>
          </p:nvPr>
        </p:nvSpPr>
        <p:spPr>
          <a:xfrm>
            <a:off x="567259" y="170000"/>
            <a:ext cx="18216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EDA cont.</a:t>
            </a:r>
            <a:endParaRPr/>
          </a:p>
        </p:txBody>
      </p:sp>
      <p:sp>
        <p:nvSpPr>
          <p:cNvPr id="247" name="Google Shape;247;p32"/>
          <p:cNvSpPr txBox="1"/>
          <p:nvPr/>
        </p:nvSpPr>
        <p:spPr>
          <a:xfrm>
            <a:off x="474100" y="833650"/>
            <a:ext cx="3169200" cy="38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A heatmap is constructed in order to understand how all the features are correlated.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In this heatmap, correlation between every feature and the label is considered.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-US" sz="1700">
                <a:latin typeface="Calibri"/>
                <a:ea typeface="Calibri"/>
                <a:cs typeface="Calibri"/>
                <a:sym typeface="Calibri"/>
              </a:rPr>
              <a:t>Features with the strongest correlations often have the most impact on predicting the target variable. This aids in feature selection.</a:t>
            </a:r>
            <a:endParaRPr sz="17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5054D8-1069-7EE6-8299-843C4E4B2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86" y="170000"/>
            <a:ext cx="4419621" cy="469638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3342946" y="269416"/>
            <a:ext cx="2676801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Models Tested</a:t>
            </a:r>
            <a:endParaRPr dirty="0"/>
          </a:p>
        </p:txBody>
      </p:sp>
      <p:sp>
        <p:nvSpPr>
          <p:cNvPr id="263" name="Google Shape;263;p34"/>
          <p:cNvSpPr txBox="1"/>
          <p:nvPr/>
        </p:nvSpPr>
        <p:spPr>
          <a:xfrm>
            <a:off x="951078" y="1070556"/>
            <a:ext cx="3947400" cy="221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None/>
            </a:pP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Support Vector Machine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Decision Tree Classifier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K-Nearest Neighbors Classifier</a:t>
            </a:r>
            <a:endParaRPr sz="1600" dirty="0"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Random Forest Classifier</a:t>
            </a:r>
            <a:endParaRPr sz="1600" dirty="0">
              <a:solidFill>
                <a:srgbClr val="5757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Logistic Regression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SGD Classifier</a:t>
            </a:r>
          </a:p>
        </p:txBody>
      </p:sp>
      <p:sp>
        <p:nvSpPr>
          <p:cNvPr id="265" name="Google Shape;265;p3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" name="Google Shape;263;p34">
            <a:extLst>
              <a:ext uri="{FF2B5EF4-FFF2-40B4-BE49-F238E27FC236}">
                <a16:creationId xmlns:a16="http://schemas.microsoft.com/office/drawing/2014/main" id="{F82422AD-FB2A-7F25-4F5A-3CD0305664DE}"/>
              </a:ext>
            </a:extLst>
          </p:cNvPr>
          <p:cNvSpPr txBox="1"/>
          <p:nvPr/>
        </p:nvSpPr>
        <p:spPr>
          <a:xfrm>
            <a:off x="4681346" y="1070556"/>
            <a:ext cx="3947400" cy="2219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30800" rIns="0" bIns="0" anchor="ctr" anchorCtr="0">
            <a:noAutofit/>
          </a:bodyPr>
          <a:lstStyle/>
          <a:p>
            <a:pPr marL="127000" marR="0" lvl="0" algn="l" rtl="0">
              <a:lnSpc>
                <a:spcPct val="150000"/>
              </a:lnSpc>
              <a:spcBef>
                <a:spcPts val="930"/>
              </a:spcBef>
              <a:spcAft>
                <a:spcPts val="0"/>
              </a:spcAft>
              <a:buClr>
                <a:srgbClr val="575755"/>
              </a:buClr>
              <a:buSzPts val="1600"/>
            </a:pPr>
            <a:endParaRPr lang="en-US" sz="1600" dirty="0">
              <a:solidFill>
                <a:srgbClr val="575755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Naïve Bayes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AdaBoost Classifier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Gradient Boosting Classifier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Extra Trees Classifier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r>
              <a:rPr lang="en-US" sz="1600" dirty="0">
                <a:solidFill>
                  <a:srgbClr val="575755"/>
                </a:solidFill>
                <a:latin typeface="Verdana"/>
                <a:ea typeface="Verdana"/>
                <a:cs typeface="Verdana"/>
                <a:sym typeface="Verdana"/>
              </a:rPr>
              <a:t>Bagging Classifier</a:t>
            </a:r>
          </a:p>
          <a:p>
            <a:pPr marL="457200" marR="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75755"/>
              </a:buClr>
              <a:buSzPts val="1600"/>
              <a:buFont typeface="Verdana"/>
              <a:buChar char="●"/>
            </a:pPr>
            <a:endParaRPr sz="1600" dirty="0">
              <a:solidFill>
                <a:srgbClr val="575755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>
            <a:spLocks noGrp="1"/>
          </p:cNvSpPr>
          <p:nvPr>
            <p:ph type="title"/>
          </p:nvPr>
        </p:nvSpPr>
        <p:spPr>
          <a:xfrm>
            <a:off x="563274" y="1285375"/>
            <a:ext cx="6672146" cy="194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MODEL  OPTIMIZATION </a:t>
            </a:r>
            <a:b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&amp; </a:t>
            </a:r>
            <a:b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DEPLOYMENT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3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6"/>
          <p:cNvSpPr txBox="1">
            <a:spLocks noGrp="1"/>
          </p:cNvSpPr>
          <p:nvPr>
            <p:ph type="title"/>
          </p:nvPr>
        </p:nvSpPr>
        <p:spPr>
          <a:xfrm>
            <a:off x="2029650" y="362825"/>
            <a:ext cx="4513800" cy="431100"/>
          </a:xfrm>
          <a:prstGeom prst="rect">
            <a:avLst/>
          </a:prstGeom>
          <a:solidFill>
            <a:srgbClr val="E44311"/>
          </a:solidFill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 Model Optimization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D2DD52-E091-E74C-F12A-0C6A0CAA37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299" y="1386518"/>
            <a:ext cx="3725156" cy="2979329"/>
          </a:xfrm>
          <a:prstGeom prst="rect">
            <a:avLst/>
          </a:prstGeom>
        </p:spPr>
      </p:pic>
      <p:sp>
        <p:nvSpPr>
          <p:cNvPr id="264" name="Google Shape;264;p34"/>
          <p:cNvSpPr txBox="1"/>
          <p:nvPr/>
        </p:nvSpPr>
        <p:spPr>
          <a:xfrm>
            <a:off x="4412880" y="1553141"/>
            <a:ext cx="4341600" cy="2377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latin typeface="Verdana"/>
                <a:ea typeface="Verdana"/>
                <a:cs typeface="Verdana"/>
                <a:sym typeface="Verdana"/>
              </a:rPr>
              <a:t>Optimization</a:t>
            </a:r>
            <a:endParaRPr sz="2000" dirty="0">
              <a:latin typeface="Verdana"/>
              <a:ea typeface="Verdana"/>
              <a:cs typeface="Verdana"/>
              <a:sym typeface="Verdana"/>
            </a:endParaRPr>
          </a:p>
          <a:p>
            <a:pPr marL="62230" marR="54610" lvl="0" indent="-1269" algn="ctr" rtl="0">
              <a:lnSpc>
                <a:spcPct val="1167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EE7026"/>
                </a:solidFill>
                <a:latin typeface="Verdana"/>
                <a:ea typeface="Verdana"/>
                <a:cs typeface="Verdana"/>
                <a:sym typeface="Verdana"/>
              </a:rPr>
              <a:t>Randomized Search CV is used over Grid search CV in order to reduce unnecessary complications.</a:t>
            </a:r>
            <a:endParaRPr sz="1500" dirty="0">
              <a:solidFill>
                <a:srgbClr val="EE7026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62230" marR="54610" lvl="0" indent="-1269" algn="ctr" rtl="0">
              <a:lnSpc>
                <a:spcPct val="116700"/>
              </a:lnSpc>
              <a:spcBef>
                <a:spcPts val="1670"/>
              </a:spcBef>
              <a:spcAft>
                <a:spcPts val="0"/>
              </a:spcAft>
              <a:buNone/>
            </a:pPr>
            <a:r>
              <a:rPr lang="en-US" sz="1500" dirty="0">
                <a:solidFill>
                  <a:srgbClr val="EE7026"/>
                </a:solidFill>
                <a:latin typeface="Verdana"/>
                <a:ea typeface="Verdana"/>
                <a:cs typeface="Verdana"/>
                <a:sym typeface="Verdana"/>
              </a:rPr>
              <a:t>Once the best model was determined,  hyperparameter tuning is applied to optimize the model.</a:t>
            </a:r>
            <a:endParaRPr sz="1500" dirty="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7"/>
          <p:cNvSpPr txBox="1"/>
          <p:nvPr/>
        </p:nvSpPr>
        <p:spPr>
          <a:xfrm>
            <a:off x="22075" y="25750"/>
            <a:ext cx="9144000" cy="618900"/>
          </a:xfrm>
          <a:prstGeom prst="rect">
            <a:avLst/>
          </a:prstGeom>
          <a:solidFill>
            <a:srgbClr val="E4431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lt1"/>
              </a:solidFill>
            </a:endParaRPr>
          </a:p>
        </p:txBody>
      </p:sp>
      <p:sp>
        <p:nvSpPr>
          <p:cNvPr id="284" name="Google Shape;284;p37"/>
          <p:cNvSpPr txBox="1"/>
          <p:nvPr/>
        </p:nvSpPr>
        <p:spPr>
          <a:xfrm>
            <a:off x="58875" y="1811150"/>
            <a:ext cx="8978400" cy="301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 err="1"/>
              <a:t>Params_distributions</a:t>
            </a:r>
            <a:r>
              <a:rPr lang="en-US" sz="1600" dirty="0"/>
              <a:t> contain various hyperparameters and their respective values that we want to tune.</a:t>
            </a:r>
            <a:endParaRPr sz="1600" dirty="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These parameters include number of trees (</a:t>
            </a:r>
            <a:r>
              <a:rPr lang="en-US" sz="1600" dirty="0" err="1"/>
              <a:t>n_estimators</a:t>
            </a:r>
            <a:r>
              <a:rPr lang="en-US" sz="1600" dirty="0"/>
              <a:t>),</a:t>
            </a:r>
            <a:endParaRPr sz="1600" dirty="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maximum depth of tree(</a:t>
            </a:r>
            <a:r>
              <a:rPr lang="en-US" sz="1600" dirty="0" err="1"/>
              <a:t>max_depth</a:t>
            </a:r>
            <a:r>
              <a:rPr lang="en-US" sz="1600" dirty="0"/>
              <a:t>),</a:t>
            </a:r>
            <a:endParaRPr sz="1600" dirty="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minimum number of samples required to split internal node(</a:t>
            </a:r>
            <a:r>
              <a:rPr lang="en-US" sz="1600" dirty="0" err="1"/>
              <a:t>min_samples_split</a:t>
            </a:r>
            <a:r>
              <a:rPr lang="en-US" sz="1600" dirty="0"/>
              <a:t>),</a:t>
            </a:r>
            <a:r>
              <a:rPr lang="en-US" sz="1600" dirty="0">
                <a:solidFill>
                  <a:schemeClr val="dk1"/>
                </a:solidFill>
              </a:rPr>
              <a:t>(this can prevent overfitting)</a:t>
            </a:r>
            <a:endParaRPr sz="1600" dirty="0"/>
          </a:p>
          <a:p>
            <a:pPr marL="457200" lvl="0" indent="-3302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minimum number of samples required to be in </a:t>
            </a:r>
            <a:r>
              <a:rPr lang="en-US" sz="1600" dirty="0" err="1"/>
              <a:t>leafs</a:t>
            </a:r>
            <a:r>
              <a:rPr lang="en-US" sz="1600" dirty="0"/>
              <a:t>.</a:t>
            </a:r>
            <a:endParaRPr sz="1600" dirty="0"/>
          </a:p>
        </p:txBody>
      </p:sp>
      <p:sp>
        <p:nvSpPr>
          <p:cNvPr id="285" name="Google Shape;285;p37"/>
          <p:cNvSpPr txBox="1"/>
          <p:nvPr/>
        </p:nvSpPr>
        <p:spPr>
          <a:xfrm>
            <a:off x="268925" y="825950"/>
            <a:ext cx="8875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chemeClr val="dk1"/>
                </a:solidFill>
              </a:rPr>
              <a:t>Hyperparameter Tuning using Randomized search with Cross validation:</a:t>
            </a:r>
            <a:endParaRPr sz="2600">
              <a:solidFill>
                <a:schemeClr val="dk1"/>
              </a:solidFill>
            </a:endParaRPr>
          </a:p>
        </p:txBody>
      </p:sp>
      <p:sp>
        <p:nvSpPr>
          <p:cNvPr id="286" name="Google Shape;286;p3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3"/>
          <p:cNvSpPr txBox="1">
            <a:spLocks noGrp="1"/>
          </p:cNvSpPr>
          <p:nvPr>
            <p:ph type="title"/>
          </p:nvPr>
        </p:nvSpPr>
        <p:spPr>
          <a:xfrm>
            <a:off x="92735" y="324920"/>
            <a:ext cx="4810569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Feature Importances</a:t>
            </a:r>
            <a:endParaRPr dirty="0"/>
          </a:p>
        </p:txBody>
      </p:sp>
      <p:sp>
        <p:nvSpPr>
          <p:cNvPr id="255" name="Google Shape;255;p33"/>
          <p:cNvSpPr txBox="1">
            <a:spLocks noGrp="1"/>
          </p:cNvSpPr>
          <p:nvPr>
            <p:ph type="body" idx="1"/>
          </p:nvPr>
        </p:nvSpPr>
        <p:spPr>
          <a:xfrm>
            <a:off x="5227500" y="1059725"/>
            <a:ext cx="3606900" cy="4825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Need for Importances:</a:t>
            </a:r>
            <a:endParaRPr dirty="0"/>
          </a:p>
          <a:p>
            <a:pPr marL="457200" lvl="0" indent="-29845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Feature importances uncover which features </a:t>
            </a:r>
            <a:r>
              <a:rPr lang="en-US" sz="1100" b="1" dirty="0"/>
              <a:t>matter most in predicting</a:t>
            </a:r>
            <a:r>
              <a:rPr lang="en-US" sz="1100" dirty="0"/>
              <a:t> the target.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Help pick influential features, simplifying models and </a:t>
            </a:r>
            <a:r>
              <a:rPr lang="en-US" sz="1100" b="1" dirty="0"/>
              <a:t>reducing overfitting</a:t>
            </a:r>
            <a:r>
              <a:rPr lang="en-US" sz="1100" dirty="0"/>
              <a:t>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Aids in understanding how the </a:t>
            </a:r>
            <a:r>
              <a:rPr lang="en-US" sz="1100" b="1" dirty="0"/>
              <a:t>model uses features</a:t>
            </a:r>
            <a:r>
              <a:rPr lang="en-US" sz="1100" dirty="0"/>
              <a:t> to make predictions.</a:t>
            </a:r>
            <a:endParaRPr sz="1100" dirty="0"/>
          </a:p>
          <a:p>
            <a:pPr marL="457200" lvl="0" indent="-2984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-US" sz="1100" dirty="0"/>
              <a:t>Highlights </a:t>
            </a:r>
            <a:r>
              <a:rPr lang="en-US" sz="1100" b="1" dirty="0"/>
              <a:t>redundant</a:t>
            </a:r>
            <a:r>
              <a:rPr lang="en-US" sz="1100" dirty="0"/>
              <a:t> or </a:t>
            </a:r>
            <a:r>
              <a:rPr lang="en-US" sz="1100" b="1" dirty="0"/>
              <a:t>highly correlated</a:t>
            </a:r>
            <a:r>
              <a:rPr lang="en-US" sz="1100" dirty="0"/>
              <a:t> features that could be removed.</a:t>
            </a:r>
            <a:endParaRPr sz="1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257" name="Google Shape;257;p3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1B37CE-8C3F-B213-845F-B954CE288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94" y="840852"/>
            <a:ext cx="4810569" cy="37243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>
            <a:spLocks noGrp="1"/>
          </p:cNvSpPr>
          <p:nvPr>
            <p:ph type="title"/>
          </p:nvPr>
        </p:nvSpPr>
        <p:spPr>
          <a:xfrm>
            <a:off x="-51" y="351425"/>
            <a:ext cx="9144000" cy="4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Model Selection</a:t>
            </a:r>
            <a:endParaRPr sz="2700"/>
          </a:p>
        </p:txBody>
      </p:sp>
      <p:pic>
        <p:nvPicPr>
          <p:cNvPr id="292" name="Google Shape;29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5288" y="1006950"/>
            <a:ext cx="7553325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8"/>
          <p:cNvSpPr txBox="1"/>
          <p:nvPr/>
        </p:nvSpPr>
        <p:spPr>
          <a:xfrm>
            <a:off x="727725" y="3792900"/>
            <a:ext cx="76209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2"/>
                </a:solidFill>
              </a:rPr>
              <a:t>I got better results for Random Forest classifier on the dataset, hence I used this model to develop a </a:t>
            </a:r>
            <a:r>
              <a:rPr lang="en-US" sz="1800" dirty="0" err="1">
                <a:solidFill>
                  <a:schemeClr val="dk2"/>
                </a:solidFill>
              </a:rPr>
              <a:t>streamlit</a:t>
            </a:r>
            <a:r>
              <a:rPr lang="en-US" sz="1800" dirty="0">
                <a:solidFill>
                  <a:schemeClr val="dk2"/>
                </a:solidFill>
              </a:rPr>
              <a:t> application that takes input as URL, extracts features from URL and predicts. </a:t>
            </a:r>
            <a:endParaRPr sz="1800" dirty="0">
              <a:solidFill>
                <a:schemeClr val="dk2"/>
              </a:solidFill>
            </a:endParaRPr>
          </a:p>
        </p:txBody>
      </p:sp>
      <p:sp>
        <p:nvSpPr>
          <p:cNvPr id="294" name="Google Shape;294;p38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9"/>
          <p:cNvSpPr txBox="1">
            <a:spLocks noGrp="1"/>
          </p:cNvSpPr>
          <p:nvPr>
            <p:ph type="title"/>
          </p:nvPr>
        </p:nvSpPr>
        <p:spPr>
          <a:xfrm>
            <a:off x="-30" y="351425"/>
            <a:ext cx="91440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Evaluation Metrics :</a:t>
            </a:r>
            <a:endParaRPr sz="2500"/>
          </a:p>
        </p:txBody>
      </p:sp>
      <p:sp>
        <p:nvSpPr>
          <p:cNvPr id="300" name="Google Shape;300;p3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01" name="Google Shape;30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450" y="888725"/>
            <a:ext cx="6241446" cy="3742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>
            <a:spLocks noGrp="1"/>
          </p:cNvSpPr>
          <p:nvPr>
            <p:ph type="title"/>
          </p:nvPr>
        </p:nvSpPr>
        <p:spPr>
          <a:xfrm>
            <a:off x="0" y="362100"/>
            <a:ext cx="91440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Presentation Outline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778140" y="1595475"/>
            <a:ext cx="3377565" cy="2818129"/>
          </a:xfrm>
          <a:custGeom>
            <a:avLst/>
            <a:gdLst/>
            <a:ahLst/>
            <a:cxnLst/>
            <a:rect l="l" t="t" r="r" b="b"/>
            <a:pathLst>
              <a:path w="3377565" h="2818129" extrusionOk="0">
                <a:moveTo>
                  <a:pt x="1968779" y="97955"/>
                </a:moveTo>
                <a:lnTo>
                  <a:pt x="1932127" y="40220"/>
                </a:lnTo>
                <a:lnTo>
                  <a:pt x="1890077" y="18986"/>
                </a:lnTo>
                <a:lnTo>
                  <a:pt x="1836559" y="5029"/>
                </a:lnTo>
                <a:lnTo>
                  <a:pt x="1774850" y="0"/>
                </a:lnTo>
                <a:lnTo>
                  <a:pt x="195199" y="0"/>
                </a:lnTo>
                <a:lnTo>
                  <a:pt x="133477" y="5029"/>
                </a:lnTo>
                <a:lnTo>
                  <a:pt x="79883" y="18986"/>
                </a:lnTo>
                <a:lnTo>
                  <a:pt x="37642" y="40220"/>
                </a:lnTo>
                <a:lnTo>
                  <a:pt x="9944" y="67094"/>
                </a:lnTo>
                <a:lnTo>
                  <a:pt x="0" y="97955"/>
                </a:lnTo>
                <a:lnTo>
                  <a:pt x="0" y="895781"/>
                </a:lnTo>
                <a:lnTo>
                  <a:pt x="37642" y="954024"/>
                </a:lnTo>
                <a:lnTo>
                  <a:pt x="79883" y="975360"/>
                </a:lnTo>
                <a:lnTo>
                  <a:pt x="133477" y="989342"/>
                </a:lnTo>
                <a:lnTo>
                  <a:pt x="195199" y="994359"/>
                </a:lnTo>
                <a:lnTo>
                  <a:pt x="794943" y="994359"/>
                </a:lnTo>
                <a:lnTo>
                  <a:pt x="878420" y="1067650"/>
                </a:lnTo>
                <a:lnTo>
                  <a:pt x="982446" y="1160424"/>
                </a:lnTo>
                <a:lnTo>
                  <a:pt x="1089050" y="1068311"/>
                </a:lnTo>
                <a:lnTo>
                  <a:pt x="1175092" y="994359"/>
                </a:lnTo>
                <a:lnTo>
                  <a:pt x="1774850" y="994359"/>
                </a:lnTo>
                <a:lnTo>
                  <a:pt x="1836445" y="989342"/>
                </a:lnTo>
                <a:lnTo>
                  <a:pt x="1889709" y="975360"/>
                </a:lnTo>
                <a:lnTo>
                  <a:pt x="1931581" y="954024"/>
                </a:lnTo>
                <a:lnTo>
                  <a:pt x="1958962" y="926947"/>
                </a:lnTo>
                <a:lnTo>
                  <a:pt x="1968779" y="895781"/>
                </a:lnTo>
                <a:lnTo>
                  <a:pt x="1968779" y="97955"/>
                </a:lnTo>
                <a:close/>
              </a:path>
              <a:path w="3377565" h="2818129" extrusionOk="0">
                <a:moveTo>
                  <a:pt x="3377146" y="1921395"/>
                </a:moveTo>
                <a:lnTo>
                  <a:pt x="3339503" y="1863153"/>
                </a:lnTo>
                <a:lnTo>
                  <a:pt x="3297263" y="1841804"/>
                </a:lnTo>
                <a:lnTo>
                  <a:pt x="3243681" y="1827809"/>
                </a:lnTo>
                <a:lnTo>
                  <a:pt x="3181959" y="1822792"/>
                </a:lnTo>
                <a:lnTo>
                  <a:pt x="2582202" y="1822792"/>
                </a:lnTo>
                <a:lnTo>
                  <a:pt x="2498737" y="1749501"/>
                </a:lnTo>
                <a:lnTo>
                  <a:pt x="2394699" y="1656753"/>
                </a:lnTo>
                <a:lnTo>
                  <a:pt x="2288095" y="1748866"/>
                </a:lnTo>
                <a:lnTo>
                  <a:pt x="2202053" y="1822792"/>
                </a:lnTo>
                <a:lnTo>
                  <a:pt x="1602333" y="1822792"/>
                </a:lnTo>
                <a:lnTo>
                  <a:pt x="1540611" y="1827809"/>
                </a:lnTo>
                <a:lnTo>
                  <a:pt x="1487017" y="1841804"/>
                </a:lnTo>
                <a:lnTo>
                  <a:pt x="1444752" y="1863153"/>
                </a:lnTo>
                <a:lnTo>
                  <a:pt x="1417053" y="1890217"/>
                </a:lnTo>
                <a:lnTo>
                  <a:pt x="1407109" y="1921395"/>
                </a:lnTo>
                <a:lnTo>
                  <a:pt x="1407109" y="2719209"/>
                </a:lnTo>
                <a:lnTo>
                  <a:pt x="1444752" y="2777439"/>
                </a:lnTo>
                <a:lnTo>
                  <a:pt x="1487017" y="2798775"/>
                </a:lnTo>
                <a:lnTo>
                  <a:pt x="1540611" y="2812770"/>
                </a:lnTo>
                <a:lnTo>
                  <a:pt x="1602333" y="2817787"/>
                </a:lnTo>
                <a:lnTo>
                  <a:pt x="3181959" y="2817787"/>
                </a:lnTo>
                <a:lnTo>
                  <a:pt x="3243681" y="2812770"/>
                </a:lnTo>
                <a:lnTo>
                  <a:pt x="3297263" y="2798775"/>
                </a:lnTo>
                <a:lnTo>
                  <a:pt x="3339503" y="2777439"/>
                </a:lnTo>
                <a:lnTo>
                  <a:pt x="3367201" y="2750375"/>
                </a:lnTo>
                <a:lnTo>
                  <a:pt x="3377146" y="2719209"/>
                </a:lnTo>
                <a:lnTo>
                  <a:pt x="3377146" y="1921395"/>
                </a:lnTo>
                <a:close/>
              </a:path>
            </a:pathLst>
          </a:custGeom>
          <a:solidFill>
            <a:srgbClr val="E94E1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7" name="Google Shape;127;p20"/>
          <p:cNvSpPr txBox="1"/>
          <p:nvPr/>
        </p:nvSpPr>
        <p:spPr>
          <a:xfrm>
            <a:off x="2057325" y="4125350"/>
            <a:ext cx="2235300" cy="440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15365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Data Collection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987304" y="3252219"/>
            <a:ext cx="1970405" cy="1161415"/>
          </a:xfrm>
          <a:custGeom>
            <a:avLst/>
            <a:gdLst/>
            <a:ahLst/>
            <a:cxnLst/>
            <a:rect l="l" t="t" r="r" b="b"/>
            <a:pathLst>
              <a:path w="1970404" h="1161414" extrusionOk="0">
                <a:moveTo>
                  <a:pt x="1774849" y="1161041"/>
                </a:moveTo>
                <a:lnTo>
                  <a:pt x="195194" y="1161041"/>
                </a:lnTo>
                <a:lnTo>
                  <a:pt x="133469" y="1156019"/>
                </a:lnTo>
                <a:lnTo>
                  <a:pt x="79883" y="1142030"/>
                </a:lnTo>
                <a:lnTo>
                  <a:pt x="37640" y="1120695"/>
                </a:lnTo>
                <a:lnTo>
                  <a:pt x="9944" y="1093630"/>
                </a:lnTo>
                <a:lnTo>
                  <a:pt x="0" y="1062454"/>
                </a:lnTo>
                <a:lnTo>
                  <a:pt x="0" y="264646"/>
                </a:lnTo>
                <a:lnTo>
                  <a:pt x="37640" y="206399"/>
                </a:lnTo>
                <a:lnTo>
                  <a:pt x="79883" y="185058"/>
                </a:lnTo>
                <a:lnTo>
                  <a:pt x="133469" y="171064"/>
                </a:lnTo>
                <a:lnTo>
                  <a:pt x="195194" y="166040"/>
                </a:lnTo>
                <a:lnTo>
                  <a:pt x="794947" y="166040"/>
                </a:lnTo>
                <a:lnTo>
                  <a:pt x="880995" y="92110"/>
                </a:lnTo>
                <a:lnTo>
                  <a:pt x="987601" y="0"/>
                </a:lnTo>
                <a:lnTo>
                  <a:pt x="1091628" y="92752"/>
                </a:lnTo>
                <a:lnTo>
                  <a:pt x="1175096" y="166040"/>
                </a:lnTo>
                <a:lnTo>
                  <a:pt x="1774849" y="166040"/>
                </a:lnTo>
                <a:lnTo>
                  <a:pt x="1836574" y="171064"/>
                </a:lnTo>
                <a:lnTo>
                  <a:pt x="1890161" y="185058"/>
                </a:lnTo>
                <a:lnTo>
                  <a:pt x="1932404" y="206399"/>
                </a:lnTo>
                <a:lnTo>
                  <a:pt x="1960101" y="233469"/>
                </a:lnTo>
                <a:lnTo>
                  <a:pt x="1970045" y="264646"/>
                </a:lnTo>
                <a:lnTo>
                  <a:pt x="1970045" y="1062454"/>
                </a:lnTo>
                <a:lnTo>
                  <a:pt x="1960101" y="1093630"/>
                </a:lnTo>
                <a:lnTo>
                  <a:pt x="1932404" y="1120695"/>
                </a:lnTo>
                <a:lnTo>
                  <a:pt x="1890161" y="1142030"/>
                </a:lnTo>
                <a:lnTo>
                  <a:pt x="1836574" y="1156019"/>
                </a:lnTo>
                <a:lnTo>
                  <a:pt x="1774849" y="1161041"/>
                </a:lnTo>
                <a:close/>
              </a:path>
            </a:pathLst>
          </a:custGeom>
          <a:solidFill>
            <a:srgbClr val="E94E1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9" name="Google Shape;129;p20"/>
          <p:cNvSpPr txBox="1"/>
          <p:nvPr/>
        </p:nvSpPr>
        <p:spPr>
          <a:xfrm>
            <a:off x="4729450" y="4125350"/>
            <a:ext cx="2539800" cy="4956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59050" rIns="0" bIns="0" anchor="ctr" anchorCtr="0">
            <a:noAutofit/>
          </a:bodyPr>
          <a:lstStyle/>
          <a:p>
            <a:pPr marL="0" marR="576580" lvl="0" indent="0" algn="r" rtl="0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latin typeface="Trebuchet MS"/>
                <a:ea typeface="Trebuchet MS"/>
                <a:cs typeface="Trebuchet MS"/>
                <a:sym typeface="Trebuchet MS"/>
              </a:rPr>
              <a:t>Model Optimization</a:t>
            </a:r>
            <a:endParaRPr sz="13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304" y="1523495"/>
            <a:ext cx="2235900" cy="2835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730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 Problem Statement</a:t>
            </a:r>
            <a:endParaRPr b="1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3587472" y="1595474"/>
            <a:ext cx="1969135" cy="1160780"/>
          </a:xfrm>
          <a:custGeom>
            <a:avLst/>
            <a:gdLst/>
            <a:ahLst/>
            <a:cxnLst/>
            <a:rect l="l" t="t" r="r" b="b"/>
            <a:pathLst>
              <a:path w="1969135" h="1160780" extrusionOk="0">
                <a:moveTo>
                  <a:pt x="982442" y="1160419"/>
                </a:moveTo>
                <a:lnTo>
                  <a:pt x="878416" y="1067647"/>
                </a:lnTo>
                <a:lnTo>
                  <a:pt x="794948" y="994358"/>
                </a:lnTo>
                <a:lnTo>
                  <a:pt x="195194" y="994358"/>
                </a:lnTo>
                <a:lnTo>
                  <a:pt x="133469" y="989336"/>
                </a:lnTo>
                <a:lnTo>
                  <a:pt x="79883" y="975348"/>
                </a:lnTo>
                <a:lnTo>
                  <a:pt x="37640" y="954012"/>
                </a:lnTo>
                <a:lnTo>
                  <a:pt x="9944" y="926947"/>
                </a:lnTo>
                <a:lnTo>
                  <a:pt x="0" y="895772"/>
                </a:lnTo>
                <a:lnTo>
                  <a:pt x="0" y="97944"/>
                </a:lnTo>
                <a:lnTo>
                  <a:pt x="37640" y="40216"/>
                </a:lnTo>
                <a:lnTo>
                  <a:pt x="79883" y="18975"/>
                </a:lnTo>
                <a:lnTo>
                  <a:pt x="133469" y="5019"/>
                </a:lnTo>
                <a:lnTo>
                  <a:pt x="195194" y="0"/>
                </a:lnTo>
                <a:lnTo>
                  <a:pt x="1774849" y="0"/>
                </a:lnTo>
                <a:lnTo>
                  <a:pt x="1836564" y="5019"/>
                </a:lnTo>
                <a:lnTo>
                  <a:pt x="1890080" y="18975"/>
                </a:lnTo>
                <a:lnTo>
                  <a:pt x="1932130" y="40216"/>
                </a:lnTo>
                <a:lnTo>
                  <a:pt x="1959450" y="67089"/>
                </a:lnTo>
                <a:lnTo>
                  <a:pt x="1968774" y="97944"/>
                </a:lnTo>
                <a:lnTo>
                  <a:pt x="1968774" y="895772"/>
                </a:lnTo>
                <a:lnTo>
                  <a:pt x="1931581" y="954012"/>
                </a:lnTo>
                <a:lnTo>
                  <a:pt x="1889714" y="975348"/>
                </a:lnTo>
                <a:lnTo>
                  <a:pt x="1836442" y="989336"/>
                </a:lnTo>
                <a:lnTo>
                  <a:pt x="1774849" y="994358"/>
                </a:lnTo>
                <a:lnTo>
                  <a:pt x="1175096" y="994358"/>
                </a:lnTo>
                <a:lnTo>
                  <a:pt x="1089049" y="1068308"/>
                </a:lnTo>
                <a:lnTo>
                  <a:pt x="982442" y="1160419"/>
                </a:lnTo>
                <a:close/>
              </a:path>
            </a:pathLst>
          </a:custGeom>
          <a:solidFill>
            <a:srgbClr val="EE702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2" name="Google Shape;132;p20"/>
          <p:cNvSpPr txBox="1"/>
          <p:nvPr/>
        </p:nvSpPr>
        <p:spPr>
          <a:xfrm>
            <a:off x="3443375" y="1523475"/>
            <a:ext cx="2235300" cy="284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419734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latin typeface="Trebuchet MS"/>
                <a:ea typeface="Trebuchet MS"/>
                <a:cs typeface="Trebuchet MS"/>
                <a:sym typeface="Trebuchet MS"/>
              </a:rPr>
              <a:t>P</a:t>
            </a: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re - Processing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6380340" y="1595474"/>
            <a:ext cx="1969135" cy="1160780"/>
          </a:xfrm>
          <a:custGeom>
            <a:avLst/>
            <a:gdLst/>
            <a:ahLst/>
            <a:cxnLst/>
            <a:rect l="l" t="t" r="r" b="b"/>
            <a:pathLst>
              <a:path w="1969134" h="1160780" extrusionOk="0">
                <a:moveTo>
                  <a:pt x="982443" y="1160419"/>
                </a:moveTo>
                <a:lnTo>
                  <a:pt x="878415" y="1067647"/>
                </a:lnTo>
                <a:lnTo>
                  <a:pt x="794947" y="994358"/>
                </a:lnTo>
                <a:lnTo>
                  <a:pt x="195194" y="994358"/>
                </a:lnTo>
                <a:lnTo>
                  <a:pt x="133469" y="989336"/>
                </a:lnTo>
                <a:lnTo>
                  <a:pt x="79883" y="975348"/>
                </a:lnTo>
                <a:lnTo>
                  <a:pt x="37640" y="954012"/>
                </a:lnTo>
                <a:lnTo>
                  <a:pt x="9944" y="926947"/>
                </a:lnTo>
                <a:lnTo>
                  <a:pt x="0" y="895772"/>
                </a:lnTo>
                <a:lnTo>
                  <a:pt x="0" y="97944"/>
                </a:lnTo>
                <a:lnTo>
                  <a:pt x="37640" y="40216"/>
                </a:lnTo>
                <a:lnTo>
                  <a:pt x="79883" y="18975"/>
                </a:lnTo>
                <a:lnTo>
                  <a:pt x="133469" y="5019"/>
                </a:lnTo>
                <a:lnTo>
                  <a:pt x="195194" y="0"/>
                </a:lnTo>
                <a:lnTo>
                  <a:pt x="1774850" y="0"/>
                </a:lnTo>
                <a:lnTo>
                  <a:pt x="1836565" y="5019"/>
                </a:lnTo>
                <a:lnTo>
                  <a:pt x="1890080" y="18975"/>
                </a:lnTo>
                <a:lnTo>
                  <a:pt x="1932130" y="40216"/>
                </a:lnTo>
                <a:lnTo>
                  <a:pt x="1959450" y="67089"/>
                </a:lnTo>
                <a:lnTo>
                  <a:pt x="1968774" y="97944"/>
                </a:lnTo>
                <a:lnTo>
                  <a:pt x="1968774" y="895772"/>
                </a:lnTo>
                <a:lnTo>
                  <a:pt x="1931581" y="954012"/>
                </a:lnTo>
                <a:lnTo>
                  <a:pt x="1889714" y="975348"/>
                </a:lnTo>
                <a:lnTo>
                  <a:pt x="1836443" y="989336"/>
                </a:lnTo>
                <a:lnTo>
                  <a:pt x="1774850" y="994358"/>
                </a:lnTo>
                <a:lnTo>
                  <a:pt x="1175097" y="994358"/>
                </a:lnTo>
                <a:lnTo>
                  <a:pt x="1089049" y="1068308"/>
                </a:lnTo>
                <a:lnTo>
                  <a:pt x="982443" y="1160419"/>
                </a:lnTo>
                <a:close/>
              </a:path>
            </a:pathLst>
          </a:custGeom>
          <a:solidFill>
            <a:srgbClr val="575755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4" name="Google Shape;134;p20"/>
          <p:cNvSpPr txBox="1"/>
          <p:nvPr/>
        </p:nvSpPr>
        <p:spPr>
          <a:xfrm>
            <a:off x="6247950" y="1523475"/>
            <a:ext cx="2235300" cy="2841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0" tIns="6792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latin typeface="Trebuchet MS"/>
                <a:ea typeface="Trebuchet MS"/>
                <a:cs typeface="Trebuchet MS"/>
                <a:sym typeface="Trebuchet MS"/>
              </a:rPr>
              <a:t>      Model deployment</a:t>
            </a:r>
            <a:endParaRPr sz="14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35" name="Google Shape;135;p20"/>
          <p:cNvGrpSpPr/>
          <p:nvPr/>
        </p:nvGrpSpPr>
        <p:grpSpPr>
          <a:xfrm>
            <a:off x="661275" y="2746904"/>
            <a:ext cx="7821930" cy="531246"/>
            <a:chOff x="661275" y="2746904"/>
            <a:chExt cx="7821930" cy="531246"/>
          </a:xfrm>
        </p:grpSpPr>
        <p:sp>
          <p:nvSpPr>
            <p:cNvPr id="136" name="Google Shape;136;p20"/>
            <p:cNvSpPr/>
            <p:nvPr/>
          </p:nvSpPr>
          <p:spPr>
            <a:xfrm>
              <a:off x="1998300" y="3172430"/>
              <a:ext cx="0" cy="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w="20825" cap="flat" cmpd="sng">
              <a:solidFill>
                <a:srgbClr val="ABABAB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20"/>
            <p:cNvSpPr/>
            <p:nvPr/>
          </p:nvSpPr>
          <p:spPr>
            <a:xfrm>
              <a:off x="661275" y="2807220"/>
              <a:ext cx="7821930" cy="389255"/>
            </a:xfrm>
            <a:custGeom>
              <a:avLst/>
              <a:gdLst/>
              <a:ahLst/>
              <a:cxnLst/>
              <a:rect l="l" t="t" r="r" b="b"/>
              <a:pathLst>
                <a:path w="7821930" h="389255" extrusionOk="0">
                  <a:moveTo>
                    <a:pt x="0" y="0"/>
                  </a:moveTo>
                  <a:lnTo>
                    <a:pt x="57482" y="1050"/>
                  </a:lnTo>
                  <a:lnTo>
                    <a:pt x="111592" y="4115"/>
                  </a:lnTo>
                  <a:lnTo>
                    <a:pt x="162546" y="9064"/>
                  </a:lnTo>
                  <a:lnTo>
                    <a:pt x="210563" y="15767"/>
                  </a:lnTo>
                  <a:lnTo>
                    <a:pt x="255860" y="24095"/>
                  </a:lnTo>
                  <a:lnTo>
                    <a:pt x="298655" y="33917"/>
                  </a:lnTo>
                  <a:lnTo>
                    <a:pt x="339165" y="45103"/>
                  </a:lnTo>
                  <a:lnTo>
                    <a:pt x="377607" y="57525"/>
                  </a:lnTo>
                  <a:lnTo>
                    <a:pt x="414200" y="71050"/>
                  </a:lnTo>
                  <a:lnTo>
                    <a:pt x="482708" y="100896"/>
                  </a:lnTo>
                  <a:lnTo>
                    <a:pt x="546428" y="133600"/>
                  </a:lnTo>
                  <a:lnTo>
                    <a:pt x="607102" y="168124"/>
                  </a:lnTo>
                  <a:lnTo>
                    <a:pt x="666470" y="203428"/>
                  </a:lnTo>
                  <a:lnTo>
                    <a:pt x="696209" y="221047"/>
                  </a:lnTo>
                  <a:lnTo>
                    <a:pt x="756883" y="255571"/>
                  </a:lnTo>
                  <a:lnTo>
                    <a:pt x="820603" y="288275"/>
                  </a:lnTo>
                  <a:lnTo>
                    <a:pt x="889111" y="318121"/>
                  </a:lnTo>
                  <a:lnTo>
                    <a:pt x="925704" y="331647"/>
                  </a:lnTo>
                  <a:lnTo>
                    <a:pt x="964147" y="344068"/>
                  </a:lnTo>
                  <a:lnTo>
                    <a:pt x="1004656" y="355254"/>
                  </a:lnTo>
                  <a:lnTo>
                    <a:pt x="1047451" y="365077"/>
                  </a:lnTo>
                  <a:lnTo>
                    <a:pt x="1092748" y="373404"/>
                  </a:lnTo>
                  <a:lnTo>
                    <a:pt x="1140765" y="380108"/>
                  </a:lnTo>
                  <a:lnTo>
                    <a:pt x="1191719" y="385057"/>
                  </a:lnTo>
                  <a:lnTo>
                    <a:pt x="1245829" y="388121"/>
                  </a:lnTo>
                  <a:lnTo>
                    <a:pt x="1303312" y="389172"/>
                  </a:lnTo>
                  <a:lnTo>
                    <a:pt x="1360794" y="388121"/>
                  </a:lnTo>
                  <a:lnTo>
                    <a:pt x="1414904" y="385057"/>
                  </a:lnTo>
                  <a:lnTo>
                    <a:pt x="1465858" y="380108"/>
                  </a:lnTo>
                  <a:lnTo>
                    <a:pt x="1513875" y="373404"/>
                  </a:lnTo>
                  <a:lnTo>
                    <a:pt x="1559172" y="365077"/>
                  </a:lnTo>
                  <a:lnTo>
                    <a:pt x="1601967" y="355254"/>
                  </a:lnTo>
                  <a:lnTo>
                    <a:pt x="1642476" y="344068"/>
                  </a:lnTo>
                  <a:lnTo>
                    <a:pt x="1680919" y="331647"/>
                  </a:lnTo>
                  <a:lnTo>
                    <a:pt x="1717512" y="318121"/>
                  </a:lnTo>
                  <a:lnTo>
                    <a:pt x="1786019" y="288275"/>
                  </a:lnTo>
                  <a:lnTo>
                    <a:pt x="1849739" y="255571"/>
                  </a:lnTo>
                  <a:lnTo>
                    <a:pt x="1910412" y="221047"/>
                  </a:lnTo>
                  <a:lnTo>
                    <a:pt x="1969779" y="185744"/>
                  </a:lnTo>
                  <a:lnTo>
                    <a:pt x="1999517" y="168124"/>
                  </a:lnTo>
                  <a:lnTo>
                    <a:pt x="2060189" y="133600"/>
                  </a:lnTo>
                  <a:lnTo>
                    <a:pt x="2123907" y="100896"/>
                  </a:lnTo>
                  <a:lnTo>
                    <a:pt x="2192413" y="71050"/>
                  </a:lnTo>
                  <a:lnTo>
                    <a:pt x="2229004" y="57525"/>
                  </a:lnTo>
                  <a:lnTo>
                    <a:pt x="2267445" y="45103"/>
                  </a:lnTo>
                  <a:lnTo>
                    <a:pt x="2307953" y="33917"/>
                  </a:lnTo>
                  <a:lnTo>
                    <a:pt x="2350746" y="24095"/>
                  </a:lnTo>
                  <a:lnTo>
                    <a:pt x="2396041" y="15767"/>
                  </a:lnTo>
                  <a:lnTo>
                    <a:pt x="2444056" y="9064"/>
                  </a:lnTo>
                  <a:lnTo>
                    <a:pt x="2495009" y="4115"/>
                  </a:lnTo>
                  <a:lnTo>
                    <a:pt x="2549116" y="1050"/>
                  </a:lnTo>
                  <a:lnTo>
                    <a:pt x="2606596" y="0"/>
                  </a:lnTo>
                  <a:lnTo>
                    <a:pt x="2664159" y="1050"/>
                  </a:lnTo>
                  <a:lnTo>
                    <a:pt x="2718345" y="4115"/>
                  </a:lnTo>
                  <a:lnTo>
                    <a:pt x="2769370" y="9064"/>
                  </a:lnTo>
                  <a:lnTo>
                    <a:pt x="2817454" y="15767"/>
                  </a:lnTo>
                  <a:lnTo>
                    <a:pt x="2862813" y="24095"/>
                  </a:lnTo>
                  <a:lnTo>
                    <a:pt x="2905665" y="33917"/>
                  </a:lnTo>
                  <a:lnTo>
                    <a:pt x="2946228" y="45103"/>
                  </a:lnTo>
                  <a:lnTo>
                    <a:pt x="2984721" y="57525"/>
                  </a:lnTo>
                  <a:lnTo>
                    <a:pt x="3021359" y="71050"/>
                  </a:lnTo>
                  <a:lnTo>
                    <a:pt x="3089948" y="100896"/>
                  </a:lnTo>
                  <a:lnTo>
                    <a:pt x="3153736" y="133600"/>
                  </a:lnTo>
                  <a:lnTo>
                    <a:pt x="3214465" y="168124"/>
                  </a:lnTo>
                  <a:lnTo>
                    <a:pt x="3273877" y="203428"/>
                  </a:lnTo>
                  <a:lnTo>
                    <a:pt x="3303634" y="221047"/>
                  </a:lnTo>
                  <a:lnTo>
                    <a:pt x="3364338" y="255571"/>
                  </a:lnTo>
                  <a:lnTo>
                    <a:pt x="3428081" y="288275"/>
                  </a:lnTo>
                  <a:lnTo>
                    <a:pt x="3496603" y="318121"/>
                  </a:lnTo>
                  <a:lnTo>
                    <a:pt x="3533202" y="331647"/>
                  </a:lnTo>
                  <a:lnTo>
                    <a:pt x="3571649" y="344068"/>
                  </a:lnTo>
                  <a:lnTo>
                    <a:pt x="3612162" y="355254"/>
                  </a:lnTo>
                  <a:lnTo>
                    <a:pt x="3654959" y="365077"/>
                  </a:lnTo>
                  <a:lnTo>
                    <a:pt x="3700257" y="373404"/>
                  </a:lnTo>
                  <a:lnTo>
                    <a:pt x="3748275" y="380108"/>
                  </a:lnTo>
                  <a:lnTo>
                    <a:pt x="3799230" y="385057"/>
                  </a:lnTo>
                  <a:lnTo>
                    <a:pt x="3853340" y="388121"/>
                  </a:lnTo>
                  <a:lnTo>
                    <a:pt x="3910822" y="389172"/>
                  </a:lnTo>
                  <a:lnTo>
                    <a:pt x="3968305" y="388121"/>
                  </a:lnTo>
                  <a:lnTo>
                    <a:pt x="4022415" y="385057"/>
                  </a:lnTo>
                  <a:lnTo>
                    <a:pt x="4073369" y="380108"/>
                  </a:lnTo>
                  <a:lnTo>
                    <a:pt x="4121386" y="373404"/>
                  </a:lnTo>
                  <a:lnTo>
                    <a:pt x="4166683" y="365077"/>
                  </a:lnTo>
                  <a:lnTo>
                    <a:pt x="4209478" y="355254"/>
                  </a:lnTo>
                  <a:lnTo>
                    <a:pt x="4249988" y="344068"/>
                  </a:lnTo>
                  <a:lnTo>
                    <a:pt x="4288430" y="331647"/>
                  </a:lnTo>
                  <a:lnTo>
                    <a:pt x="4325023" y="318121"/>
                  </a:lnTo>
                  <a:lnTo>
                    <a:pt x="4393531" y="288275"/>
                  </a:lnTo>
                  <a:lnTo>
                    <a:pt x="4457251" y="255571"/>
                  </a:lnTo>
                  <a:lnTo>
                    <a:pt x="4517925" y="221047"/>
                  </a:lnTo>
                  <a:lnTo>
                    <a:pt x="4577294" y="185744"/>
                  </a:lnTo>
                  <a:lnTo>
                    <a:pt x="4607032" y="168124"/>
                  </a:lnTo>
                  <a:lnTo>
                    <a:pt x="4667706" y="133600"/>
                  </a:lnTo>
                  <a:lnTo>
                    <a:pt x="4731426" y="100896"/>
                  </a:lnTo>
                  <a:lnTo>
                    <a:pt x="4799934" y="71050"/>
                  </a:lnTo>
                  <a:lnTo>
                    <a:pt x="4836527" y="57525"/>
                  </a:lnTo>
                  <a:lnTo>
                    <a:pt x="4874970" y="45103"/>
                  </a:lnTo>
                  <a:lnTo>
                    <a:pt x="4915479" y="33917"/>
                  </a:lnTo>
                  <a:lnTo>
                    <a:pt x="4958274" y="24095"/>
                  </a:lnTo>
                  <a:lnTo>
                    <a:pt x="5003571" y="15767"/>
                  </a:lnTo>
                  <a:lnTo>
                    <a:pt x="5051588" y="9064"/>
                  </a:lnTo>
                  <a:lnTo>
                    <a:pt x="5102542" y="4115"/>
                  </a:lnTo>
                  <a:lnTo>
                    <a:pt x="5156652" y="1050"/>
                  </a:lnTo>
                  <a:lnTo>
                    <a:pt x="5214134" y="0"/>
                  </a:lnTo>
                  <a:lnTo>
                    <a:pt x="5271617" y="1050"/>
                  </a:lnTo>
                  <a:lnTo>
                    <a:pt x="5325727" y="4115"/>
                  </a:lnTo>
                  <a:lnTo>
                    <a:pt x="5376682" y="9064"/>
                  </a:lnTo>
                  <a:lnTo>
                    <a:pt x="5424700" y="15767"/>
                  </a:lnTo>
                  <a:lnTo>
                    <a:pt x="5469999" y="24095"/>
                  </a:lnTo>
                  <a:lnTo>
                    <a:pt x="5512795" y="33917"/>
                  </a:lnTo>
                  <a:lnTo>
                    <a:pt x="5553308" y="45103"/>
                  </a:lnTo>
                  <a:lnTo>
                    <a:pt x="5591755" y="57525"/>
                  </a:lnTo>
                  <a:lnTo>
                    <a:pt x="5628354" y="71050"/>
                  </a:lnTo>
                  <a:lnTo>
                    <a:pt x="5696877" y="100896"/>
                  </a:lnTo>
                  <a:lnTo>
                    <a:pt x="5760619" y="133600"/>
                  </a:lnTo>
                  <a:lnTo>
                    <a:pt x="5821323" y="168124"/>
                  </a:lnTo>
                  <a:lnTo>
                    <a:pt x="5880731" y="203428"/>
                  </a:lnTo>
                  <a:lnTo>
                    <a:pt x="5910493" y="221047"/>
                  </a:lnTo>
                  <a:lnTo>
                    <a:pt x="5971222" y="255571"/>
                  </a:lnTo>
                  <a:lnTo>
                    <a:pt x="6035010" y="288275"/>
                  </a:lnTo>
                  <a:lnTo>
                    <a:pt x="6103598" y="318121"/>
                  </a:lnTo>
                  <a:lnTo>
                    <a:pt x="6140237" y="331647"/>
                  </a:lnTo>
                  <a:lnTo>
                    <a:pt x="6178729" y="344068"/>
                  </a:lnTo>
                  <a:lnTo>
                    <a:pt x="6219292" y="355254"/>
                  </a:lnTo>
                  <a:lnTo>
                    <a:pt x="6262145" y="365077"/>
                  </a:lnTo>
                  <a:lnTo>
                    <a:pt x="6307504" y="373404"/>
                  </a:lnTo>
                  <a:lnTo>
                    <a:pt x="6355587" y="380108"/>
                  </a:lnTo>
                  <a:lnTo>
                    <a:pt x="6406613" y="385057"/>
                  </a:lnTo>
                  <a:lnTo>
                    <a:pt x="6460798" y="388121"/>
                  </a:lnTo>
                  <a:lnTo>
                    <a:pt x="6518361" y="389172"/>
                  </a:lnTo>
                  <a:lnTo>
                    <a:pt x="6575844" y="388121"/>
                  </a:lnTo>
                  <a:lnTo>
                    <a:pt x="6629953" y="385057"/>
                  </a:lnTo>
                  <a:lnTo>
                    <a:pt x="6680908" y="380108"/>
                  </a:lnTo>
                  <a:lnTo>
                    <a:pt x="6728925" y="373404"/>
                  </a:lnTo>
                  <a:lnTo>
                    <a:pt x="6774222" y="365077"/>
                  </a:lnTo>
                  <a:lnTo>
                    <a:pt x="6817016" y="355254"/>
                  </a:lnTo>
                  <a:lnTo>
                    <a:pt x="6857526" y="344068"/>
                  </a:lnTo>
                  <a:lnTo>
                    <a:pt x="6895969" y="331647"/>
                  </a:lnTo>
                  <a:lnTo>
                    <a:pt x="6932561" y="318121"/>
                  </a:lnTo>
                  <a:lnTo>
                    <a:pt x="7001068" y="288275"/>
                  </a:lnTo>
                  <a:lnTo>
                    <a:pt x="7064788" y="255571"/>
                  </a:lnTo>
                  <a:lnTo>
                    <a:pt x="7125461" y="221047"/>
                  </a:lnTo>
                  <a:lnTo>
                    <a:pt x="7184828" y="185744"/>
                  </a:lnTo>
                  <a:lnTo>
                    <a:pt x="7214566" y="168124"/>
                  </a:lnTo>
                  <a:lnTo>
                    <a:pt x="7275239" y="133600"/>
                  </a:lnTo>
                  <a:lnTo>
                    <a:pt x="7338957" y="100896"/>
                  </a:lnTo>
                  <a:lnTo>
                    <a:pt x="7407462" y="71050"/>
                  </a:lnTo>
                  <a:lnTo>
                    <a:pt x="7444054" y="57525"/>
                  </a:lnTo>
                  <a:lnTo>
                    <a:pt x="7482495" y="45103"/>
                  </a:lnTo>
                  <a:lnTo>
                    <a:pt x="7523003" y="33917"/>
                  </a:lnTo>
                  <a:lnTo>
                    <a:pt x="7565796" y="24095"/>
                  </a:lnTo>
                  <a:lnTo>
                    <a:pt x="7611091" y="15767"/>
                  </a:lnTo>
                  <a:lnTo>
                    <a:pt x="7659106" y="9064"/>
                  </a:lnTo>
                  <a:lnTo>
                    <a:pt x="7710058" y="4115"/>
                  </a:lnTo>
                  <a:lnTo>
                    <a:pt x="7764165" y="1050"/>
                  </a:lnTo>
                  <a:lnTo>
                    <a:pt x="7821645" y="0"/>
                  </a:lnTo>
                </a:path>
              </a:pathLst>
            </a:custGeom>
            <a:noFill/>
            <a:ln w="83375" cap="flat" cmpd="sng">
              <a:solidFill>
                <a:srgbClr val="EEEEE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38" name="Google Shape;138;p2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713196" y="3145186"/>
              <a:ext cx="133819" cy="132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508001" y="3145186"/>
              <a:ext cx="133839" cy="132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7302834" y="3145186"/>
              <a:ext cx="133820" cy="132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129117" y="2746904"/>
              <a:ext cx="133839" cy="1329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91251" y="2746904"/>
              <a:ext cx="133839" cy="13296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3" name="Google Shape;143;p20"/>
          <p:cNvSpPr txBox="1"/>
          <p:nvPr/>
        </p:nvSpPr>
        <p:spPr>
          <a:xfrm>
            <a:off x="1147750" y="1983225"/>
            <a:ext cx="1284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378460" marR="5080" lvl="0" indent="-366394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Identification of the Problem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4" name="Google Shape;144;p20"/>
          <p:cNvSpPr txBox="1"/>
          <p:nvPr/>
        </p:nvSpPr>
        <p:spPr>
          <a:xfrm>
            <a:off x="6871551" y="1992971"/>
            <a:ext cx="1338600" cy="225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25400" marR="5080" lvl="0" indent="-13334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Through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Streamlit</a:t>
            </a:r>
            <a:endParaRPr sz="1200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2447217" y="3673704"/>
            <a:ext cx="1455300" cy="1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 Descriptions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3875887" y="1992971"/>
            <a:ext cx="1398900" cy="4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14019" marR="5080" lvl="0" indent="-401954" algn="l" rtl="0">
              <a:lnSpc>
                <a:spcPct val="114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 Engineering</a:t>
            </a:r>
            <a:br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-US" sz="12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and EDA  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5179845" y="3587577"/>
            <a:ext cx="1566000" cy="4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065" marR="5080" lvl="0" indent="-635" algn="ctr" rtl="0">
              <a:lnSpc>
                <a:spcPct val="113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Optimization by Random search</a:t>
            </a:r>
            <a:r>
              <a:rPr lang="en-US" sz="13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endParaRPr sz="13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8" name="Google Shape;148;p2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0"/>
          <p:cNvSpPr txBox="1">
            <a:spLocks noGrp="1"/>
          </p:cNvSpPr>
          <p:nvPr>
            <p:ph type="title"/>
          </p:nvPr>
        </p:nvSpPr>
        <p:spPr>
          <a:xfrm>
            <a:off x="-30" y="351425"/>
            <a:ext cx="9144000" cy="384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/>
              <a:t> Training vs Testing on Random Forest Classifier:</a:t>
            </a:r>
            <a:endParaRPr sz="2500"/>
          </a:p>
        </p:txBody>
      </p:sp>
      <p:sp>
        <p:nvSpPr>
          <p:cNvPr id="307" name="Google Shape;307;p40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08" name="Google Shape;3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9764" y="932774"/>
            <a:ext cx="5021011" cy="377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1"/>
          <p:cNvSpPr txBox="1"/>
          <p:nvPr/>
        </p:nvSpPr>
        <p:spPr>
          <a:xfrm>
            <a:off x="144789" y="228375"/>
            <a:ext cx="4960805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>
                <a:solidFill>
                  <a:srgbClr val="E44311"/>
                </a:solidFill>
              </a:rPr>
              <a:t>Development and Deployment</a:t>
            </a:r>
            <a:endParaRPr sz="2700" dirty="0">
              <a:solidFill>
                <a:srgbClr val="E44311"/>
              </a:solidFill>
            </a:endParaRPr>
          </a:p>
        </p:txBody>
      </p:sp>
      <p:sp>
        <p:nvSpPr>
          <p:cNvPr id="315" name="Google Shape;315;p4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316" name="Google Shape;316;p41"/>
          <p:cNvSpPr txBox="1"/>
          <p:nvPr/>
        </p:nvSpPr>
        <p:spPr>
          <a:xfrm>
            <a:off x="236645" y="1007475"/>
            <a:ext cx="4569477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Development:</a:t>
            </a:r>
            <a:r>
              <a:rPr lang="en-US" dirty="0"/>
              <a:t> It includes the creation of a web application using </a:t>
            </a:r>
            <a:r>
              <a:rPr lang="en-US" dirty="0" err="1"/>
              <a:t>Streamlit</a:t>
            </a:r>
            <a:r>
              <a:rPr lang="en-US" dirty="0"/>
              <a:t>, including tasks like model evaluation, storing model scores, selecting models based on F1 scores, and saving of the chosen model into a </a:t>
            </a:r>
            <a:r>
              <a:rPr lang="en-US" dirty="0" err="1"/>
              <a:t>pkl</a:t>
            </a:r>
            <a:r>
              <a:rPr lang="en-US" dirty="0"/>
              <a:t> file.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This constitutes the development phase, where the application's functionality and features are crafted.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Deployment</a:t>
            </a:r>
            <a:r>
              <a:rPr lang="en-US" dirty="0"/>
              <a:t>: After the development phase, the saved model file (</a:t>
            </a:r>
            <a:r>
              <a:rPr lang="en-US" dirty="0" err="1"/>
              <a:t>pkl</a:t>
            </a:r>
            <a:r>
              <a:rPr lang="en-US" dirty="0"/>
              <a:t>) is hosted and made accessible on a local server using </a:t>
            </a:r>
            <a:r>
              <a:rPr lang="en-US" dirty="0" err="1"/>
              <a:t>Streamlit</a:t>
            </a:r>
            <a:r>
              <a:rPr lang="en-US" dirty="0"/>
              <a:t>. This makes the model available for use within the server environment. It is hosted on port 8000.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E5C4F-2731-7053-FCE9-0CADE65356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7791" y="1104348"/>
            <a:ext cx="4124906" cy="2586181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2"/>
          <p:cNvSpPr txBox="1"/>
          <p:nvPr/>
        </p:nvSpPr>
        <p:spPr>
          <a:xfrm>
            <a:off x="-75" y="228375"/>
            <a:ext cx="91440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 Detecting a Phishing URL:</a:t>
            </a:r>
            <a:endParaRPr sz="2800"/>
          </a:p>
        </p:txBody>
      </p:sp>
      <p:sp>
        <p:nvSpPr>
          <p:cNvPr id="322" name="Google Shape;322;p42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>
              <a:solidFill>
                <a:schemeClr val="dk2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233CC2-5F87-0FBF-DA40-7063E655D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698" y="1180540"/>
            <a:ext cx="4135039" cy="306094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6100D7-343E-B8A7-058F-E61A72BBC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541" y="1180540"/>
            <a:ext cx="4169449" cy="306094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>
          <a:extLst>
            <a:ext uri="{FF2B5EF4-FFF2-40B4-BE49-F238E27FC236}">
              <a16:creationId xmlns:a16="http://schemas.microsoft.com/office/drawing/2014/main" id="{B1DB2421-F3F5-18C6-F977-2F5AE677D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>
            <a:extLst>
              <a:ext uri="{FF2B5EF4-FFF2-40B4-BE49-F238E27FC236}">
                <a16:creationId xmlns:a16="http://schemas.microsoft.com/office/drawing/2014/main" id="{667DDDE4-4D30-39D9-2324-39D5D49C72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3739" y="2138406"/>
            <a:ext cx="5702700" cy="655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4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71" name="Google Shape;271;p35">
            <a:extLst>
              <a:ext uri="{FF2B5EF4-FFF2-40B4-BE49-F238E27FC236}">
                <a16:creationId xmlns:a16="http://schemas.microsoft.com/office/drawing/2014/main" id="{7CF78549-FC6E-D5D5-A13C-D42A8028E44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9119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/>
          <p:cNvSpPr txBox="1"/>
          <p:nvPr/>
        </p:nvSpPr>
        <p:spPr>
          <a:xfrm>
            <a:off x="-75" y="228375"/>
            <a:ext cx="91440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E44311"/>
                </a:solidFill>
              </a:rPr>
              <a:t>Inference Pipeline</a:t>
            </a:r>
            <a:endParaRPr sz="4200" dirty="0">
              <a:solidFill>
                <a:srgbClr val="E44311"/>
              </a:solidFill>
            </a:endParaRPr>
          </a:p>
        </p:txBody>
      </p:sp>
      <p:sp>
        <p:nvSpPr>
          <p:cNvPr id="330" name="Google Shape;330;p43"/>
          <p:cNvSpPr txBox="1"/>
          <p:nvPr/>
        </p:nvSpPr>
        <p:spPr>
          <a:xfrm>
            <a:off x="1760516" y="1394607"/>
            <a:ext cx="6053447" cy="260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230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36"/>
              <a:buFont typeface="Arial"/>
              <a:buNone/>
            </a:pPr>
            <a:r>
              <a:rPr lang="en-US" sz="2400" dirty="0">
                <a:solidFill>
                  <a:srgbClr val="263F6B"/>
                </a:solidFill>
                <a:latin typeface="Poppins"/>
                <a:ea typeface="Poppins"/>
                <a:cs typeface="Poppins"/>
                <a:sym typeface="Poppins"/>
              </a:rPr>
              <a:t>[ 1] Input URL</a:t>
            </a:r>
            <a:endParaRPr sz="2400" dirty="0">
              <a:solidFill>
                <a:srgbClr val="263F6B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just" rtl="0">
              <a:lnSpc>
                <a:spcPct val="123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3F6B"/>
                </a:solidFill>
                <a:latin typeface="Poppins"/>
                <a:ea typeface="Poppins"/>
                <a:cs typeface="Poppins"/>
                <a:sym typeface="Poppins"/>
              </a:rPr>
              <a:t>[2] Feature Extraction</a:t>
            </a:r>
          </a:p>
          <a:p>
            <a:pPr marL="0" lvl="0" indent="0" algn="just" rtl="0">
              <a:lnSpc>
                <a:spcPct val="123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3F6B"/>
                </a:solidFill>
                <a:latin typeface="Poppins"/>
                <a:ea typeface="Poppins"/>
                <a:cs typeface="Poppins"/>
                <a:sym typeface="Poppins"/>
              </a:rPr>
              <a:t>[3] Feed to model</a:t>
            </a:r>
          </a:p>
          <a:p>
            <a:pPr marL="0" lvl="0" indent="0" algn="just" rtl="0">
              <a:lnSpc>
                <a:spcPct val="123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3F6B"/>
                </a:solidFill>
                <a:latin typeface="Poppins"/>
                <a:ea typeface="Poppins"/>
                <a:cs typeface="Poppins"/>
                <a:sym typeface="Poppins"/>
              </a:rPr>
              <a:t>[4] Output Prediction (Phishing/Legit)</a:t>
            </a:r>
          </a:p>
          <a:p>
            <a:pPr marL="0" lvl="0" indent="0" algn="just" rtl="0">
              <a:lnSpc>
                <a:spcPct val="123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263F6B"/>
                </a:solidFill>
                <a:latin typeface="Poppins"/>
                <a:ea typeface="Poppins"/>
                <a:cs typeface="Poppins"/>
                <a:sym typeface="Poppins"/>
              </a:rPr>
              <a:t>[5] Creating a GUI </a:t>
            </a:r>
            <a:endParaRPr sz="2400" dirty="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4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B637A875-2783-DE55-400C-F53C4944E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3">
            <a:extLst>
              <a:ext uri="{FF2B5EF4-FFF2-40B4-BE49-F238E27FC236}">
                <a16:creationId xmlns:a16="http://schemas.microsoft.com/office/drawing/2014/main" id="{0E7579B7-6836-A00F-B38C-04D11F5C7FF2}"/>
              </a:ext>
            </a:extLst>
          </p:cNvPr>
          <p:cNvSpPr txBox="1"/>
          <p:nvPr/>
        </p:nvSpPr>
        <p:spPr>
          <a:xfrm>
            <a:off x="-75" y="228375"/>
            <a:ext cx="9144000" cy="7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>
                <a:solidFill>
                  <a:srgbClr val="E44311"/>
                </a:solidFill>
              </a:rPr>
              <a:t>Inference Examples</a:t>
            </a:r>
            <a:endParaRPr sz="4200" dirty="0">
              <a:solidFill>
                <a:srgbClr val="E44311"/>
              </a:solidFill>
            </a:endParaRPr>
          </a:p>
        </p:txBody>
      </p:sp>
      <p:sp>
        <p:nvSpPr>
          <p:cNvPr id="330" name="Google Shape;330;p43">
            <a:extLst>
              <a:ext uri="{FF2B5EF4-FFF2-40B4-BE49-F238E27FC236}">
                <a16:creationId xmlns:a16="http://schemas.microsoft.com/office/drawing/2014/main" id="{1A08AA03-7298-7E75-0FDA-9A4699757F3A}"/>
              </a:ext>
            </a:extLst>
          </p:cNvPr>
          <p:cNvSpPr txBox="1"/>
          <p:nvPr/>
        </p:nvSpPr>
        <p:spPr>
          <a:xfrm>
            <a:off x="598274" y="1330994"/>
            <a:ext cx="7947302" cy="2604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r>
              <a:rPr lang="sv-SE" sz="2400" dirty="0">
                <a:latin typeface="Poppins" panose="00000500000000000000" pitchFamily="2" charset="0"/>
                <a:cs typeface="Poppins" panose="00000500000000000000" pitchFamily="2" charset="0"/>
              </a:rPr>
              <a:t>Legit URL: https://amazon.com → Legit</a:t>
            </a:r>
          </a:p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endParaRPr lang="sv-SE" sz="2400" dirty="0"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r>
              <a:rPr lang="en-US" sz="2400" dirty="0"/>
              <a:t>Phishing URL: </a:t>
            </a:r>
            <a:r>
              <a:rPr lang="en-US" sz="2400" dirty="0">
                <a:hlinkClick r:id="rId3"/>
              </a:rPr>
              <a:t>http://192.168.1.1/freeprize</a:t>
            </a:r>
            <a:r>
              <a:rPr lang="en-US" sz="2400" dirty="0"/>
              <a:t> → Phishing</a:t>
            </a:r>
          </a:p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endParaRPr lang="en-US" sz="2400" dirty="0"/>
          </a:p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r>
              <a:rPr lang="en-US" sz="2400" dirty="0" err="1"/>
              <a:t>Edgecases</a:t>
            </a:r>
            <a:r>
              <a:rPr lang="en-US" sz="2400" dirty="0"/>
              <a:t> are possible, as no model is perfect</a:t>
            </a:r>
          </a:p>
          <a:p>
            <a:pPr marL="342900" indent="-342900" algn="just">
              <a:lnSpc>
                <a:spcPct val="123022"/>
              </a:lnSpc>
              <a:buClr>
                <a:srgbClr val="175083"/>
              </a:buClr>
              <a:buSzPts val="3136"/>
              <a:buFont typeface="Wingdings" panose="05000000000000000000" pitchFamily="2" charset="2"/>
              <a:buChar char="Ø"/>
            </a:pPr>
            <a:endParaRPr lang="sv-SE"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31" name="Google Shape;331;p43">
            <a:extLst>
              <a:ext uri="{FF2B5EF4-FFF2-40B4-BE49-F238E27FC236}">
                <a16:creationId xmlns:a16="http://schemas.microsoft.com/office/drawing/2014/main" id="{03932947-7FEA-5CFB-6D8B-AF462437C9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>
              <a:solidFill>
                <a:schemeClr val="dk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0183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>
            <a:spLocks noGrp="1"/>
          </p:cNvSpPr>
          <p:nvPr>
            <p:ph type="ctrTitle"/>
          </p:nvPr>
        </p:nvSpPr>
        <p:spPr>
          <a:xfrm>
            <a:off x="23475" y="217738"/>
            <a:ext cx="9144000" cy="6463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Conclusion</a:t>
            </a:r>
            <a:endParaRPr sz="4200" dirty="0"/>
          </a:p>
        </p:txBody>
      </p:sp>
      <p:sp>
        <p:nvSpPr>
          <p:cNvPr id="118" name="Google Shape;118;p19"/>
          <p:cNvSpPr txBox="1"/>
          <p:nvPr/>
        </p:nvSpPr>
        <p:spPr>
          <a:xfrm>
            <a:off x="498080" y="1225850"/>
            <a:ext cx="8110490" cy="4007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Developed an URL only detection method</a:t>
            </a:r>
            <a:endParaRPr sz="2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Poppins" panose="00000500000000000000" pitchFamily="2" charset="0"/>
                <a:cs typeface="Poppins" panose="00000500000000000000" pitchFamily="2" charset="0"/>
                <a:sym typeface="Poppins"/>
              </a:rPr>
              <a:t>Feature Engineering played a key role</a:t>
            </a:r>
            <a:endParaRPr sz="2400" dirty="0">
              <a:solidFill>
                <a:schemeClr val="dk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2400" dirty="0">
              <a:solidFill>
                <a:schemeClr val="dk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Poppins"/>
              </a:rPr>
              <a:t>Random Forest outperformed others, but some boosting algos came close</a:t>
            </a: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Poppins"/>
            </a:endParaRPr>
          </a:p>
          <a:p>
            <a:pPr marL="285750" lvl="0" indent="-28575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Poppins" panose="00000500000000000000" pitchFamily="2" charset="0"/>
                <a:ea typeface="Calibri"/>
                <a:cs typeface="Poppins" panose="00000500000000000000" pitchFamily="2" charset="0"/>
                <a:sym typeface="Poppins"/>
              </a:rPr>
              <a:t>Achieved 97% accuracy without page content</a:t>
            </a:r>
            <a:endParaRPr sz="240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cxnSp>
        <p:nvCxnSpPr>
          <p:cNvPr id="119" name="Google Shape;119;p19"/>
          <p:cNvCxnSpPr/>
          <p:nvPr/>
        </p:nvCxnSpPr>
        <p:spPr>
          <a:xfrm rot="10800000" flipH="1">
            <a:off x="23475" y="1028575"/>
            <a:ext cx="9059700" cy="1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0" name="Google Shape;120;p1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26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/>
          </p:nvPr>
        </p:nvSpPr>
        <p:spPr>
          <a:xfrm>
            <a:off x="-130" y="138650"/>
            <a:ext cx="9144000" cy="646331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00" dirty="0"/>
              <a:t>Future Work</a:t>
            </a:r>
            <a:endParaRPr sz="4200" dirty="0"/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0" y="1363753"/>
            <a:ext cx="9144000" cy="2930033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lvl="0" indent="-457200" algn="ctr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Poppins" panose="00000500000000000000" pitchFamily="2" charset="0"/>
                <a:cs typeface="Poppins" panose="00000500000000000000" pitchFamily="2" charset="0"/>
              </a:rPr>
              <a:t>Add WHOIS/domain age features</a:t>
            </a:r>
          </a:p>
          <a:p>
            <a:pPr lvl="0" indent="-457200" algn="ctr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Poppins" panose="00000500000000000000" pitchFamily="2" charset="0"/>
                <a:cs typeface="Poppins" panose="00000500000000000000" pitchFamily="2" charset="0"/>
              </a:rPr>
              <a:t>Integrate HTML &amp; visual content features</a:t>
            </a:r>
          </a:p>
          <a:p>
            <a:pPr lvl="0" indent="-457200" algn="ctr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Poppins" panose="00000500000000000000" pitchFamily="2" charset="0"/>
                <a:cs typeface="Poppins" panose="00000500000000000000" pitchFamily="2" charset="0"/>
              </a:rPr>
              <a:t>Realtime detection via browser plugin</a:t>
            </a:r>
          </a:p>
          <a:p>
            <a:pPr lvl="0" indent="-457200" algn="ctr" rtl="0">
              <a:spcBef>
                <a:spcPts val="120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IN" sz="2400" dirty="0">
                <a:latin typeface="Poppins" panose="00000500000000000000" pitchFamily="2" charset="0"/>
                <a:cs typeface="Poppins" panose="00000500000000000000" pitchFamily="2" charset="0"/>
              </a:rPr>
              <a:t>Continuous model updates for evolving threats </a:t>
            </a:r>
            <a:endParaRPr sz="24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9" name="Google Shape;219;p29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44"/>
          <p:cNvGrpSpPr/>
          <p:nvPr/>
        </p:nvGrpSpPr>
        <p:grpSpPr>
          <a:xfrm>
            <a:off x="4575581" y="1100934"/>
            <a:ext cx="3860124" cy="3078409"/>
            <a:chOff x="4575581" y="1100934"/>
            <a:chExt cx="3860124" cy="3078409"/>
          </a:xfrm>
        </p:grpSpPr>
        <p:pic>
          <p:nvPicPr>
            <p:cNvPr id="337" name="Google Shape;337;p4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32974" y="1114461"/>
              <a:ext cx="3802731" cy="306488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44"/>
            <p:cNvSpPr/>
            <p:nvPr/>
          </p:nvSpPr>
          <p:spPr>
            <a:xfrm>
              <a:off x="5334285" y="3551665"/>
              <a:ext cx="2549525" cy="229235"/>
            </a:xfrm>
            <a:custGeom>
              <a:avLst/>
              <a:gdLst/>
              <a:ahLst/>
              <a:cxnLst/>
              <a:rect l="l" t="t" r="r" b="b"/>
              <a:pathLst>
                <a:path w="2549525" h="229235" extrusionOk="0">
                  <a:moveTo>
                    <a:pt x="2480914" y="228636"/>
                  </a:moveTo>
                  <a:lnTo>
                    <a:pt x="67873" y="228636"/>
                  </a:lnTo>
                  <a:lnTo>
                    <a:pt x="41355" y="223193"/>
                  </a:lnTo>
                  <a:lnTo>
                    <a:pt x="19792" y="208346"/>
                  </a:lnTo>
                  <a:lnTo>
                    <a:pt x="5300" y="186326"/>
                  </a:lnTo>
                  <a:lnTo>
                    <a:pt x="0" y="159360"/>
                  </a:lnTo>
                  <a:lnTo>
                    <a:pt x="0" y="0"/>
                  </a:lnTo>
                  <a:lnTo>
                    <a:pt x="2549209" y="0"/>
                  </a:lnTo>
                  <a:lnTo>
                    <a:pt x="2549209" y="159360"/>
                  </a:lnTo>
                  <a:lnTo>
                    <a:pt x="2543838" y="186326"/>
                  </a:lnTo>
                  <a:lnTo>
                    <a:pt x="2529193" y="208346"/>
                  </a:lnTo>
                  <a:lnTo>
                    <a:pt x="2507483" y="223193"/>
                  </a:lnTo>
                  <a:lnTo>
                    <a:pt x="2480914" y="228636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44"/>
            <p:cNvSpPr/>
            <p:nvPr/>
          </p:nvSpPr>
          <p:spPr>
            <a:xfrm>
              <a:off x="5333863" y="2012048"/>
              <a:ext cx="2549525" cy="1539875"/>
            </a:xfrm>
            <a:custGeom>
              <a:avLst/>
              <a:gdLst/>
              <a:ahLst/>
              <a:cxnLst/>
              <a:rect l="l" t="t" r="r" b="b"/>
              <a:pathLst>
                <a:path w="2549525" h="1539875" extrusionOk="0">
                  <a:moveTo>
                    <a:pt x="2549210" y="1539570"/>
                  </a:moveTo>
                  <a:lnTo>
                    <a:pt x="0" y="1539570"/>
                  </a:lnTo>
                  <a:lnTo>
                    <a:pt x="0" y="68848"/>
                  </a:lnTo>
                  <a:lnTo>
                    <a:pt x="5366" y="42129"/>
                  </a:lnTo>
                  <a:lnTo>
                    <a:pt x="20003" y="20236"/>
                  </a:lnTo>
                  <a:lnTo>
                    <a:pt x="41711" y="5437"/>
                  </a:lnTo>
                  <a:lnTo>
                    <a:pt x="68295" y="0"/>
                  </a:lnTo>
                  <a:lnTo>
                    <a:pt x="2481336" y="0"/>
                  </a:lnTo>
                  <a:lnTo>
                    <a:pt x="2507662" y="5437"/>
                  </a:lnTo>
                  <a:lnTo>
                    <a:pt x="2529246" y="20236"/>
                  </a:lnTo>
                  <a:lnTo>
                    <a:pt x="2543845" y="42129"/>
                  </a:lnTo>
                  <a:lnTo>
                    <a:pt x="2549210" y="68848"/>
                  </a:lnTo>
                  <a:lnTo>
                    <a:pt x="2549210" y="153957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44"/>
            <p:cNvSpPr/>
            <p:nvPr/>
          </p:nvSpPr>
          <p:spPr>
            <a:xfrm>
              <a:off x="5423520" y="2103848"/>
              <a:ext cx="2367280" cy="1354455"/>
            </a:xfrm>
            <a:custGeom>
              <a:avLst/>
              <a:gdLst/>
              <a:ahLst/>
              <a:cxnLst/>
              <a:rect l="l" t="t" r="r" b="b"/>
              <a:pathLst>
                <a:path w="2367279" h="1354454" extrusionOk="0">
                  <a:moveTo>
                    <a:pt x="2366947" y="1353870"/>
                  </a:moveTo>
                  <a:lnTo>
                    <a:pt x="0" y="1353870"/>
                  </a:lnTo>
                  <a:lnTo>
                    <a:pt x="0" y="0"/>
                  </a:lnTo>
                  <a:lnTo>
                    <a:pt x="2366947" y="0"/>
                  </a:lnTo>
                  <a:lnTo>
                    <a:pt x="2366947" y="135387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41" name="Google Shape;341;p4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573113" y="3618838"/>
              <a:ext cx="80856" cy="8241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2" name="Google Shape;342;p44"/>
            <p:cNvSpPr/>
            <p:nvPr/>
          </p:nvSpPr>
          <p:spPr>
            <a:xfrm>
              <a:off x="5432779" y="2106833"/>
              <a:ext cx="2367280" cy="1332230"/>
            </a:xfrm>
            <a:custGeom>
              <a:avLst/>
              <a:gdLst/>
              <a:ahLst/>
              <a:cxnLst/>
              <a:rect l="l" t="t" r="r" b="b"/>
              <a:pathLst>
                <a:path w="2367279" h="1332229" extrusionOk="0">
                  <a:moveTo>
                    <a:pt x="2367020" y="1331799"/>
                  </a:moveTo>
                  <a:lnTo>
                    <a:pt x="0" y="19825"/>
                  </a:lnTo>
                  <a:lnTo>
                    <a:pt x="9697" y="11372"/>
                  </a:lnTo>
                  <a:lnTo>
                    <a:pt x="20867" y="5152"/>
                  </a:lnTo>
                  <a:lnTo>
                    <a:pt x="33067" y="1312"/>
                  </a:lnTo>
                  <a:lnTo>
                    <a:pt x="45857" y="0"/>
                  </a:lnTo>
                  <a:lnTo>
                    <a:pt x="2303517" y="0"/>
                  </a:lnTo>
                  <a:lnTo>
                    <a:pt x="2328147" y="5076"/>
                  </a:lnTo>
                  <a:lnTo>
                    <a:pt x="2348342" y="18892"/>
                  </a:lnTo>
                  <a:lnTo>
                    <a:pt x="2362000" y="39332"/>
                  </a:lnTo>
                  <a:lnTo>
                    <a:pt x="2367020" y="64275"/>
                  </a:lnTo>
                  <a:lnTo>
                    <a:pt x="2367020" y="13317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44"/>
            <p:cNvSpPr/>
            <p:nvPr/>
          </p:nvSpPr>
          <p:spPr>
            <a:xfrm>
              <a:off x="5799316" y="2012476"/>
              <a:ext cx="1618615" cy="1120140"/>
            </a:xfrm>
            <a:custGeom>
              <a:avLst/>
              <a:gdLst/>
              <a:ahLst/>
              <a:cxnLst/>
              <a:rect l="l" t="t" r="r" b="b"/>
              <a:pathLst>
                <a:path w="1618615" h="1120139" extrusionOk="0">
                  <a:moveTo>
                    <a:pt x="809378" y="1119736"/>
                  </a:moveTo>
                  <a:lnTo>
                    <a:pt x="761740" y="1088824"/>
                  </a:lnTo>
                  <a:lnTo>
                    <a:pt x="697678" y="1043342"/>
                  </a:lnTo>
                  <a:lnTo>
                    <a:pt x="660663" y="1015113"/>
                  </a:lnTo>
                  <a:lnTo>
                    <a:pt x="620952" y="983212"/>
                  </a:lnTo>
                  <a:lnTo>
                    <a:pt x="579016" y="947629"/>
                  </a:lnTo>
                  <a:lnTo>
                    <a:pt x="535323" y="908355"/>
                  </a:lnTo>
                  <a:lnTo>
                    <a:pt x="490344" y="865380"/>
                  </a:lnTo>
                  <a:lnTo>
                    <a:pt x="444549" y="818693"/>
                  </a:lnTo>
                  <a:lnTo>
                    <a:pt x="398408" y="768286"/>
                  </a:lnTo>
                  <a:lnTo>
                    <a:pt x="363207" y="727294"/>
                  </a:lnTo>
                  <a:lnTo>
                    <a:pt x="329468" y="685758"/>
                  </a:lnTo>
                  <a:lnTo>
                    <a:pt x="297194" y="643683"/>
                  </a:lnTo>
                  <a:lnTo>
                    <a:pt x="266386" y="601072"/>
                  </a:lnTo>
                  <a:lnTo>
                    <a:pt x="237047" y="557929"/>
                  </a:lnTo>
                  <a:lnTo>
                    <a:pt x="209176" y="514257"/>
                  </a:lnTo>
                  <a:lnTo>
                    <a:pt x="182776" y="470059"/>
                  </a:lnTo>
                  <a:lnTo>
                    <a:pt x="157848" y="425341"/>
                  </a:lnTo>
                  <a:lnTo>
                    <a:pt x="134395" y="380104"/>
                  </a:lnTo>
                  <a:lnTo>
                    <a:pt x="112416" y="334353"/>
                  </a:lnTo>
                  <a:lnTo>
                    <a:pt x="91914" y="288091"/>
                  </a:lnTo>
                  <a:lnTo>
                    <a:pt x="72891" y="241322"/>
                  </a:lnTo>
                  <a:lnTo>
                    <a:pt x="55347" y="194050"/>
                  </a:lnTo>
                  <a:lnTo>
                    <a:pt x="39284" y="146278"/>
                  </a:lnTo>
                  <a:lnTo>
                    <a:pt x="24705" y="98010"/>
                  </a:lnTo>
                  <a:lnTo>
                    <a:pt x="11609" y="49249"/>
                  </a:lnTo>
                  <a:lnTo>
                    <a:pt x="0" y="0"/>
                  </a:lnTo>
                  <a:lnTo>
                    <a:pt x="1618335" y="0"/>
                  </a:lnTo>
                  <a:lnTo>
                    <a:pt x="1606729" y="49103"/>
                  </a:lnTo>
                  <a:lnTo>
                    <a:pt x="1593645" y="97727"/>
                  </a:lnTo>
                  <a:lnTo>
                    <a:pt x="1579082" y="145868"/>
                  </a:lnTo>
                  <a:lnTo>
                    <a:pt x="1563042" y="193522"/>
                  </a:lnTo>
                  <a:lnTo>
                    <a:pt x="1545526" y="240685"/>
                  </a:lnTo>
                  <a:lnTo>
                    <a:pt x="1526532" y="287354"/>
                  </a:lnTo>
                  <a:lnTo>
                    <a:pt x="1506064" y="333526"/>
                  </a:lnTo>
                  <a:lnTo>
                    <a:pt x="1484120" y="379195"/>
                  </a:lnTo>
                  <a:lnTo>
                    <a:pt x="1460702" y="424360"/>
                  </a:lnTo>
                  <a:lnTo>
                    <a:pt x="1435810" y="469015"/>
                  </a:lnTo>
                  <a:lnTo>
                    <a:pt x="1409445" y="513157"/>
                  </a:lnTo>
                  <a:lnTo>
                    <a:pt x="1381607" y="556783"/>
                  </a:lnTo>
                  <a:lnTo>
                    <a:pt x="1352297" y="599889"/>
                  </a:lnTo>
                  <a:lnTo>
                    <a:pt x="1321515" y="642471"/>
                  </a:lnTo>
                  <a:lnTo>
                    <a:pt x="1289263" y="684525"/>
                  </a:lnTo>
                  <a:lnTo>
                    <a:pt x="1255540" y="726048"/>
                  </a:lnTo>
                  <a:lnTo>
                    <a:pt x="1220348" y="767036"/>
                  </a:lnTo>
                  <a:lnTo>
                    <a:pt x="1174102" y="817553"/>
                  </a:lnTo>
                  <a:lnTo>
                    <a:pt x="1128221" y="864351"/>
                  </a:lnTo>
                  <a:lnTo>
                    <a:pt x="1083177" y="907440"/>
                  </a:lnTo>
                  <a:lnTo>
                    <a:pt x="1039439" y="946830"/>
                  </a:lnTo>
                  <a:lnTo>
                    <a:pt x="997478" y="982529"/>
                  </a:lnTo>
                  <a:lnTo>
                    <a:pt x="957765" y="1014547"/>
                  </a:lnTo>
                  <a:lnTo>
                    <a:pt x="920770" y="1042892"/>
                  </a:lnTo>
                  <a:lnTo>
                    <a:pt x="886963" y="1067575"/>
                  </a:lnTo>
                  <a:lnTo>
                    <a:pt x="830797" y="1105988"/>
                  </a:lnTo>
                  <a:lnTo>
                    <a:pt x="809378" y="1119736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44"/>
            <p:cNvSpPr/>
            <p:nvPr/>
          </p:nvSpPr>
          <p:spPr>
            <a:xfrm>
              <a:off x="5761174" y="1100934"/>
              <a:ext cx="1695450" cy="1858010"/>
            </a:xfrm>
            <a:custGeom>
              <a:avLst/>
              <a:gdLst/>
              <a:ahLst/>
              <a:cxnLst/>
              <a:rect l="l" t="t" r="r" b="b"/>
              <a:pathLst>
                <a:path w="1695450" h="1858010" extrusionOk="0">
                  <a:moveTo>
                    <a:pt x="847520" y="1857435"/>
                  </a:moveTo>
                  <a:lnTo>
                    <a:pt x="799881" y="1826539"/>
                  </a:lnTo>
                  <a:lnTo>
                    <a:pt x="735819" y="1781068"/>
                  </a:lnTo>
                  <a:lnTo>
                    <a:pt x="698805" y="1752842"/>
                  </a:lnTo>
                  <a:lnTo>
                    <a:pt x="659094" y="1720944"/>
                  </a:lnTo>
                  <a:lnTo>
                    <a:pt x="617157" y="1685363"/>
                  </a:lnTo>
                  <a:lnTo>
                    <a:pt x="573464" y="1646090"/>
                  </a:lnTo>
                  <a:lnTo>
                    <a:pt x="528485" y="1603115"/>
                  </a:lnTo>
                  <a:lnTo>
                    <a:pt x="482690" y="1556428"/>
                  </a:lnTo>
                  <a:lnTo>
                    <a:pt x="436549" y="1506021"/>
                  </a:lnTo>
                  <a:lnTo>
                    <a:pt x="402715" y="1466725"/>
                  </a:lnTo>
                  <a:lnTo>
                    <a:pt x="370231" y="1426924"/>
                  </a:lnTo>
                  <a:lnTo>
                    <a:pt x="339097" y="1386620"/>
                  </a:lnTo>
                  <a:lnTo>
                    <a:pt x="309316" y="1345817"/>
                  </a:lnTo>
                  <a:lnTo>
                    <a:pt x="280889" y="1304520"/>
                  </a:lnTo>
                  <a:lnTo>
                    <a:pt x="253817" y="1262730"/>
                  </a:lnTo>
                  <a:lnTo>
                    <a:pt x="228102" y="1220453"/>
                  </a:lnTo>
                  <a:lnTo>
                    <a:pt x="203746" y="1177690"/>
                  </a:lnTo>
                  <a:lnTo>
                    <a:pt x="180750" y="1134447"/>
                  </a:lnTo>
                  <a:lnTo>
                    <a:pt x="159115" y="1090726"/>
                  </a:lnTo>
                  <a:lnTo>
                    <a:pt x="138843" y="1046532"/>
                  </a:lnTo>
                  <a:lnTo>
                    <a:pt x="119935" y="1001866"/>
                  </a:lnTo>
                  <a:lnTo>
                    <a:pt x="102393" y="956734"/>
                  </a:lnTo>
                  <a:lnTo>
                    <a:pt x="86218" y="911138"/>
                  </a:lnTo>
                  <a:lnTo>
                    <a:pt x="71412" y="865083"/>
                  </a:lnTo>
                  <a:lnTo>
                    <a:pt x="57977" y="818571"/>
                  </a:lnTo>
                  <a:lnTo>
                    <a:pt x="45913" y="771606"/>
                  </a:lnTo>
                  <a:lnTo>
                    <a:pt x="35222" y="724192"/>
                  </a:lnTo>
                  <a:lnTo>
                    <a:pt x="25906" y="676332"/>
                  </a:lnTo>
                  <a:lnTo>
                    <a:pt x="17967" y="628030"/>
                  </a:lnTo>
                  <a:lnTo>
                    <a:pt x="11405" y="579289"/>
                  </a:lnTo>
                  <a:lnTo>
                    <a:pt x="6222" y="530113"/>
                  </a:lnTo>
                  <a:lnTo>
                    <a:pt x="2420" y="480505"/>
                  </a:lnTo>
                  <a:lnTo>
                    <a:pt x="0" y="430470"/>
                  </a:lnTo>
                  <a:lnTo>
                    <a:pt x="65498" y="420502"/>
                  </a:lnTo>
                  <a:lnTo>
                    <a:pt x="128633" y="407842"/>
                  </a:lnTo>
                  <a:lnTo>
                    <a:pt x="189393" y="392736"/>
                  </a:lnTo>
                  <a:lnTo>
                    <a:pt x="247765" y="375429"/>
                  </a:lnTo>
                  <a:lnTo>
                    <a:pt x="303736" y="356167"/>
                  </a:lnTo>
                  <a:lnTo>
                    <a:pt x="357294" y="335197"/>
                  </a:lnTo>
                  <a:lnTo>
                    <a:pt x="408426" y="312764"/>
                  </a:lnTo>
                  <a:lnTo>
                    <a:pt x="457120" y="289115"/>
                  </a:lnTo>
                  <a:lnTo>
                    <a:pt x="503363" y="264496"/>
                  </a:lnTo>
                  <a:lnTo>
                    <a:pt x="547143" y="239152"/>
                  </a:lnTo>
                  <a:lnTo>
                    <a:pt x="588446" y="213330"/>
                  </a:lnTo>
                  <a:lnTo>
                    <a:pt x="627261" y="187275"/>
                  </a:lnTo>
                  <a:lnTo>
                    <a:pt x="663574" y="161235"/>
                  </a:lnTo>
                  <a:lnTo>
                    <a:pt x="697374" y="135454"/>
                  </a:lnTo>
                  <a:lnTo>
                    <a:pt x="728647" y="110178"/>
                  </a:lnTo>
                  <a:lnTo>
                    <a:pt x="783564" y="62129"/>
                  </a:lnTo>
                  <a:lnTo>
                    <a:pt x="828223" y="19056"/>
                  </a:lnTo>
                  <a:lnTo>
                    <a:pt x="846675" y="0"/>
                  </a:lnTo>
                  <a:lnTo>
                    <a:pt x="864106" y="18192"/>
                  </a:lnTo>
                  <a:lnTo>
                    <a:pt x="906361" y="59071"/>
                  </a:lnTo>
                  <a:lnTo>
                    <a:pt x="958668" y="104578"/>
                  </a:lnTo>
                  <a:lnTo>
                    <a:pt x="988664" y="128554"/>
                  </a:lnTo>
                  <a:lnTo>
                    <a:pt x="1021260" y="153073"/>
                  </a:lnTo>
                  <a:lnTo>
                    <a:pt x="1056487" y="177929"/>
                  </a:lnTo>
                  <a:lnTo>
                    <a:pt x="1094373" y="202917"/>
                  </a:lnTo>
                  <a:lnTo>
                    <a:pt x="1134948" y="227834"/>
                  </a:lnTo>
                  <a:lnTo>
                    <a:pt x="1178240" y="252472"/>
                  </a:lnTo>
                  <a:lnTo>
                    <a:pt x="1224280" y="276629"/>
                  </a:lnTo>
                  <a:lnTo>
                    <a:pt x="1273096" y="300098"/>
                  </a:lnTo>
                  <a:lnTo>
                    <a:pt x="1324717" y="322676"/>
                  </a:lnTo>
                  <a:lnTo>
                    <a:pt x="1379174" y="344156"/>
                  </a:lnTo>
                  <a:lnTo>
                    <a:pt x="1436495" y="364335"/>
                  </a:lnTo>
                  <a:lnTo>
                    <a:pt x="1496709" y="383008"/>
                  </a:lnTo>
                  <a:lnTo>
                    <a:pt x="1559846" y="399968"/>
                  </a:lnTo>
                  <a:lnTo>
                    <a:pt x="1625934" y="415013"/>
                  </a:lnTo>
                  <a:lnTo>
                    <a:pt x="1695004" y="427936"/>
                  </a:lnTo>
                  <a:lnTo>
                    <a:pt x="1692635" y="477924"/>
                  </a:lnTo>
                  <a:lnTo>
                    <a:pt x="1688880" y="527498"/>
                  </a:lnTo>
                  <a:lnTo>
                    <a:pt x="1683739" y="576651"/>
                  </a:lnTo>
                  <a:lnTo>
                    <a:pt x="1677216" y="625382"/>
                  </a:lnTo>
                  <a:lnTo>
                    <a:pt x="1669310" y="673686"/>
                  </a:lnTo>
                  <a:lnTo>
                    <a:pt x="1660025" y="721559"/>
                  </a:lnTo>
                  <a:lnTo>
                    <a:pt x="1649360" y="768996"/>
                  </a:lnTo>
                  <a:lnTo>
                    <a:pt x="1637318" y="815996"/>
                  </a:lnTo>
                  <a:lnTo>
                    <a:pt x="1623900" y="862552"/>
                  </a:lnTo>
                  <a:lnTo>
                    <a:pt x="1609107" y="908663"/>
                  </a:lnTo>
                  <a:lnTo>
                    <a:pt x="1592941" y="954323"/>
                  </a:lnTo>
                  <a:lnTo>
                    <a:pt x="1575403" y="999529"/>
                  </a:lnTo>
                  <a:lnTo>
                    <a:pt x="1556496" y="1044276"/>
                  </a:lnTo>
                  <a:lnTo>
                    <a:pt x="1536219" y="1088562"/>
                  </a:lnTo>
                  <a:lnTo>
                    <a:pt x="1514575" y="1132382"/>
                  </a:lnTo>
                  <a:lnTo>
                    <a:pt x="1491565" y="1175733"/>
                  </a:lnTo>
                  <a:lnTo>
                    <a:pt x="1467191" y="1218610"/>
                  </a:lnTo>
                  <a:lnTo>
                    <a:pt x="1441454" y="1261009"/>
                  </a:lnTo>
                  <a:lnTo>
                    <a:pt x="1414355" y="1302928"/>
                  </a:lnTo>
                  <a:lnTo>
                    <a:pt x="1385896" y="1344361"/>
                  </a:lnTo>
                  <a:lnTo>
                    <a:pt x="1356079" y="1385305"/>
                  </a:lnTo>
                  <a:lnTo>
                    <a:pt x="1324904" y="1425756"/>
                  </a:lnTo>
                  <a:lnTo>
                    <a:pt x="1292374" y="1465710"/>
                  </a:lnTo>
                  <a:lnTo>
                    <a:pt x="1258489" y="1505164"/>
                  </a:lnTo>
                  <a:lnTo>
                    <a:pt x="1212243" y="1555688"/>
                  </a:lnTo>
                  <a:lnTo>
                    <a:pt x="1166362" y="1602489"/>
                  </a:lnTo>
                  <a:lnTo>
                    <a:pt x="1121318" y="1645575"/>
                  </a:lnTo>
                  <a:lnTo>
                    <a:pt x="1077580" y="1684953"/>
                  </a:lnTo>
                  <a:lnTo>
                    <a:pt x="1035619" y="1720631"/>
                  </a:lnTo>
                  <a:lnTo>
                    <a:pt x="995906" y="1752617"/>
                  </a:lnTo>
                  <a:lnTo>
                    <a:pt x="958911" y="1780919"/>
                  </a:lnTo>
                  <a:lnTo>
                    <a:pt x="925104" y="1805544"/>
                  </a:lnTo>
                  <a:lnTo>
                    <a:pt x="868938" y="1843794"/>
                  </a:lnTo>
                  <a:lnTo>
                    <a:pt x="847520" y="1857435"/>
                  </a:lnTo>
                  <a:close/>
                </a:path>
              </a:pathLst>
            </a:custGeom>
            <a:solidFill>
              <a:srgbClr val="EE7026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44"/>
            <p:cNvSpPr/>
            <p:nvPr/>
          </p:nvSpPr>
          <p:spPr>
            <a:xfrm>
              <a:off x="5806424" y="1162967"/>
              <a:ext cx="1604645" cy="1733550"/>
            </a:xfrm>
            <a:custGeom>
              <a:avLst/>
              <a:gdLst/>
              <a:ahLst/>
              <a:cxnLst/>
              <a:rect l="l" t="t" r="r" b="b"/>
              <a:pathLst>
                <a:path w="1604645" h="1733550" extrusionOk="0">
                  <a:moveTo>
                    <a:pt x="1191038" y="1404480"/>
                  </a:moveTo>
                  <a:lnTo>
                    <a:pt x="1142940" y="1456056"/>
                  </a:lnTo>
                  <a:lnTo>
                    <a:pt x="1095308" y="1503456"/>
                  </a:lnTo>
                  <a:lnTo>
                    <a:pt x="1048736" y="1546687"/>
                  </a:lnTo>
                  <a:lnTo>
                    <a:pt x="1003818" y="1585752"/>
                  </a:lnTo>
                  <a:lnTo>
                    <a:pt x="961148" y="1620656"/>
                  </a:lnTo>
                  <a:lnTo>
                    <a:pt x="921317" y="1651405"/>
                  </a:lnTo>
                  <a:lnTo>
                    <a:pt x="884921" y="1678004"/>
                  </a:lnTo>
                  <a:lnTo>
                    <a:pt x="852552" y="1700456"/>
                  </a:lnTo>
                  <a:lnTo>
                    <a:pt x="802271" y="1732945"/>
                  </a:lnTo>
                  <a:lnTo>
                    <a:pt x="779623" y="1718793"/>
                  </a:lnTo>
                  <a:lnTo>
                    <a:pt x="719354" y="1678188"/>
                  </a:lnTo>
                  <a:lnTo>
                    <a:pt x="682920" y="1651704"/>
                  </a:lnTo>
                  <a:lnTo>
                    <a:pt x="643077" y="1621080"/>
                  </a:lnTo>
                  <a:lnTo>
                    <a:pt x="600419" y="1586299"/>
                  </a:lnTo>
                  <a:lnTo>
                    <a:pt x="555539" y="1547346"/>
                  </a:lnTo>
                  <a:lnTo>
                    <a:pt x="509031" y="1504205"/>
                  </a:lnTo>
                  <a:lnTo>
                    <a:pt x="461488" y="1456862"/>
                  </a:lnTo>
                  <a:lnTo>
                    <a:pt x="413503" y="1405300"/>
                  </a:lnTo>
                  <a:lnTo>
                    <a:pt x="378612" y="1365271"/>
                  </a:lnTo>
                  <a:lnTo>
                    <a:pt x="345240" y="1324681"/>
                  </a:lnTo>
                  <a:lnTo>
                    <a:pt x="313389" y="1283536"/>
                  </a:lnTo>
                  <a:lnTo>
                    <a:pt x="283060" y="1241840"/>
                  </a:lnTo>
                  <a:lnTo>
                    <a:pt x="254257" y="1199597"/>
                  </a:lnTo>
                  <a:lnTo>
                    <a:pt x="226981" y="1156812"/>
                  </a:lnTo>
                  <a:lnTo>
                    <a:pt x="201234" y="1113488"/>
                  </a:lnTo>
                  <a:lnTo>
                    <a:pt x="177019" y="1069631"/>
                  </a:lnTo>
                  <a:lnTo>
                    <a:pt x="154338" y="1025245"/>
                  </a:lnTo>
                  <a:lnTo>
                    <a:pt x="133192" y="980333"/>
                  </a:lnTo>
                  <a:lnTo>
                    <a:pt x="113584" y="934901"/>
                  </a:lnTo>
                  <a:lnTo>
                    <a:pt x="95516" y="888952"/>
                  </a:lnTo>
                  <a:lnTo>
                    <a:pt x="78990" y="842492"/>
                  </a:lnTo>
                  <a:lnTo>
                    <a:pt x="64008" y="795524"/>
                  </a:lnTo>
                  <a:lnTo>
                    <a:pt x="50572" y="748052"/>
                  </a:lnTo>
                  <a:lnTo>
                    <a:pt x="38685" y="700082"/>
                  </a:lnTo>
                  <a:lnTo>
                    <a:pt x="28349" y="651617"/>
                  </a:lnTo>
                  <a:lnTo>
                    <a:pt x="19565" y="602661"/>
                  </a:lnTo>
                  <a:lnTo>
                    <a:pt x="12336" y="553220"/>
                  </a:lnTo>
                  <a:lnTo>
                    <a:pt x="6664" y="503297"/>
                  </a:lnTo>
                  <a:lnTo>
                    <a:pt x="2551" y="452897"/>
                  </a:lnTo>
                  <a:lnTo>
                    <a:pt x="0" y="402024"/>
                  </a:lnTo>
                  <a:lnTo>
                    <a:pt x="65240" y="392156"/>
                  </a:lnTo>
                  <a:lnTo>
                    <a:pt x="127995" y="379513"/>
                  </a:lnTo>
                  <a:lnTo>
                    <a:pt x="188250" y="364364"/>
                  </a:lnTo>
                  <a:lnTo>
                    <a:pt x="245991" y="346976"/>
                  </a:lnTo>
                  <a:lnTo>
                    <a:pt x="301205" y="327618"/>
                  </a:lnTo>
                  <a:lnTo>
                    <a:pt x="353877" y="306559"/>
                  </a:lnTo>
                  <a:lnTo>
                    <a:pt x="403993" y="284066"/>
                  </a:lnTo>
                  <a:lnTo>
                    <a:pt x="451541" y="260408"/>
                  </a:lnTo>
                  <a:lnTo>
                    <a:pt x="496505" y="235853"/>
                  </a:lnTo>
                  <a:lnTo>
                    <a:pt x="538871" y="210670"/>
                  </a:lnTo>
                  <a:lnTo>
                    <a:pt x="578627" y="185126"/>
                  </a:lnTo>
                  <a:lnTo>
                    <a:pt x="615758" y="159490"/>
                  </a:lnTo>
                  <a:lnTo>
                    <a:pt x="650250" y="134031"/>
                  </a:lnTo>
                  <a:lnTo>
                    <a:pt x="682089" y="109016"/>
                  </a:lnTo>
                  <a:lnTo>
                    <a:pt x="737752" y="61393"/>
                  </a:lnTo>
                  <a:lnTo>
                    <a:pt x="782638" y="18767"/>
                  </a:lnTo>
                  <a:lnTo>
                    <a:pt x="801004" y="0"/>
                  </a:lnTo>
                  <a:lnTo>
                    <a:pt x="819466" y="18972"/>
                  </a:lnTo>
                  <a:lnTo>
                    <a:pt x="865058" y="62001"/>
                  </a:lnTo>
                  <a:lnTo>
                    <a:pt x="922459" y="110052"/>
                  </a:lnTo>
                  <a:lnTo>
                    <a:pt x="955681" y="135303"/>
                  </a:lnTo>
                  <a:lnTo>
                    <a:pt x="991967" y="161021"/>
                  </a:lnTo>
                  <a:lnTo>
                    <a:pt x="1031356" y="186942"/>
                  </a:lnTo>
                  <a:lnTo>
                    <a:pt x="1073883" y="212803"/>
                  </a:lnTo>
                  <a:lnTo>
                    <a:pt x="1119588" y="238342"/>
                  </a:lnTo>
                  <a:lnTo>
                    <a:pt x="1168506" y="263294"/>
                  </a:lnTo>
                  <a:lnTo>
                    <a:pt x="1220677" y="287397"/>
                  </a:lnTo>
                  <a:lnTo>
                    <a:pt x="1276137" y="310389"/>
                  </a:lnTo>
                  <a:lnTo>
                    <a:pt x="1334923" y="332005"/>
                  </a:lnTo>
                  <a:lnTo>
                    <a:pt x="1397073" y="351982"/>
                  </a:lnTo>
                  <a:lnTo>
                    <a:pt x="1462626" y="370058"/>
                  </a:lnTo>
                  <a:lnTo>
                    <a:pt x="1531617" y="385970"/>
                  </a:lnTo>
                  <a:lnTo>
                    <a:pt x="1604084" y="399454"/>
                  </a:lnTo>
                  <a:lnTo>
                    <a:pt x="1601643" y="450334"/>
                  </a:lnTo>
                  <a:lnTo>
                    <a:pt x="1597629" y="500746"/>
                  </a:lnTo>
                  <a:lnTo>
                    <a:pt x="1592047" y="550686"/>
                  </a:lnTo>
                  <a:lnTo>
                    <a:pt x="1584898" y="600150"/>
                  </a:lnTo>
                  <a:lnTo>
                    <a:pt x="1576185" y="649133"/>
                  </a:lnTo>
                  <a:lnTo>
                    <a:pt x="1565910" y="697632"/>
                  </a:lnTo>
                  <a:lnTo>
                    <a:pt x="1554076" y="745643"/>
                  </a:lnTo>
                  <a:lnTo>
                    <a:pt x="1540684" y="793162"/>
                  </a:lnTo>
                  <a:lnTo>
                    <a:pt x="1525738" y="840184"/>
                  </a:lnTo>
                  <a:lnTo>
                    <a:pt x="1509239" y="886706"/>
                  </a:lnTo>
                  <a:lnTo>
                    <a:pt x="1491191" y="932724"/>
                  </a:lnTo>
                  <a:lnTo>
                    <a:pt x="1471595" y="978233"/>
                  </a:lnTo>
                  <a:lnTo>
                    <a:pt x="1450453" y="1023230"/>
                  </a:lnTo>
                  <a:lnTo>
                    <a:pt x="1427769" y="1067710"/>
                  </a:lnTo>
                  <a:lnTo>
                    <a:pt x="1403544" y="1111670"/>
                  </a:lnTo>
                  <a:lnTo>
                    <a:pt x="1377782" y="1155106"/>
                  </a:lnTo>
                  <a:lnTo>
                    <a:pt x="1350483" y="1198013"/>
                  </a:lnTo>
                  <a:lnTo>
                    <a:pt x="1321651" y="1240387"/>
                  </a:lnTo>
                  <a:lnTo>
                    <a:pt x="1291288" y="1282225"/>
                  </a:lnTo>
                  <a:lnTo>
                    <a:pt x="1259397" y="1323523"/>
                  </a:lnTo>
                  <a:lnTo>
                    <a:pt x="1225980" y="1364275"/>
                  </a:lnTo>
                  <a:lnTo>
                    <a:pt x="1191038" y="140448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44"/>
            <p:cNvSpPr/>
            <p:nvPr/>
          </p:nvSpPr>
          <p:spPr>
            <a:xfrm>
              <a:off x="5761174" y="1100934"/>
              <a:ext cx="847725" cy="1858010"/>
            </a:xfrm>
            <a:custGeom>
              <a:avLst/>
              <a:gdLst/>
              <a:ahLst/>
              <a:cxnLst/>
              <a:rect l="l" t="t" r="r" b="b"/>
              <a:pathLst>
                <a:path w="847725" h="1858010" extrusionOk="0">
                  <a:moveTo>
                    <a:pt x="847520" y="1857435"/>
                  </a:moveTo>
                  <a:lnTo>
                    <a:pt x="799881" y="1826539"/>
                  </a:lnTo>
                  <a:lnTo>
                    <a:pt x="735819" y="1781068"/>
                  </a:lnTo>
                  <a:lnTo>
                    <a:pt x="698805" y="1752842"/>
                  </a:lnTo>
                  <a:lnTo>
                    <a:pt x="659094" y="1720944"/>
                  </a:lnTo>
                  <a:lnTo>
                    <a:pt x="617157" y="1685363"/>
                  </a:lnTo>
                  <a:lnTo>
                    <a:pt x="573464" y="1646090"/>
                  </a:lnTo>
                  <a:lnTo>
                    <a:pt x="528485" y="1603115"/>
                  </a:lnTo>
                  <a:lnTo>
                    <a:pt x="482690" y="1556428"/>
                  </a:lnTo>
                  <a:lnTo>
                    <a:pt x="436549" y="1506021"/>
                  </a:lnTo>
                  <a:lnTo>
                    <a:pt x="402715" y="1466725"/>
                  </a:lnTo>
                  <a:lnTo>
                    <a:pt x="370231" y="1426924"/>
                  </a:lnTo>
                  <a:lnTo>
                    <a:pt x="339097" y="1386620"/>
                  </a:lnTo>
                  <a:lnTo>
                    <a:pt x="309316" y="1345817"/>
                  </a:lnTo>
                  <a:lnTo>
                    <a:pt x="280889" y="1304520"/>
                  </a:lnTo>
                  <a:lnTo>
                    <a:pt x="253817" y="1262730"/>
                  </a:lnTo>
                  <a:lnTo>
                    <a:pt x="228102" y="1220453"/>
                  </a:lnTo>
                  <a:lnTo>
                    <a:pt x="203746" y="1177690"/>
                  </a:lnTo>
                  <a:lnTo>
                    <a:pt x="180750" y="1134447"/>
                  </a:lnTo>
                  <a:lnTo>
                    <a:pt x="159115" y="1090726"/>
                  </a:lnTo>
                  <a:lnTo>
                    <a:pt x="138843" y="1046532"/>
                  </a:lnTo>
                  <a:lnTo>
                    <a:pt x="119935" y="1001866"/>
                  </a:lnTo>
                  <a:lnTo>
                    <a:pt x="102393" y="956734"/>
                  </a:lnTo>
                  <a:lnTo>
                    <a:pt x="86218" y="911138"/>
                  </a:lnTo>
                  <a:lnTo>
                    <a:pt x="71412" y="865083"/>
                  </a:lnTo>
                  <a:lnTo>
                    <a:pt x="57977" y="818571"/>
                  </a:lnTo>
                  <a:lnTo>
                    <a:pt x="45913" y="771606"/>
                  </a:lnTo>
                  <a:lnTo>
                    <a:pt x="35222" y="724192"/>
                  </a:lnTo>
                  <a:lnTo>
                    <a:pt x="25906" y="676332"/>
                  </a:lnTo>
                  <a:lnTo>
                    <a:pt x="17967" y="628030"/>
                  </a:lnTo>
                  <a:lnTo>
                    <a:pt x="11405" y="579289"/>
                  </a:lnTo>
                  <a:lnTo>
                    <a:pt x="6222" y="530113"/>
                  </a:lnTo>
                  <a:lnTo>
                    <a:pt x="2420" y="480505"/>
                  </a:lnTo>
                  <a:lnTo>
                    <a:pt x="0" y="430470"/>
                  </a:lnTo>
                  <a:lnTo>
                    <a:pt x="65498" y="420502"/>
                  </a:lnTo>
                  <a:lnTo>
                    <a:pt x="128633" y="407842"/>
                  </a:lnTo>
                  <a:lnTo>
                    <a:pt x="189393" y="392736"/>
                  </a:lnTo>
                  <a:lnTo>
                    <a:pt x="247765" y="375429"/>
                  </a:lnTo>
                  <a:lnTo>
                    <a:pt x="303736" y="356167"/>
                  </a:lnTo>
                  <a:lnTo>
                    <a:pt x="357294" y="335197"/>
                  </a:lnTo>
                  <a:lnTo>
                    <a:pt x="408426" y="312764"/>
                  </a:lnTo>
                  <a:lnTo>
                    <a:pt x="457120" y="289115"/>
                  </a:lnTo>
                  <a:lnTo>
                    <a:pt x="503363" y="264496"/>
                  </a:lnTo>
                  <a:lnTo>
                    <a:pt x="547143" y="239152"/>
                  </a:lnTo>
                  <a:lnTo>
                    <a:pt x="588446" y="213330"/>
                  </a:lnTo>
                  <a:lnTo>
                    <a:pt x="627261" y="187275"/>
                  </a:lnTo>
                  <a:lnTo>
                    <a:pt x="663574" y="161235"/>
                  </a:lnTo>
                  <a:lnTo>
                    <a:pt x="697374" y="135454"/>
                  </a:lnTo>
                  <a:lnTo>
                    <a:pt x="728647" y="110178"/>
                  </a:lnTo>
                  <a:lnTo>
                    <a:pt x="783564" y="62129"/>
                  </a:lnTo>
                  <a:lnTo>
                    <a:pt x="828223" y="19056"/>
                  </a:lnTo>
                  <a:lnTo>
                    <a:pt x="846675" y="0"/>
                  </a:lnTo>
                  <a:lnTo>
                    <a:pt x="846677" y="28909"/>
                  </a:lnTo>
                  <a:lnTo>
                    <a:pt x="846691" y="98426"/>
                  </a:lnTo>
                  <a:lnTo>
                    <a:pt x="846703" y="138554"/>
                  </a:lnTo>
                  <a:lnTo>
                    <a:pt x="846717" y="181941"/>
                  </a:lnTo>
                  <a:lnTo>
                    <a:pt x="846735" y="228349"/>
                  </a:lnTo>
                  <a:lnTo>
                    <a:pt x="846754" y="277537"/>
                  </a:lnTo>
                  <a:lnTo>
                    <a:pt x="846777" y="329266"/>
                  </a:lnTo>
                  <a:lnTo>
                    <a:pt x="846801" y="383296"/>
                  </a:lnTo>
                  <a:lnTo>
                    <a:pt x="846827" y="439388"/>
                  </a:lnTo>
                  <a:lnTo>
                    <a:pt x="846855" y="497301"/>
                  </a:lnTo>
                  <a:lnTo>
                    <a:pt x="846884" y="556797"/>
                  </a:lnTo>
                  <a:lnTo>
                    <a:pt x="846915" y="617636"/>
                  </a:lnTo>
                  <a:lnTo>
                    <a:pt x="846979" y="742382"/>
                  </a:lnTo>
                  <a:lnTo>
                    <a:pt x="847046" y="869623"/>
                  </a:lnTo>
                  <a:lnTo>
                    <a:pt x="847216" y="1186057"/>
                  </a:lnTo>
                  <a:lnTo>
                    <a:pt x="847311" y="1365187"/>
                  </a:lnTo>
                  <a:lnTo>
                    <a:pt x="847368" y="1476141"/>
                  </a:lnTo>
                  <a:lnTo>
                    <a:pt x="847394" y="1528360"/>
                  </a:lnTo>
                  <a:lnTo>
                    <a:pt x="847418" y="1578087"/>
                  </a:lnTo>
                  <a:lnTo>
                    <a:pt x="847441" y="1625082"/>
                  </a:lnTo>
                  <a:lnTo>
                    <a:pt x="847460" y="1669107"/>
                  </a:lnTo>
                  <a:lnTo>
                    <a:pt x="847478" y="1709920"/>
                  </a:lnTo>
                  <a:lnTo>
                    <a:pt x="847504" y="1780955"/>
                  </a:lnTo>
                  <a:lnTo>
                    <a:pt x="847518" y="1836271"/>
                  </a:lnTo>
                  <a:lnTo>
                    <a:pt x="847520" y="1857435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44"/>
            <p:cNvSpPr/>
            <p:nvPr/>
          </p:nvSpPr>
          <p:spPr>
            <a:xfrm>
              <a:off x="5870956" y="1116456"/>
              <a:ext cx="1470025" cy="21590"/>
            </a:xfrm>
            <a:custGeom>
              <a:avLst/>
              <a:gdLst/>
              <a:ahLst/>
              <a:cxnLst/>
              <a:rect l="l" t="t" r="r" b="b"/>
              <a:pathLst>
                <a:path w="1470025" h="21590" extrusionOk="0">
                  <a:moveTo>
                    <a:pt x="20929" y="4673"/>
                  </a:moveTo>
                  <a:lnTo>
                    <a:pt x="16319" y="0"/>
                  </a:lnTo>
                  <a:lnTo>
                    <a:pt x="10477" y="0"/>
                  </a:lnTo>
                  <a:lnTo>
                    <a:pt x="4610" y="0"/>
                  </a:lnTo>
                  <a:lnTo>
                    <a:pt x="0" y="4673"/>
                  </a:lnTo>
                  <a:lnTo>
                    <a:pt x="0" y="16560"/>
                  </a:lnTo>
                  <a:lnTo>
                    <a:pt x="4610" y="21234"/>
                  </a:lnTo>
                  <a:lnTo>
                    <a:pt x="16319" y="21234"/>
                  </a:lnTo>
                  <a:lnTo>
                    <a:pt x="20929" y="16560"/>
                  </a:lnTo>
                  <a:lnTo>
                    <a:pt x="20929" y="4673"/>
                  </a:lnTo>
                  <a:close/>
                </a:path>
                <a:path w="1470025" h="21590" extrusionOk="0">
                  <a:moveTo>
                    <a:pt x="1469644" y="4673"/>
                  </a:moveTo>
                  <a:lnTo>
                    <a:pt x="1465033" y="0"/>
                  </a:lnTo>
                  <a:lnTo>
                    <a:pt x="1459166" y="0"/>
                  </a:lnTo>
                  <a:lnTo>
                    <a:pt x="1453743" y="0"/>
                  </a:lnTo>
                  <a:lnTo>
                    <a:pt x="1448714" y="4673"/>
                  </a:lnTo>
                  <a:lnTo>
                    <a:pt x="1448714" y="16560"/>
                  </a:lnTo>
                  <a:lnTo>
                    <a:pt x="1453743" y="21234"/>
                  </a:lnTo>
                  <a:lnTo>
                    <a:pt x="1465033" y="21234"/>
                  </a:lnTo>
                  <a:lnTo>
                    <a:pt x="1469644" y="16560"/>
                  </a:lnTo>
                  <a:lnTo>
                    <a:pt x="1469644" y="4673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348" name="Google Shape;348;p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499770" y="1468528"/>
              <a:ext cx="69105" cy="70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9" name="Google Shape;349;p44"/>
            <p:cNvSpPr/>
            <p:nvPr/>
          </p:nvSpPr>
          <p:spPr>
            <a:xfrm>
              <a:off x="4575581" y="1428165"/>
              <a:ext cx="780415" cy="1437640"/>
            </a:xfrm>
            <a:custGeom>
              <a:avLst/>
              <a:gdLst/>
              <a:ahLst/>
              <a:cxnLst/>
              <a:rect l="l" t="t" r="r" b="b"/>
              <a:pathLst>
                <a:path w="780414" h="1437639" extrusionOk="0">
                  <a:moveTo>
                    <a:pt x="15900" y="1252372"/>
                  </a:moveTo>
                  <a:lnTo>
                    <a:pt x="12141" y="1248511"/>
                  </a:lnTo>
                  <a:lnTo>
                    <a:pt x="7950" y="1248511"/>
                  </a:lnTo>
                  <a:lnTo>
                    <a:pt x="3340" y="1248511"/>
                  </a:lnTo>
                  <a:lnTo>
                    <a:pt x="0" y="1252372"/>
                  </a:lnTo>
                  <a:lnTo>
                    <a:pt x="0" y="1260856"/>
                  </a:lnTo>
                  <a:lnTo>
                    <a:pt x="3340" y="1264678"/>
                  </a:lnTo>
                  <a:lnTo>
                    <a:pt x="12141" y="1264678"/>
                  </a:lnTo>
                  <a:lnTo>
                    <a:pt x="15900" y="1260856"/>
                  </a:lnTo>
                  <a:lnTo>
                    <a:pt x="15900" y="1252372"/>
                  </a:lnTo>
                  <a:close/>
                </a:path>
                <a:path w="780414" h="1437639" extrusionOk="0">
                  <a:moveTo>
                    <a:pt x="133210" y="1415554"/>
                  </a:moveTo>
                  <a:lnTo>
                    <a:pt x="131521" y="1407134"/>
                  </a:lnTo>
                  <a:lnTo>
                    <a:pt x="126923" y="1400225"/>
                  </a:lnTo>
                  <a:lnTo>
                    <a:pt x="120142" y="1395564"/>
                  </a:lnTo>
                  <a:lnTo>
                    <a:pt x="111861" y="1393850"/>
                  </a:lnTo>
                  <a:lnTo>
                    <a:pt x="103314" y="1395564"/>
                  </a:lnTo>
                  <a:lnTo>
                    <a:pt x="96405" y="1400225"/>
                  </a:lnTo>
                  <a:lnTo>
                    <a:pt x="91770" y="1407134"/>
                  </a:lnTo>
                  <a:lnTo>
                    <a:pt x="90081" y="1415554"/>
                  </a:lnTo>
                  <a:lnTo>
                    <a:pt x="91770" y="1424203"/>
                  </a:lnTo>
                  <a:lnTo>
                    <a:pt x="96405" y="1431213"/>
                  </a:lnTo>
                  <a:lnTo>
                    <a:pt x="103314" y="1435925"/>
                  </a:lnTo>
                  <a:lnTo>
                    <a:pt x="111861" y="1437640"/>
                  </a:lnTo>
                  <a:lnTo>
                    <a:pt x="120142" y="1435925"/>
                  </a:lnTo>
                  <a:lnTo>
                    <a:pt x="126923" y="1431213"/>
                  </a:lnTo>
                  <a:lnTo>
                    <a:pt x="131521" y="1424203"/>
                  </a:lnTo>
                  <a:lnTo>
                    <a:pt x="133210" y="1415554"/>
                  </a:lnTo>
                  <a:close/>
                </a:path>
                <a:path w="780414" h="1437639" extrusionOk="0">
                  <a:moveTo>
                    <a:pt x="352742" y="401574"/>
                  </a:moveTo>
                  <a:lnTo>
                    <a:pt x="347294" y="395643"/>
                  </a:lnTo>
                  <a:lnTo>
                    <a:pt x="340182" y="395643"/>
                  </a:lnTo>
                  <a:lnTo>
                    <a:pt x="333044" y="395643"/>
                  </a:lnTo>
                  <a:lnTo>
                    <a:pt x="327202" y="401574"/>
                  </a:lnTo>
                  <a:lnTo>
                    <a:pt x="327202" y="415594"/>
                  </a:lnTo>
                  <a:lnTo>
                    <a:pt x="333044" y="421563"/>
                  </a:lnTo>
                  <a:lnTo>
                    <a:pt x="347294" y="421563"/>
                  </a:lnTo>
                  <a:lnTo>
                    <a:pt x="352742" y="415594"/>
                  </a:lnTo>
                  <a:lnTo>
                    <a:pt x="352742" y="401574"/>
                  </a:lnTo>
                  <a:close/>
                </a:path>
                <a:path w="780414" h="1437639" extrusionOk="0">
                  <a:moveTo>
                    <a:pt x="499795" y="306387"/>
                  </a:moveTo>
                  <a:lnTo>
                    <a:pt x="498106" y="297738"/>
                  </a:lnTo>
                  <a:lnTo>
                    <a:pt x="493509" y="290715"/>
                  </a:lnTo>
                  <a:lnTo>
                    <a:pt x="486714" y="286004"/>
                  </a:lnTo>
                  <a:lnTo>
                    <a:pt x="478434" y="284289"/>
                  </a:lnTo>
                  <a:lnTo>
                    <a:pt x="469900" y="286004"/>
                  </a:lnTo>
                  <a:lnTo>
                    <a:pt x="462978" y="290715"/>
                  </a:lnTo>
                  <a:lnTo>
                    <a:pt x="458343" y="297738"/>
                  </a:lnTo>
                  <a:lnTo>
                    <a:pt x="456653" y="306387"/>
                  </a:lnTo>
                  <a:lnTo>
                    <a:pt x="458343" y="314807"/>
                  </a:lnTo>
                  <a:lnTo>
                    <a:pt x="462978" y="321703"/>
                  </a:lnTo>
                  <a:lnTo>
                    <a:pt x="469900" y="326364"/>
                  </a:lnTo>
                  <a:lnTo>
                    <a:pt x="478434" y="328079"/>
                  </a:lnTo>
                  <a:lnTo>
                    <a:pt x="486714" y="326364"/>
                  </a:lnTo>
                  <a:lnTo>
                    <a:pt x="493509" y="321703"/>
                  </a:lnTo>
                  <a:lnTo>
                    <a:pt x="498106" y="314807"/>
                  </a:lnTo>
                  <a:lnTo>
                    <a:pt x="499795" y="306387"/>
                  </a:lnTo>
                  <a:close/>
                </a:path>
                <a:path w="780414" h="1437639" extrusionOk="0">
                  <a:moveTo>
                    <a:pt x="780059" y="4241"/>
                  </a:moveTo>
                  <a:lnTo>
                    <a:pt x="776287" y="0"/>
                  </a:lnTo>
                  <a:lnTo>
                    <a:pt x="771258" y="0"/>
                  </a:lnTo>
                  <a:lnTo>
                    <a:pt x="766229" y="0"/>
                  </a:lnTo>
                  <a:lnTo>
                    <a:pt x="762457" y="4241"/>
                  </a:lnTo>
                  <a:lnTo>
                    <a:pt x="762457" y="14033"/>
                  </a:lnTo>
                  <a:lnTo>
                    <a:pt x="766229" y="17843"/>
                  </a:lnTo>
                  <a:lnTo>
                    <a:pt x="776287" y="17843"/>
                  </a:lnTo>
                  <a:lnTo>
                    <a:pt x="780059" y="14033"/>
                  </a:lnTo>
                  <a:lnTo>
                    <a:pt x="780059" y="424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50" name="Google Shape;350;p44"/>
          <p:cNvSpPr/>
          <p:nvPr/>
        </p:nvSpPr>
        <p:spPr>
          <a:xfrm>
            <a:off x="4889381" y="3496021"/>
            <a:ext cx="29845" cy="29845"/>
          </a:xfrm>
          <a:custGeom>
            <a:avLst/>
            <a:gdLst/>
            <a:ahLst/>
            <a:cxnLst/>
            <a:rect l="l" t="t" r="r" b="b"/>
            <a:pathLst>
              <a:path w="29845" h="29845" extrusionOk="0">
                <a:moveTo>
                  <a:pt x="22589" y="29730"/>
                </a:moveTo>
                <a:lnTo>
                  <a:pt x="6263" y="29730"/>
                </a:lnTo>
                <a:lnTo>
                  <a:pt x="0" y="22949"/>
                </a:lnTo>
                <a:lnTo>
                  <a:pt x="0" y="6352"/>
                </a:lnTo>
                <a:lnTo>
                  <a:pt x="6263" y="0"/>
                </a:lnTo>
                <a:lnTo>
                  <a:pt x="14637" y="0"/>
                </a:lnTo>
                <a:lnTo>
                  <a:pt x="22589" y="0"/>
                </a:lnTo>
                <a:lnTo>
                  <a:pt x="29309" y="6352"/>
                </a:lnTo>
                <a:lnTo>
                  <a:pt x="29309" y="22949"/>
                </a:lnTo>
                <a:lnTo>
                  <a:pt x="22589" y="29730"/>
                </a:lnTo>
                <a:close/>
              </a:path>
            </a:pathLst>
          </a:custGeom>
          <a:solidFill>
            <a:srgbClr val="4478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1" name="Google Shape;351;p44"/>
          <p:cNvSpPr/>
          <p:nvPr/>
        </p:nvSpPr>
        <p:spPr>
          <a:xfrm>
            <a:off x="4650146" y="3581433"/>
            <a:ext cx="21590" cy="22225"/>
          </a:xfrm>
          <a:custGeom>
            <a:avLst/>
            <a:gdLst/>
            <a:ahLst/>
            <a:cxnLst/>
            <a:rect l="l" t="t" r="r" b="b"/>
            <a:pathLst>
              <a:path w="21589" h="22225" extrusionOk="0">
                <a:moveTo>
                  <a:pt x="16748" y="21664"/>
                </a:moveTo>
                <a:lnTo>
                  <a:pt x="4609" y="21664"/>
                </a:lnTo>
                <a:lnTo>
                  <a:pt x="0" y="16988"/>
                </a:lnTo>
                <a:lnTo>
                  <a:pt x="0" y="4675"/>
                </a:lnTo>
                <a:lnTo>
                  <a:pt x="4609" y="0"/>
                </a:lnTo>
                <a:lnTo>
                  <a:pt x="10907" y="0"/>
                </a:lnTo>
                <a:lnTo>
                  <a:pt x="16748" y="0"/>
                </a:lnTo>
                <a:lnTo>
                  <a:pt x="21357" y="4675"/>
                </a:lnTo>
                <a:lnTo>
                  <a:pt x="21357" y="16988"/>
                </a:lnTo>
                <a:lnTo>
                  <a:pt x="16748" y="21664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2" name="Google Shape;352;p44"/>
          <p:cNvSpPr/>
          <p:nvPr/>
        </p:nvSpPr>
        <p:spPr>
          <a:xfrm>
            <a:off x="4836144" y="3831742"/>
            <a:ext cx="27940" cy="28575"/>
          </a:xfrm>
          <a:custGeom>
            <a:avLst/>
            <a:gdLst/>
            <a:ahLst/>
            <a:cxnLst/>
            <a:rect l="l" t="t" r="r" b="b"/>
            <a:pathLst>
              <a:path w="27939" h="28575" extrusionOk="0">
                <a:moveTo>
                  <a:pt x="21392" y="28017"/>
                </a:moveTo>
                <a:lnTo>
                  <a:pt x="6298" y="28017"/>
                </a:lnTo>
                <a:lnTo>
                  <a:pt x="0" y="21664"/>
                </a:lnTo>
                <a:lnTo>
                  <a:pt x="0" y="6353"/>
                </a:lnTo>
                <a:lnTo>
                  <a:pt x="6298" y="0"/>
                </a:lnTo>
                <a:lnTo>
                  <a:pt x="13827" y="0"/>
                </a:lnTo>
                <a:lnTo>
                  <a:pt x="21392" y="0"/>
                </a:lnTo>
                <a:lnTo>
                  <a:pt x="27656" y="6353"/>
                </a:lnTo>
                <a:lnTo>
                  <a:pt x="27656" y="21664"/>
                </a:lnTo>
                <a:lnTo>
                  <a:pt x="21392" y="28017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3" name="Google Shape;353;p44"/>
          <p:cNvSpPr/>
          <p:nvPr/>
        </p:nvSpPr>
        <p:spPr>
          <a:xfrm>
            <a:off x="8490626" y="2820333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 extrusionOk="0">
                <a:moveTo>
                  <a:pt x="20935" y="27196"/>
                </a:moveTo>
                <a:lnTo>
                  <a:pt x="6263" y="27196"/>
                </a:lnTo>
                <a:lnTo>
                  <a:pt x="0" y="21236"/>
                </a:lnTo>
                <a:lnTo>
                  <a:pt x="0" y="5924"/>
                </a:lnTo>
                <a:lnTo>
                  <a:pt x="6263" y="0"/>
                </a:lnTo>
                <a:lnTo>
                  <a:pt x="13405" y="0"/>
                </a:lnTo>
                <a:lnTo>
                  <a:pt x="20935" y="0"/>
                </a:lnTo>
                <a:lnTo>
                  <a:pt x="26811" y="5924"/>
                </a:lnTo>
                <a:lnTo>
                  <a:pt x="26811" y="21236"/>
                </a:lnTo>
                <a:lnTo>
                  <a:pt x="20935" y="27196"/>
                </a:lnTo>
                <a:close/>
              </a:path>
            </a:pathLst>
          </a:custGeom>
          <a:solidFill>
            <a:srgbClr val="44789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4" name="Google Shape;354;p44"/>
          <p:cNvSpPr/>
          <p:nvPr/>
        </p:nvSpPr>
        <p:spPr>
          <a:xfrm>
            <a:off x="8512829" y="3122467"/>
            <a:ext cx="49530" cy="49530"/>
          </a:xfrm>
          <a:custGeom>
            <a:avLst/>
            <a:gdLst/>
            <a:ahLst/>
            <a:cxnLst/>
            <a:rect l="l" t="t" r="r" b="b"/>
            <a:pathLst>
              <a:path w="49529" h="49530" extrusionOk="0">
                <a:moveTo>
                  <a:pt x="24700" y="49289"/>
                </a:moveTo>
                <a:lnTo>
                  <a:pt x="15007" y="47353"/>
                </a:lnTo>
                <a:lnTo>
                  <a:pt x="7164" y="42075"/>
                </a:lnTo>
                <a:lnTo>
                  <a:pt x="1914" y="34247"/>
                </a:lnTo>
                <a:lnTo>
                  <a:pt x="0" y="24662"/>
                </a:lnTo>
                <a:lnTo>
                  <a:pt x="1914" y="15072"/>
                </a:lnTo>
                <a:lnTo>
                  <a:pt x="7164" y="7231"/>
                </a:lnTo>
                <a:lnTo>
                  <a:pt x="15007" y="1941"/>
                </a:lnTo>
                <a:lnTo>
                  <a:pt x="24700" y="0"/>
                </a:lnTo>
                <a:lnTo>
                  <a:pt x="34154" y="1941"/>
                </a:lnTo>
                <a:lnTo>
                  <a:pt x="41884" y="7231"/>
                </a:lnTo>
                <a:lnTo>
                  <a:pt x="47099" y="15072"/>
                </a:lnTo>
                <a:lnTo>
                  <a:pt x="49013" y="24662"/>
                </a:lnTo>
                <a:lnTo>
                  <a:pt x="47099" y="34247"/>
                </a:lnTo>
                <a:lnTo>
                  <a:pt x="41884" y="42075"/>
                </a:lnTo>
                <a:lnTo>
                  <a:pt x="34154" y="47353"/>
                </a:lnTo>
                <a:lnTo>
                  <a:pt x="24700" y="49289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5" name="Google Shape;355;p44"/>
          <p:cNvSpPr/>
          <p:nvPr/>
        </p:nvSpPr>
        <p:spPr>
          <a:xfrm>
            <a:off x="8490626" y="1455357"/>
            <a:ext cx="27305" cy="27305"/>
          </a:xfrm>
          <a:custGeom>
            <a:avLst/>
            <a:gdLst/>
            <a:ahLst/>
            <a:cxnLst/>
            <a:rect l="l" t="t" r="r" b="b"/>
            <a:pathLst>
              <a:path w="27304" h="27305" extrusionOk="0">
                <a:moveTo>
                  <a:pt x="20935" y="27196"/>
                </a:moveTo>
                <a:lnTo>
                  <a:pt x="6263" y="27196"/>
                </a:lnTo>
                <a:lnTo>
                  <a:pt x="0" y="21236"/>
                </a:lnTo>
                <a:lnTo>
                  <a:pt x="0" y="6388"/>
                </a:lnTo>
                <a:lnTo>
                  <a:pt x="6263" y="0"/>
                </a:lnTo>
                <a:lnTo>
                  <a:pt x="13405" y="0"/>
                </a:lnTo>
                <a:lnTo>
                  <a:pt x="20935" y="0"/>
                </a:lnTo>
                <a:lnTo>
                  <a:pt x="26811" y="6388"/>
                </a:lnTo>
                <a:lnTo>
                  <a:pt x="26811" y="21236"/>
                </a:lnTo>
                <a:lnTo>
                  <a:pt x="20935" y="27196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6" name="Google Shape;356;p44"/>
          <p:cNvSpPr/>
          <p:nvPr/>
        </p:nvSpPr>
        <p:spPr>
          <a:xfrm>
            <a:off x="7691284" y="1383545"/>
            <a:ext cx="53975" cy="53975"/>
          </a:xfrm>
          <a:custGeom>
            <a:avLst/>
            <a:gdLst/>
            <a:ahLst/>
            <a:cxnLst/>
            <a:rect l="l" t="t" r="r" b="b"/>
            <a:pathLst>
              <a:path w="53975" h="53975" extrusionOk="0">
                <a:moveTo>
                  <a:pt x="26811" y="53964"/>
                </a:moveTo>
                <a:lnTo>
                  <a:pt x="16432" y="51868"/>
                </a:lnTo>
                <a:lnTo>
                  <a:pt x="7903" y="46108"/>
                </a:lnTo>
                <a:lnTo>
                  <a:pt x="2125" y="37477"/>
                </a:lnTo>
                <a:lnTo>
                  <a:pt x="0" y="26768"/>
                </a:lnTo>
                <a:lnTo>
                  <a:pt x="2125" y="16306"/>
                </a:lnTo>
                <a:lnTo>
                  <a:pt x="7903" y="7802"/>
                </a:lnTo>
                <a:lnTo>
                  <a:pt x="16432" y="2089"/>
                </a:lnTo>
                <a:lnTo>
                  <a:pt x="26811" y="0"/>
                </a:lnTo>
                <a:lnTo>
                  <a:pt x="37175" y="2089"/>
                </a:lnTo>
                <a:lnTo>
                  <a:pt x="45706" y="7802"/>
                </a:lnTo>
                <a:lnTo>
                  <a:pt x="51492" y="16306"/>
                </a:lnTo>
                <a:lnTo>
                  <a:pt x="53622" y="26768"/>
                </a:lnTo>
                <a:lnTo>
                  <a:pt x="51492" y="37477"/>
                </a:lnTo>
                <a:lnTo>
                  <a:pt x="45706" y="46108"/>
                </a:lnTo>
                <a:lnTo>
                  <a:pt x="37175" y="51868"/>
                </a:lnTo>
                <a:lnTo>
                  <a:pt x="26811" y="53964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7" name="Google Shape;357;p44"/>
          <p:cNvSpPr/>
          <p:nvPr/>
        </p:nvSpPr>
        <p:spPr>
          <a:xfrm>
            <a:off x="8131157" y="973442"/>
            <a:ext cx="44450" cy="45085"/>
          </a:xfrm>
          <a:custGeom>
            <a:avLst/>
            <a:gdLst/>
            <a:ahLst/>
            <a:cxnLst/>
            <a:rect l="l" t="t" r="r" b="b"/>
            <a:pathLst>
              <a:path w="44450" h="45084" extrusionOk="0">
                <a:moveTo>
                  <a:pt x="22202" y="45042"/>
                </a:moveTo>
                <a:lnTo>
                  <a:pt x="13433" y="43259"/>
                </a:lnTo>
                <a:lnTo>
                  <a:pt x="6390" y="38412"/>
                </a:lnTo>
                <a:lnTo>
                  <a:pt x="1702" y="31249"/>
                </a:lnTo>
                <a:lnTo>
                  <a:pt x="0" y="22521"/>
                </a:lnTo>
                <a:lnTo>
                  <a:pt x="1702" y="13807"/>
                </a:lnTo>
                <a:lnTo>
                  <a:pt x="6390" y="6643"/>
                </a:lnTo>
                <a:lnTo>
                  <a:pt x="13433" y="1787"/>
                </a:lnTo>
                <a:lnTo>
                  <a:pt x="22202" y="0"/>
                </a:lnTo>
                <a:lnTo>
                  <a:pt x="30792" y="1787"/>
                </a:lnTo>
                <a:lnTo>
                  <a:pt x="37855" y="6643"/>
                </a:lnTo>
                <a:lnTo>
                  <a:pt x="42642" y="13807"/>
                </a:lnTo>
                <a:lnTo>
                  <a:pt x="44403" y="22521"/>
                </a:lnTo>
                <a:lnTo>
                  <a:pt x="42642" y="31249"/>
                </a:lnTo>
                <a:lnTo>
                  <a:pt x="37855" y="38412"/>
                </a:lnTo>
                <a:lnTo>
                  <a:pt x="30792" y="43259"/>
                </a:lnTo>
                <a:lnTo>
                  <a:pt x="22202" y="45042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8" name="Google Shape;358;p44"/>
          <p:cNvSpPr/>
          <p:nvPr/>
        </p:nvSpPr>
        <p:spPr>
          <a:xfrm>
            <a:off x="5092395" y="4297946"/>
            <a:ext cx="73660" cy="75565"/>
          </a:xfrm>
          <a:custGeom>
            <a:avLst/>
            <a:gdLst/>
            <a:ahLst/>
            <a:cxnLst/>
            <a:rect l="l" t="t" r="r" b="b"/>
            <a:pathLst>
              <a:path w="73660" h="75564" extrusionOk="0">
                <a:moveTo>
                  <a:pt x="73520" y="29997"/>
                </a:moveTo>
                <a:lnTo>
                  <a:pt x="43980" y="29997"/>
                </a:lnTo>
                <a:lnTo>
                  <a:pt x="43980" y="0"/>
                </a:lnTo>
                <a:lnTo>
                  <a:pt x="29565" y="0"/>
                </a:lnTo>
                <a:lnTo>
                  <a:pt x="29565" y="29997"/>
                </a:lnTo>
                <a:lnTo>
                  <a:pt x="0" y="29997"/>
                </a:lnTo>
                <a:lnTo>
                  <a:pt x="0" y="44589"/>
                </a:lnTo>
                <a:lnTo>
                  <a:pt x="29565" y="44589"/>
                </a:lnTo>
                <a:lnTo>
                  <a:pt x="29565" y="74968"/>
                </a:lnTo>
                <a:lnTo>
                  <a:pt x="43980" y="74968"/>
                </a:lnTo>
                <a:lnTo>
                  <a:pt x="43980" y="44589"/>
                </a:lnTo>
                <a:lnTo>
                  <a:pt x="73520" y="44589"/>
                </a:lnTo>
                <a:lnTo>
                  <a:pt x="73520" y="29997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59" name="Google Shape;359;p44"/>
          <p:cNvSpPr/>
          <p:nvPr/>
        </p:nvSpPr>
        <p:spPr>
          <a:xfrm>
            <a:off x="8221230" y="4106684"/>
            <a:ext cx="81915" cy="83185"/>
          </a:xfrm>
          <a:custGeom>
            <a:avLst/>
            <a:gdLst/>
            <a:ahLst/>
            <a:cxnLst/>
            <a:rect l="l" t="t" r="r" b="b"/>
            <a:pathLst>
              <a:path w="81915" h="83185" extrusionOk="0">
                <a:moveTo>
                  <a:pt x="81699" y="33159"/>
                </a:moveTo>
                <a:lnTo>
                  <a:pt x="49009" y="33159"/>
                </a:lnTo>
                <a:lnTo>
                  <a:pt x="49009" y="0"/>
                </a:lnTo>
                <a:lnTo>
                  <a:pt x="33108" y="0"/>
                </a:lnTo>
                <a:lnTo>
                  <a:pt x="33108" y="33159"/>
                </a:lnTo>
                <a:lnTo>
                  <a:pt x="0" y="33159"/>
                </a:lnTo>
                <a:lnTo>
                  <a:pt x="0" y="49288"/>
                </a:lnTo>
                <a:lnTo>
                  <a:pt x="33108" y="49288"/>
                </a:lnTo>
                <a:lnTo>
                  <a:pt x="33108" y="82880"/>
                </a:lnTo>
                <a:lnTo>
                  <a:pt x="49009" y="82880"/>
                </a:lnTo>
                <a:lnTo>
                  <a:pt x="49009" y="49288"/>
                </a:lnTo>
                <a:lnTo>
                  <a:pt x="81699" y="49288"/>
                </a:lnTo>
                <a:lnTo>
                  <a:pt x="81699" y="33159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0" name="Google Shape;360;p44"/>
          <p:cNvSpPr/>
          <p:nvPr/>
        </p:nvSpPr>
        <p:spPr>
          <a:xfrm>
            <a:off x="5853747" y="813523"/>
            <a:ext cx="81915" cy="83185"/>
          </a:xfrm>
          <a:custGeom>
            <a:avLst/>
            <a:gdLst/>
            <a:ahLst/>
            <a:cxnLst/>
            <a:rect l="l" t="t" r="r" b="b"/>
            <a:pathLst>
              <a:path w="81914" h="83184" extrusionOk="0">
                <a:moveTo>
                  <a:pt x="81699" y="33591"/>
                </a:moveTo>
                <a:lnTo>
                  <a:pt x="49009" y="33591"/>
                </a:lnTo>
                <a:lnTo>
                  <a:pt x="49009" y="0"/>
                </a:lnTo>
                <a:lnTo>
                  <a:pt x="33108" y="0"/>
                </a:lnTo>
                <a:lnTo>
                  <a:pt x="33108" y="33591"/>
                </a:lnTo>
                <a:lnTo>
                  <a:pt x="0" y="33591"/>
                </a:lnTo>
                <a:lnTo>
                  <a:pt x="0" y="49720"/>
                </a:lnTo>
                <a:lnTo>
                  <a:pt x="33108" y="49720"/>
                </a:lnTo>
                <a:lnTo>
                  <a:pt x="33108" y="82880"/>
                </a:lnTo>
                <a:lnTo>
                  <a:pt x="49009" y="82880"/>
                </a:lnTo>
                <a:lnTo>
                  <a:pt x="49009" y="49720"/>
                </a:lnTo>
                <a:lnTo>
                  <a:pt x="81699" y="49720"/>
                </a:lnTo>
                <a:lnTo>
                  <a:pt x="81699" y="33591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1" name="Google Shape;361;p44"/>
          <p:cNvSpPr/>
          <p:nvPr/>
        </p:nvSpPr>
        <p:spPr>
          <a:xfrm>
            <a:off x="6966077" y="716990"/>
            <a:ext cx="81915" cy="82550"/>
          </a:xfrm>
          <a:custGeom>
            <a:avLst/>
            <a:gdLst/>
            <a:ahLst/>
            <a:cxnLst/>
            <a:rect l="l" t="t" r="r" b="b"/>
            <a:pathLst>
              <a:path w="81915" h="82550" extrusionOk="0">
                <a:moveTo>
                  <a:pt x="81699" y="33147"/>
                </a:moveTo>
                <a:lnTo>
                  <a:pt x="49009" y="33147"/>
                </a:lnTo>
                <a:lnTo>
                  <a:pt x="49009" y="0"/>
                </a:lnTo>
                <a:lnTo>
                  <a:pt x="33070" y="0"/>
                </a:lnTo>
                <a:lnTo>
                  <a:pt x="33070" y="33147"/>
                </a:lnTo>
                <a:lnTo>
                  <a:pt x="0" y="33147"/>
                </a:lnTo>
                <a:lnTo>
                  <a:pt x="0" y="49288"/>
                </a:lnTo>
                <a:lnTo>
                  <a:pt x="33070" y="49288"/>
                </a:lnTo>
                <a:lnTo>
                  <a:pt x="33070" y="82435"/>
                </a:lnTo>
                <a:lnTo>
                  <a:pt x="49009" y="82435"/>
                </a:lnTo>
                <a:lnTo>
                  <a:pt x="49009" y="49288"/>
                </a:lnTo>
                <a:lnTo>
                  <a:pt x="81699" y="49288"/>
                </a:lnTo>
                <a:lnTo>
                  <a:pt x="81699" y="33147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2" name="Google Shape;362;p44"/>
          <p:cNvSpPr/>
          <p:nvPr/>
        </p:nvSpPr>
        <p:spPr>
          <a:xfrm>
            <a:off x="8226260" y="1257769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4" h="148590" extrusionOk="0">
                <a:moveTo>
                  <a:pt x="146202" y="59893"/>
                </a:moveTo>
                <a:lnTo>
                  <a:pt x="87541" y="59893"/>
                </a:lnTo>
                <a:lnTo>
                  <a:pt x="87541" y="0"/>
                </a:lnTo>
                <a:lnTo>
                  <a:pt x="59080" y="0"/>
                </a:lnTo>
                <a:lnTo>
                  <a:pt x="59080" y="59893"/>
                </a:lnTo>
                <a:lnTo>
                  <a:pt x="0" y="59893"/>
                </a:lnTo>
                <a:lnTo>
                  <a:pt x="0" y="88798"/>
                </a:lnTo>
                <a:lnTo>
                  <a:pt x="59080" y="88798"/>
                </a:lnTo>
                <a:lnTo>
                  <a:pt x="59080" y="148297"/>
                </a:lnTo>
                <a:lnTo>
                  <a:pt x="87541" y="148297"/>
                </a:lnTo>
                <a:lnTo>
                  <a:pt x="87541" y="88798"/>
                </a:lnTo>
                <a:lnTo>
                  <a:pt x="146202" y="88798"/>
                </a:lnTo>
                <a:lnTo>
                  <a:pt x="146202" y="59893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3" name="Google Shape;363;p44"/>
          <p:cNvSpPr/>
          <p:nvPr/>
        </p:nvSpPr>
        <p:spPr>
          <a:xfrm>
            <a:off x="8568944" y="3750005"/>
            <a:ext cx="81280" cy="81915"/>
          </a:xfrm>
          <a:custGeom>
            <a:avLst/>
            <a:gdLst/>
            <a:ahLst/>
            <a:cxnLst/>
            <a:rect l="l" t="t" r="r" b="b"/>
            <a:pathLst>
              <a:path w="81279" h="81914" extrusionOk="0">
                <a:moveTo>
                  <a:pt x="80860" y="32727"/>
                </a:moveTo>
                <a:lnTo>
                  <a:pt x="48171" y="32727"/>
                </a:lnTo>
                <a:lnTo>
                  <a:pt x="48171" y="0"/>
                </a:lnTo>
                <a:lnTo>
                  <a:pt x="32689" y="0"/>
                </a:lnTo>
                <a:lnTo>
                  <a:pt x="32689" y="32727"/>
                </a:lnTo>
                <a:lnTo>
                  <a:pt x="0" y="32727"/>
                </a:lnTo>
                <a:lnTo>
                  <a:pt x="0" y="48856"/>
                </a:lnTo>
                <a:lnTo>
                  <a:pt x="32689" y="48856"/>
                </a:lnTo>
                <a:lnTo>
                  <a:pt x="32689" y="81584"/>
                </a:lnTo>
                <a:lnTo>
                  <a:pt x="48171" y="81584"/>
                </a:lnTo>
                <a:lnTo>
                  <a:pt x="48171" y="48856"/>
                </a:lnTo>
                <a:lnTo>
                  <a:pt x="80860" y="48856"/>
                </a:lnTo>
                <a:lnTo>
                  <a:pt x="80860" y="32727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4" name="Google Shape;364;p44"/>
          <p:cNvSpPr/>
          <p:nvPr/>
        </p:nvSpPr>
        <p:spPr>
          <a:xfrm>
            <a:off x="4666894" y="1003210"/>
            <a:ext cx="146685" cy="148590"/>
          </a:xfrm>
          <a:custGeom>
            <a:avLst/>
            <a:gdLst/>
            <a:ahLst/>
            <a:cxnLst/>
            <a:rect l="l" t="t" r="r" b="b"/>
            <a:pathLst>
              <a:path w="146685" h="148590" extrusionOk="0">
                <a:moveTo>
                  <a:pt x="146227" y="59499"/>
                </a:moveTo>
                <a:lnTo>
                  <a:pt x="87147" y="59499"/>
                </a:lnTo>
                <a:lnTo>
                  <a:pt x="87147" y="0"/>
                </a:lnTo>
                <a:lnTo>
                  <a:pt x="58648" y="0"/>
                </a:lnTo>
                <a:lnTo>
                  <a:pt x="58648" y="59499"/>
                </a:lnTo>
                <a:lnTo>
                  <a:pt x="0" y="59499"/>
                </a:lnTo>
                <a:lnTo>
                  <a:pt x="0" y="88379"/>
                </a:lnTo>
                <a:lnTo>
                  <a:pt x="58648" y="88379"/>
                </a:lnTo>
                <a:lnTo>
                  <a:pt x="58648" y="148297"/>
                </a:lnTo>
                <a:lnTo>
                  <a:pt x="87147" y="148297"/>
                </a:lnTo>
                <a:lnTo>
                  <a:pt x="87147" y="88379"/>
                </a:lnTo>
                <a:lnTo>
                  <a:pt x="146227" y="88379"/>
                </a:lnTo>
                <a:lnTo>
                  <a:pt x="146227" y="59499"/>
                </a:lnTo>
                <a:close/>
              </a:path>
            </a:pathLst>
          </a:custGeom>
          <a:solidFill>
            <a:srgbClr val="3C3C3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365" name="Google Shape;365;p44"/>
          <p:cNvGrpSpPr/>
          <p:nvPr/>
        </p:nvGrpSpPr>
        <p:grpSpPr>
          <a:xfrm>
            <a:off x="6239611" y="1591344"/>
            <a:ext cx="777240" cy="788670"/>
            <a:chOff x="6239611" y="1591344"/>
            <a:chExt cx="777240" cy="788670"/>
          </a:xfrm>
        </p:grpSpPr>
        <p:sp>
          <p:nvSpPr>
            <p:cNvPr id="366" name="Google Shape;366;p44"/>
            <p:cNvSpPr/>
            <p:nvPr/>
          </p:nvSpPr>
          <p:spPr>
            <a:xfrm>
              <a:off x="6322160" y="1781298"/>
              <a:ext cx="591820" cy="483234"/>
            </a:xfrm>
            <a:custGeom>
              <a:avLst/>
              <a:gdLst/>
              <a:ahLst/>
              <a:cxnLst/>
              <a:rect l="l" t="t" r="r" b="b"/>
              <a:pathLst>
                <a:path w="591820" h="483235" extrusionOk="0">
                  <a:moveTo>
                    <a:pt x="261817" y="483150"/>
                  </a:moveTo>
                  <a:lnTo>
                    <a:pt x="202775" y="483150"/>
                  </a:lnTo>
                  <a:lnTo>
                    <a:pt x="0" y="205687"/>
                  </a:lnTo>
                  <a:lnTo>
                    <a:pt x="127759" y="205687"/>
                  </a:lnTo>
                  <a:lnTo>
                    <a:pt x="222866" y="368010"/>
                  </a:lnTo>
                  <a:lnTo>
                    <a:pt x="241121" y="336864"/>
                  </a:lnTo>
                  <a:lnTo>
                    <a:pt x="296018" y="254285"/>
                  </a:lnTo>
                  <a:lnTo>
                    <a:pt x="387754" y="136566"/>
                  </a:lnTo>
                  <a:lnTo>
                    <a:pt x="516527" y="0"/>
                  </a:lnTo>
                  <a:lnTo>
                    <a:pt x="591542" y="0"/>
                  </a:lnTo>
                  <a:lnTo>
                    <a:pt x="560468" y="31274"/>
                  </a:lnTo>
                  <a:lnTo>
                    <a:pt x="481200" y="123660"/>
                  </a:lnTo>
                  <a:lnTo>
                    <a:pt x="374672" y="275004"/>
                  </a:lnTo>
                  <a:lnTo>
                    <a:pt x="261817" y="4831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44"/>
            <p:cNvSpPr/>
            <p:nvPr/>
          </p:nvSpPr>
          <p:spPr>
            <a:xfrm>
              <a:off x="6239611" y="1591344"/>
              <a:ext cx="777240" cy="788670"/>
            </a:xfrm>
            <a:custGeom>
              <a:avLst/>
              <a:gdLst/>
              <a:ahLst/>
              <a:cxnLst/>
              <a:rect l="l" t="t" r="r" b="b"/>
              <a:pathLst>
                <a:path w="777240" h="788669" extrusionOk="0">
                  <a:moveTo>
                    <a:pt x="777113" y="394350"/>
                  </a:moveTo>
                  <a:lnTo>
                    <a:pt x="774088" y="443766"/>
                  </a:lnTo>
                  <a:lnTo>
                    <a:pt x="765254" y="491350"/>
                  </a:lnTo>
                  <a:lnTo>
                    <a:pt x="750975" y="536731"/>
                  </a:lnTo>
                  <a:lnTo>
                    <a:pt x="731615" y="579542"/>
                  </a:lnTo>
                  <a:lnTo>
                    <a:pt x="707539" y="619414"/>
                  </a:lnTo>
                  <a:lnTo>
                    <a:pt x="679109" y="655976"/>
                  </a:lnTo>
                  <a:lnTo>
                    <a:pt x="646689" y="688861"/>
                  </a:lnTo>
                  <a:lnTo>
                    <a:pt x="610644" y="717699"/>
                  </a:lnTo>
                  <a:lnTo>
                    <a:pt x="571337" y="742122"/>
                  </a:lnTo>
                  <a:lnTo>
                    <a:pt x="529133" y="761759"/>
                  </a:lnTo>
                  <a:lnTo>
                    <a:pt x="484393" y="776243"/>
                  </a:lnTo>
                  <a:lnTo>
                    <a:pt x="437484" y="785204"/>
                  </a:lnTo>
                  <a:lnTo>
                    <a:pt x="388767" y="788273"/>
                  </a:lnTo>
                  <a:lnTo>
                    <a:pt x="340044" y="785204"/>
                  </a:lnTo>
                  <a:lnTo>
                    <a:pt x="293115" y="776243"/>
                  </a:lnTo>
                  <a:lnTo>
                    <a:pt x="248345" y="761759"/>
                  </a:lnTo>
                  <a:lnTo>
                    <a:pt x="206102" y="742122"/>
                  </a:lnTo>
                  <a:lnTo>
                    <a:pt x="166751" y="717699"/>
                  </a:lnTo>
                  <a:lnTo>
                    <a:pt x="130659" y="688861"/>
                  </a:lnTo>
                  <a:lnTo>
                    <a:pt x="98191" y="655976"/>
                  </a:lnTo>
                  <a:lnTo>
                    <a:pt x="69713" y="619414"/>
                  </a:lnTo>
                  <a:lnTo>
                    <a:pt x="45593" y="579542"/>
                  </a:lnTo>
                  <a:lnTo>
                    <a:pt x="26195" y="536731"/>
                  </a:lnTo>
                  <a:lnTo>
                    <a:pt x="11886" y="491350"/>
                  </a:lnTo>
                  <a:lnTo>
                    <a:pt x="3032" y="443766"/>
                  </a:lnTo>
                  <a:lnTo>
                    <a:pt x="0" y="394350"/>
                  </a:lnTo>
                  <a:lnTo>
                    <a:pt x="3032" y="344927"/>
                  </a:lnTo>
                  <a:lnTo>
                    <a:pt x="11886" y="297324"/>
                  </a:lnTo>
                  <a:lnTo>
                    <a:pt x="26195" y="251912"/>
                  </a:lnTo>
                  <a:lnTo>
                    <a:pt x="45593" y="209062"/>
                  </a:lnTo>
                  <a:lnTo>
                    <a:pt x="69713" y="169146"/>
                  </a:lnTo>
                  <a:lnTo>
                    <a:pt x="98191" y="132535"/>
                  </a:lnTo>
                  <a:lnTo>
                    <a:pt x="130659" y="99601"/>
                  </a:lnTo>
                  <a:lnTo>
                    <a:pt x="166751" y="70714"/>
                  </a:lnTo>
                  <a:lnTo>
                    <a:pt x="206102" y="46247"/>
                  </a:lnTo>
                  <a:lnTo>
                    <a:pt x="248345" y="26571"/>
                  </a:lnTo>
                  <a:lnTo>
                    <a:pt x="293115" y="12057"/>
                  </a:lnTo>
                  <a:lnTo>
                    <a:pt x="340044" y="3076"/>
                  </a:lnTo>
                  <a:lnTo>
                    <a:pt x="388767" y="0"/>
                  </a:lnTo>
                  <a:lnTo>
                    <a:pt x="437484" y="3076"/>
                  </a:lnTo>
                  <a:lnTo>
                    <a:pt x="484393" y="12057"/>
                  </a:lnTo>
                  <a:lnTo>
                    <a:pt x="529133" y="26571"/>
                  </a:lnTo>
                  <a:lnTo>
                    <a:pt x="571337" y="46247"/>
                  </a:lnTo>
                  <a:lnTo>
                    <a:pt x="610644" y="70714"/>
                  </a:lnTo>
                  <a:lnTo>
                    <a:pt x="646689" y="99601"/>
                  </a:lnTo>
                  <a:lnTo>
                    <a:pt x="679109" y="132535"/>
                  </a:lnTo>
                  <a:lnTo>
                    <a:pt x="707539" y="169146"/>
                  </a:lnTo>
                  <a:lnTo>
                    <a:pt x="731615" y="209062"/>
                  </a:lnTo>
                  <a:lnTo>
                    <a:pt x="750975" y="251912"/>
                  </a:lnTo>
                  <a:lnTo>
                    <a:pt x="765254" y="297324"/>
                  </a:lnTo>
                  <a:lnTo>
                    <a:pt x="774088" y="344927"/>
                  </a:lnTo>
                  <a:lnTo>
                    <a:pt x="777113" y="394350"/>
                  </a:lnTo>
                  <a:close/>
                </a:path>
              </a:pathLst>
            </a:cu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68" name="Google Shape;368;p44"/>
          <p:cNvSpPr/>
          <p:nvPr/>
        </p:nvSpPr>
        <p:spPr>
          <a:xfrm>
            <a:off x="713224" y="1855649"/>
            <a:ext cx="3014345" cy="1210945"/>
          </a:xfrm>
          <a:custGeom>
            <a:avLst/>
            <a:gdLst/>
            <a:ahLst/>
            <a:cxnLst/>
            <a:rect l="l" t="t" r="r" b="b"/>
            <a:pathLst>
              <a:path w="3014345" h="1210945" extrusionOk="0">
                <a:moveTo>
                  <a:pt x="2812345" y="1210499"/>
                </a:moveTo>
                <a:lnTo>
                  <a:pt x="201753" y="1210499"/>
                </a:lnTo>
                <a:lnTo>
                  <a:pt x="155493" y="1205171"/>
                </a:lnTo>
                <a:lnTo>
                  <a:pt x="113027" y="1189993"/>
                </a:lnTo>
                <a:lnTo>
                  <a:pt x="75567" y="1166176"/>
                </a:lnTo>
                <a:lnTo>
                  <a:pt x="44323" y="1134932"/>
                </a:lnTo>
                <a:lnTo>
                  <a:pt x="20506" y="1097472"/>
                </a:lnTo>
                <a:lnTo>
                  <a:pt x="5328" y="1055006"/>
                </a:lnTo>
                <a:lnTo>
                  <a:pt x="0" y="1008745"/>
                </a:lnTo>
                <a:lnTo>
                  <a:pt x="0" y="201753"/>
                </a:lnTo>
                <a:lnTo>
                  <a:pt x="5328" y="155493"/>
                </a:lnTo>
                <a:lnTo>
                  <a:pt x="20506" y="113027"/>
                </a:lnTo>
                <a:lnTo>
                  <a:pt x="44323" y="75567"/>
                </a:lnTo>
                <a:lnTo>
                  <a:pt x="75567" y="44323"/>
                </a:lnTo>
                <a:lnTo>
                  <a:pt x="113027" y="20506"/>
                </a:lnTo>
                <a:lnTo>
                  <a:pt x="155493" y="5328"/>
                </a:lnTo>
                <a:lnTo>
                  <a:pt x="201753" y="0"/>
                </a:lnTo>
                <a:lnTo>
                  <a:pt x="2812345" y="0"/>
                </a:lnTo>
                <a:lnTo>
                  <a:pt x="2851889" y="3912"/>
                </a:lnTo>
                <a:lnTo>
                  <a:pt x="2889553" y="15357"/>
                </a:lnTo>
                <a:lnTo>
                  <a:pt x="2924279" y="33897"/>
                </a:lnTo>
                <a:lnTo>
                  <a:pt x="2955007" y="59092"/>
                </a:lnTo>
                <a:lnTo>
                  <a:pt x="2980202" y="89820"/>
                </a:lnTo>
                <a:lnTo>
                  <a:pt x="2998742" y="124546"/>
                </a:lnTo>
                <a:lnTo>
                  <a:pt x="3010187" y="162209"/>
                </a:lnTo>
                <a:lnTo>
                  <a:pt x="3014099" y="201753"/>
                </a:lnTo>
                <a:lnTo>
                  <a:pt x="3014099" y="1008745"/>
                </a:lnTo>
                <a:lnTo>
                  <a:pt x="3008771" y="1055006"/>
                </a:lnTo>
                <a:lnTo>
                  <a:pt x="2993593" y="1097472"/>
                </a:lnTo>
                <a:lnTo>
                  <a:pt x="2969776" y="1134932"/>
                </a:lnTo>
                <a:lnTo>
                  <a:pt x="2938532" y="1166176"/>
                </a:lnTo>
                <a:lnTo>
                  <a:pt x="2901072" y="1189993"/>
                </a:lnTo>
                <a:lnTo>
                  <a:pt x="2858606" y="1205171"/>
                </a:lnTo>
                <a:lnTo>
                  <a:pt x="2812345" y="1210499"/>
                </a:lnTo>
                <a:close/>
              </a:path>
            </a:pathLst>
          </a:custGeom>
          <a:solidFill>
            <a:srgbClr val="E94E1B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69" name="Google Shape;369;p44"/>
          <p:cNvSpPr txBox="1"/>
          <p:nvPr/>
        </p:nvSpPr>
        <p:spPr>
          <a:xfrm>
            <a:off x="1018024" y="2082300"/>
            <a:ext cx="2490900" cy="5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b="1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rPr>
              <a:t>Thank You!</a:t>
            </a:r>
            <a:endParaRPr sz="3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70" name="Google Shape;370;p44"/>
          <p:cNvSpPr txBox="1"/>
          <p:nvPr/>
        </p:nvSpPr>
        <p:spPr>
          <a:xfrm>
            <a:off x="1118598" y="2763533"/>
            <a:ext cx="21081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71" name="Google Shape;371;p4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28</a:t>
            </a:fld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1"/>
          <p:cNvSpPr txBox="1">
            <a:spLocks noGrp="1"/>
          </p:cNvSpPr>
          <p:nvPr>
            <p:ph type="title"/>
          </p:nvPr>
        </p:nvSpPr>
        <p:spPr>
          <a:xfrm>
            <a:off x="589775" y="1702392"/>
            <a:ext cx="4319400" cy="15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t" anchorCtr="0">
            <a:spAutoFit/>
          </a:bodyPr>
          <a:lstStyle/>
          <a:p>
            <a:pPr marL="12700" marR="5080" lvl="0" indent="0" algn="l" rtl="0">
              <a:lnSpc>
                <a:spcPct val="1004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  <a:endParaRPr sz="51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4" name="Google Shape;154;p21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2"/>
          <p:cNvSpPr/>
          <p:nvPr/>
        </p:nvSpPr>
        <p:spPr>
          <a:xfrm rot="10800000">
            <a:off x="1119900" y="1881850"/>
            <a:ext cx="6904200" cy="2635800"/>
          </a:xfrm>
          <a:prstGeom prst="wedgeRoundRectCallout">
            <a:avLst>
              <a:gd name="adj1" fmla="val -20210"/>
              <a:gd name="adj2" fmla="val 50656"/>
              <a:gd name="adj3" fmla="val 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2"/>
          <p:cNvSpPr txBox="1"/>
          <p:nvPr/>
        </p:nvSpPr>
        <p:spPr>
          <a:xfrm>
            <a:off x="1203025" y="2391775"/>
            <a:ext cx="6678600" cy="20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None/>
            </a:pPr>
            <a:endParaRPr sz="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25464" lvl="1" indent="-2357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9"/>
              <a:buChar char="•"/>
            </a:pP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objective is to </a:t>
            </a:r>
            <a:r>
              <a:rPr lang="en-US" sz="1359">
                <a:solidFill>
                  <a:srgbClr val="FF313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detect if a URL</a:t>
            </a: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is a phishing URL.</a:t>
            </a:r>
            <a:endParaRPr sz="1359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725464" lvl="1" indent="-2357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9"/>
              <a:buFont typeface="Poppins Medium"/>
              <a:buChar char="•"/>
            </a:pP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 phishing URL is a URL that is made with the intention of scam or </a:t>
            </a:r>
            <a:r>
              <a:rPr lang="en-US" sz="1359">
                <a:solidFill>
                  <a:srgbClr val="FF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theft </a:t>
            </a: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of sensitive information.</a:t>
            </a:r>
            <a:endParaRPr sz="400">
              <a:solidFill>
                <a:schemeClr val="dk1"/>
              </a:solidFill>
            </a:endParaRPr>
          </a:p>
          <a:p>
            <a:pPr marL="725464" lvl="1" indent="-2357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9"/>
              <a:buChar char="•"/>
            </a:pP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goal is to create a model that can </a:t>
            </a:r>
            <a:r>
              <a:rPr lang="en-US" sz="1359">
                <a:solidFill>
                  <a:srgbClr val="FF313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detect</a:t>
            </a: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359">
                <a:solidFill>
                  <a:srgbClr val="FF313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new</a:t>
            </a: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1359">
                <a:solidFill>
                  <a:srgbClr val="FF313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phishing URLs</a:t>
            </a: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  <a:endParaRPr sz="1359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  <a:p>
            <a:pPr marL="725464" lvl="1" indent="-235732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59"/>
              <a:buChar char="•"/>
            </a:pPr>
            <a:r>
              <a:rPr lang="en-US" sz="1359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While minimizing false positives and false negatives.</a:t>
            </a:r>
            <a:endParaRPr sz="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2"/>
          <p:cNvSpPr txBox="1"/>
          <p:nvPr/>
        </p:nvSpPr>
        <p:spPr>
          <a:xfrm>
            <a:off x="286650" y="331150"/>
            <a:ext cx="84465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 b="1">
                <a:solidFill>
                  <a:srgbClr val="E94E1B"/>
                </a:solidFill>
                <a:latin typeface="Calibri"/>
                <a:ea typeface="Calibri"/>
                <a:cs typeface="Calibri"/>
                <a:sym typeface="Calibri"/>
              </a:rPr>
              <a:t>Phishing URL Detection using Machine Learning Techniques</a:t>
            </a:r>
            <a:endParaRPr sz="3400" b="1">
              <a:solidFill>
                <a:srgbClr val="E94E1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3"/>
          <p:cNvSpPr txBox="1">
            <a:spLocks noGrp="1"/>
          </p:cNvSpPr>
          <p:nvPr>
            <p:ph type="title"/>
          </p:nvPr>
        </p:nvSpPr>
        <p:spPr>
          <a:xfrm>
            <a:off x="530224" y="351425"/>
            <a:ext cx="7779155" cy="4437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E94E1B"/>
                </a:solidFill>
              </a:rPr>
              <a:t>Datasets: all these will be combined into one </a:t>
            </a:r>
            <a:endParaRPr dirty="0"/>
          </a:p>
        </p:txBody>
      </p:sp>
      <p:sp>
        <p:nvSpPr>
          <p:cNvPr id="168" name="Google Shape;168;p23"/>
          <p:cNvSpPr txBox="1"/>
          <p:nvPr/>
        </p:nvSpPr>
        <p:spPr>
          <a:xfrm>
            <a:off x="530225" y="1492039"/>
            <a:ext cx="7723500" cy="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140970" lvl="0" indent="0" algn="l" rtl="0">
              <a:lnSpc>
                <a:spcPct val="1155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1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169" name="Google Shape;169;p23"/>
          <p:cNvGraphicFramePr/>
          <p:nvPr/>
        </p:nvGraphicFramePr>
        <p:xfrm>
          <a:off x="734075" y="1198800"/>
          <a:ext cx="7519650" cy="3213225"/>
        </p:xfrm>
        <a:graphic>
          <a:graphicData uri="http://schemas.openxmlformats.org/drawingml/2006/table">
            <a:tbl>
              <a:tblPr>
                <a:noFill/>
                <a:tableStyleId>{8E52B8CA-F906-4D59-BA80-4AEC1F231673}</a:tableStyleId>
              </a:tblPr>
              <a:tblGrid>
                <a:gridCol w="315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7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ISCX-URL 2016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hlinkClick r:id="rId3"/>
                        </a:rPr>
                        <a:t>Dataset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35,300 benign URLs</a:t>
                      </a:r>
                      <a:endParaRPr sz="1650">
                        <a:solidFill>
                          <a:srgbClr val="2D2D2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10,000 phishing URLs </a:t>
                      </a:r>
                      <a:endParaRPr sz="1650">
                        <a:solidFill>
                          <a:srgbClr val="2D2D2D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Ebbu 2017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hlinkClick r:id="rId4"/>
                        </a:rPr>
                        <a:t>Dataset</a:t>
                      </a: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36,400 benign URLs</a:t>
                      </a:r>
                      <a:endParaRPr sz="1650">
                        <a:solidFill>
                          <a:srgbClr val="2D2D2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37,175 phishing URLs </a:t>
                      </a:r>
                      <a:endParaRPr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710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5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</a:rPr>
                        <a:t>Dataset from Kaggle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u="sng">
                          <a:solidFill>
                            <a:schemeClr val="hlink"/>
                          </a:solidFill>
                          <a:hlinkClick r:id="rId5"/>
                        </a:rPr>
                        <a:t>Balanced URL dataset</a:t>
                      </a:r>
                      <a:endParaRPr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316,254 benign URLs</a:t>
                      </a:r>
                      <a:endParaRPr sz="1650">
                        <a:solidFill>
                          <a:srgbClr val="2D2D2D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50">
                          <a:solidFill>
                            <a:srgbClr val="2D2D2D"/>
                          </a:solidFill>
                          <a:highlight>
                            <a:srgbClr val="FFFFFF"/>
                          </a:highlight>
                        </a:rPr>
                        <a:t>316,254 phishing URLs </a:t>
                      </a:r>
                      <a:endParaRPr b="1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0" name="Google Shape;170;p2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 txBox="1">
            <a:spLocks noGrp="1"/>
          </p:cNvSpPr>
          <p:nvPr>
            <p:ph type="title"/>
          </p:nvPr>
        </p:nvSpPr>
        <p:spPr>
          <a:xfrm>
            <a:off x="563280" y="1231796"/>
            <a:ext cx="6020400" cy="2367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1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PRE-PROCESSING </a:t>
            </a:r>
            <a:br>
              <a:rPr lang="en-US" sz="51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51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&amp;</a:t>
            </a:r>
            <a:br>
              <a:rPr lang="en-US" sz="51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lang="en-US" sz="5100" dirty="0">
                <a:solidFill>
                  <a:srgbClr val="FFFFFF"/>
                </a:solidFill>
                <a:latin typeface="Cambria"/>
                <a:ea typeface="Cambria"/>
                <a:cs typeface="Cambria"/>
                <a:sym typeface="Cambria"/>
              </a:rPr>
              <a:t>MODEL TRAINING</a:t>
            </a:r>
            <a:endParaRPr sz="51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76" name="Google Shape;176;p24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4850" y="1067175"/>
            <a:ext cx="7094297" cy="245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5"/>
          <p:cNvSpPr txBox="1">
            <a:spLocks noGrp="1"/>
          </p:cNvSpPr>
          <p:nvPr>
            <p:ph type="title"/>
          </p:nvPr>
        </p:nvSpPr>
        <p:spPr>
          <a:xfrm>
            <a:off x="269225" y="230625"/>
            <a:ext cx="3510600" cy="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Feature Extraction</a:t>
            </a:r>
            <a:endParaRPr sz="2400"/>
          </a:p>
        </p:txBody>
      </p:sp>
      <p:sp>
        <p:nvSpPr>
          <p:cNvPr id="183" name="Google Shape;183;p25"/>
          <p:cNvSpPr txBox="1"/>
          <p:nvPr/>
        </p:nvSpPr>
        <p:spPr>
          <a:xfrm>
            <a:off x="1319373" y="3700805"/>
            <a:ext cx="6549300" cy="2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marR="5080" lvl="0" indent="-12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84" name="Google Shape;184;p25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69225" y="249032"/>
            <a:ext cx="2557800" cy="35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Feature Extraction</a:t>
            </a:r>
            <a:endParaRPr sz="2200"/>
          </a:p>
        </p:txBody>
      </p:sp>
      <p:grpSp>
        <p:nvGrpSpPr>
          <p:cNvPr id="190" name="Google Shape;190;p26"/>
          <p:cNvGrpSpPr/>
          <p:nvPr/>
        </p:nvGrpSpPr>
        <p:grpSpPr>
          <a:xfrm>
            <a:off x="5464279" y="1088275"/>
            <a:ext cx="3121926" cy="2947172"/>
            <a:chOff x="5464279" y="1088275"/>
            <a:chExt cx="3121926" cy="2947172"/>
          </a:xfrm>
        </p:grpSpPr>
        <p:sp>
          <p:nvSpPr>
            <p:cNvPr id="191" name="Google Shape;191;p26"/>
            <p:cNvSpPr/>
            <p:nvPr/>
          </p:nvSpPr>
          <p:spPr>
            <a:xfrm>
              <a:off x="5639171" y="1088275"/>
              <a:ext cx="2947034" cy="2904490"/>
            </a:xfrm>
            <a:custGeom>
              <a:avLst/>
              <a:gdLst/>
              <a:ahLst/>
              <a:cxnLst/>
              <a:rect l="l" t="t" r="r" b="b"/>
              <a:pathLst>
                <a:path w="2947034" h="2904490" extrusionOk="0">
                  <a:moveTo>
                    <a:pt x="1472438" y="2904221"/>
                  </a:moveTo>
                  <a:lnTo>
                    <a:pt x="1423834" y="2903443"/>
                  </a:lnTo>
                  <a:lnTo>
                    <a:pt x="1375622" y="2901125"/>
                  </a:lnTo>
                  <a:lnTo>
                    <a:pt x="1327830" y="2897291"/>
                  </a:lnTo>
                  <a:lnTo>
                    <a:pt x="1280479" y="2891965"/>
                  </a:lnTo>
                  <a:lnTo>
                    <a:pt x="1233595" y="2885171"/>
                  </a:lnTo>
                  <a:lnTo>
                    <a:pt x="1187202" y="2876934"/>
                  </a:lnTo>
                  <a:lnTo>
                    <a:pt x="1141324" y="2867277"/>
                  </a:lnTo>
                  <a:lnTo>
                    <a:pt x="1095986" y="2856224"/>
                  </a:lnTo>
                  <a:lnTo>
                    <a:pt x="1051211" y="2843801"/>
                  </a:lnTo>
                  <a:lnTo>
                    <a:pt x="1007024" y="2830029"/>
                  </a:lnTo>
                  <a:lnTo>
                    <a:pt x="963450" y="2814935"/>
                  </a:lnTo>
                  <a:lnTo>
                    <a:pt x="920511" y="2798542"/>
                  </a:lnTo>
                  <a:lnTo>
                    <a:pt x="878234" y="2780873"/>
                  </a:lnTo>
                  <a:lnTo>
                    <a:pt x="836641" y="2761954"/>
                  </a:lnTo>
                  <a:lnTo>
                    <a:pt x="795757" y="2741808"/>
                  </a:lnTo>
                  <a:lnTo>
                    <a:pt x="755607" y="2720459"/>
                  </a:lnTo>
                  <a:lnTo>
                    <a:pt x="716214" y="2697931"/>
                  </a:lnTo>
                  <a:lnTo>
                    <a:pt x="677603" y="2674249"/>
                  </a:lnTo>
                  <a:lnTo>
                    <a:pt x="639799" y="2649436"/>
                  </a:lnTo>
                  <a:lnTo>
                    <a:pt x="602824" y="2623517"/>
                  </a:lnTo>
                  <a:lnTo>
                    <a:pt x="566705" y="2596516"/>
                  </a:lnTo>
                  <a:lnTo>
                    <a:pt x="531464" y="2568457"/>
                  </a:lnTo>
                  <a:lnTo>
                    <a:pt x="497126" y="2539364"/>
                  </a:lnTo>
                  <a:lnTo>
                    <a:pt x="463716" y="2509260"/>
                  </a:lnTo>
                  <a:lnTo>
                    <a:pt x="431258" y="2478171"/>
                  </a:lnTo>
                  <a:lnTo>
                    <a:pt x="399775" y="2446120"/>
                  </a:lnTo>
                  <a:lnTo>
                    <a:pt x="369292" y="2413131"/>
                  </a:lnTo>
                  <a:lnTo>
                    <a:pt x="339834" y="2379229"/>
                  </a:lnTo>
                  <a:lnTo>
                    <a:pt x="311424" y="2344437"/>
                  </a:lnTo>
                  <a:lnTo>
                    <a:pt x="284088" y="2308780"/>
                  </a:lnTo>
                  <a:lnTo>
                    <a:pt x="257848" y="2272281"/>
                  </a:lnTo>
                  <a:lnTo>
                    <a:pt x="232730" y="2234965"/>
                  </a:lnTo>
                  <a:lnTo>
                    <a:pt x="208757" y="2196857"/>
                  </a:lnTo>
                  <a:lnTo>
                    <a:pt x="185954" y="2157979"/>
                  </a:lnTo>
                  <a:lnTo>
                    <a:pt x="164346" y="2118356"/>
                  </a:lnTo>
                  <a:lnTo>
                    <a:pt x="143955" y="2078012"/>
                  </a:lnTo>
                  <a:lnTo>
                    <a:pt x="124808" y="2036972"/>
                  </a:lnTo>
                  <a:lnTo>
                    <a:pt x="106927" y="1995259"/>
                  </a:lnTo>
                  <a:lnTo>
                    <a:pt x="90337" y="1952897"/>
                  </a:lnTo>
                  <a:lnTo>
                    <a:pt x="75063" y="1909911"/>
                  </a:lnTo>
                  <a:lnTo>
                    <a:pt x="61128" y="1866324"/>
                  </a:lnTo>
                  <a:lnTo>
                    <a:pt x="48557" y="1822162"/>
                  </a:lnTo>
                  <a:lnTo>
                    <a:pt x="37375" y="1777447"/>
                  </a:lnTo>
                  <a:lnTo>
                    <a:pt x="27604" y="1732204"/>
                  </a:lnTo>
                  <a:lnTo>
                    <a:pt x="19271" y="1686457"/>
                  </a:lnTo>
                  <a:lnTo>
                    <a:pt x="12398" y="1640230"/>
                  </a:lnTo>
                  <a:lnTo>
                    <a:pt x="7010" y="1593547"/>
                  </a:lnTo>
                  <a:lnTo>
                    <a:pt x="3131" y="1546433"/>
                  </a:lnTo>
                  <a:lnTo>
                    <a:pt x="787" y="1498911"/>
                  </a:lnTo>
                  <a:lnTo>
                    <a:pt x="0" y="1451005"/>
                  </a:lnTo>
                  <a:lnTo>
                    <a:pt x="787" y="1403112"/>
                  </a:lnTo>
                  <a:lnTo>
                    <a:pt x="3131" y="1355607"/>
                  </a:lnTo>
                  <a:lnTo>
                    <a:pt x="7010" y="1308514"/>
                  </a:lnTo>
                  <a:lnTo>
                    <a:pt x="12398" y="1261856"/>
                  </a:lnTo>
                  <a:lnTo>
                    <a:pt x="19271" y="1215657"/>
                  </a:lnTo>
                  <a:lnTo>
                    <a:pt x="27604" y="1169942"/>
                  </a:lnTo>
                  <a:lnTo>
                    <a:pt x="37375" y="1124735"/>
                  </a:lnTo>
                  <a:lnTo>
                    <a:pt x="48557" y="1080058"/>
                  </a:lnTo>
                  <a:lnTo>
                    <a:pt x="61128" y="1035937"/>
                  </a:lnTo>
                  <a:lnTo>
                    <a:pt x="75063" y="992395"/>
                  </a:lnTo>
                  <a:lnTo>
                    <a:pt x="90337" y="949456"/>
                  </a:lnTo>
                  <a:lnTo>
                    <a:pt x="106927" y="907144"/>
                  </a:lnTo>
                  <a:lnTo>
                    <a:pt x="124808" y="865482"/>
                  </a:lnTo>
                  <a:lnTo>
                    <a:pt x="143955" y="824496"/>
                  </a:lnTo>
                  <a:lnTo>
                    <a:pt x="164346" y="784207"/>
                  </a:lnTo>
                  <a:lnTo>
                    <a:pt x="185954" y="744642"/>
                  </a:lnTo>
                  <a:lnTo>
                    <a:pt x="208757" y="705823"/>
                  </a:lnTo>
                  <a:lnTo>
                    <a:pt x="232730" y="667774"/>
                  </a:lnTo>
                  <a:lnTo>
                    <a:pt x="257848" y="630519"/>
                  </a:lnTo>
                  <a:lnTo>
                    <a:pt x="284088" y="594082"/>
                  </a:lnTo>
                  <a:lnTo>
                    <a:pt x="311424" y="558488"/>
                  </a:lnTo>
                  <a:lnTo>
                    <a:pt x="339834" y="523759"/>
                  </a:lnTo>
                  <a:lnTo>
                    <a:pt x="369292" y="489921"/>
                  </a:lnTo>
                  <a:lnTo>
                    <a:pt x="399775" y="456996"/>
                  </a:lnTo>
                  <a:lnTo>
                    <a:pt x="431258" y="425009"/>
                  </a:lnTo>
                  <a:lnTo>
                    <a:pt x="463716" y="393983"/>
                  </a:lnTo>
                  <a:lnTo>
                    <a:pt x="497126" y="363943"/>
                  </a:lnTo>
                  <a:lnTo>
                    <a:pt x="531464" y="334912"/>
                  </a:lnTo>
                  <a:lnTo>
                    <a:pt x="566705" y="306915"/>
                  </a:lnTo>
                  <a:lnTo>
                    <a:pt x="602824" y="279974"/>
                  </a:lnTo>
                  <a:lnTo>
                    <a:pt x="639799" y="254115"/>
                  </a:lnTo>
                  <a:lnTo>
                    <a:pt x="677603" y="229361"/>
                  </a:lnTo>
                  <a:lnTo>
                    <a:pt x="716214" y="205736"/>
                  </a:lnTo>
                  <a:lnTo>
                    <a:pt x="755607" y="183263"/>
                  </a:lnTo>
                  <a:lnTo>
                    <a:pt x="795757" y="161968"/>
                  </a:lnTo>
                  <a:lnTo>
                    <a:pt x="836641" y="141873"/>
                  </a:lnTo>
                  <a:lnTo>
                    <a:pt x="878234" y="123003"/>
                  </a:lnTo>
                  <a:lnTo>
                    <a:pt x="920511" y="105381"/>
                  </a:lnTo>
                  <a:lnTo>
                    <a:pt x="963450" y="89031"/>
                  </a:lnTo>
                  <a:lnTo>
                    <a:pt x="1007024" y="73978"/>
                  </a:lnTo>
                  <a:lnTo>
                    <a:pt x="1051211" y="60245"/>
                  </a:lnTo>
                  <a:lnTo>
                    <a:pt x="1095986" y="47856"/>
                  </a:lnTo>
                  <a:lnTo>
                    <a:pt x="1141324" y="36835"/>
                  </a:lnTo>
                  <a:lnTo>
                    <a:pt x="1187202" y="27205"/>
                  </a:lnTo>
                  <a:lnTo>
                    <a:pt x="1233595" y="18992"/>
                  </a:lnTo>
                  <a:lnTo>
                    <a:pt x="1280479" y="12219"/>
                  </a:lnTo>
                  <a:lnTo>
                    <a:pt x="1327830" y="6909"/>
                  </a:lnTo>
                  <a:lnTo>
                    <a:pt x="1375622" y="3086"/>
                  </a:lnTo>
                  <a:lnTo>
                    <a:pt x="1423834" y="775"/>
                  </a:lnTo>
                  <a:lnTo>
                    <a:pt x="1472438" y="0"/>
                  </a:lnTo>
                  <a:lnTo>
                    <a:pt x="1521165" y="775"/>
                  </a:lnTo>
                  <a:lnTo>
                    <a:pt x="1569493" y="3086"/>
                  </a:lnTo>
                  <a:lnTo>
                    <a:pt x="1617398" y="6909"/>
                  </a:lnTo>
                  <a:lnTo>
                    <a:pt x="1664856" y="12219"/>
                  </a:lnTo>
                  <a:lnTo>
                    <a:pt x="1711843" y="18992"/>
                  </a:lnTo>
                  <a:lnTo>
                    <a:pt x="1758334" y="27205"/>
                  </a:lnTo>
                  <a:lnTo>
                    <a:pt x="1804306" y="36835"/>
                  </a:lnTo>
                  <a:lnTo>
                    <a:pt x="1849734" y="47856"/>
                  </a:lnTo>
                  <a:lnTo>
                    <a:pt x="1894595" y="60245"/>
                  </a:lnTo>
                  <a:lnTo>
                    <a:pt x="1938863" y="73978"/>
                  </a:lnTo>
                  <a:lnTo>
                    <a:pt x="1982515" y="89031"/>
                  </a:lnTo>
                  <a:lnTo>
                    <a:pt x="2025527" y="105381"/>
                  </a:lnTo>
                  <a:lnTo>
                    <a:pt x="2067875" y="123003"/>
                  </a:lnTo>
                  <a:lnTo>
                    <a:pt x="2109534" y="141873"/>
                  </a:lnTo>
                  <a:lnTo>
                    <a:pt x="2150480" y="161968"/>
                  </a:lnTo>
                  <a:lnTo>
                    <a:pt x="2190689" y="183263"/>
                  </a:lnTo>
                  <a:lnTo>
                    <a:pt x="2230138" y="205736"/>
                  </a:lnTo>
                  <a:lnTo>
                    <a:pt x="2268801" y="229361"/>
                  </a:lnTo>
                  <a:lnTo>
                    <a:pt x="2306655" y="254115"/>
                  </a:lnTo>
                  <a:lnTo>
                    <a:pt x="2343676" y="279974"/>
                  </a:lnTo>
                  <a:lnTo>
                    <a:pt x="2379838" y="306915"/>
                  </a:lnTo>
                  <a:lnTo>
                    <a:pt x="2415120" y="334912"/>
                  </a:lnTo>
                  <a:lnTo>
                    <a:pt x="2449495" y="363943"/>
                  </a:lnTo>
                  <a:lnTo>
                    <a:pt x="2482940" y="393983"/>
                  </a:lnTo>
                  <a:lnTo>
                    <a:pt x="2515431" y="425009"/>
                  </a:lnTo>
                  <a:lnTo>
                    <a:pt x="2546943" y="456996"/>
                  </a:lnTo>
                  <a:lnTo>
                    <a:pt x="2577453" y="489921"/>
                  </a:lnTo>
                  <a:lnTo>
                    <a:pt x="2606937" y="523759"/>
                  </a:lnTo>
                  <a:lnTo>
                    <a:pt x="2635369" y="558488"/>
                  </a:lnTo>
                  <a:lnTo>
                    <a:pt x="2662727" y="594082"/>
                  </a:lnTo>
                  <a:lnTo>
                    <a:pt x="2688985" y="630519"/>
                  </a:lnTo>
                  <a:lnTo>
                    <a:pt x="2714121" y="667774"/>
                  </a:lnTo>
                  <a:lnTo>
                    <a:pt x="2738109" y="705823"/>
                  </a:lnTo>
                  <a:lnTo>
                    <a:pt x="2760925" y="744642"/>
                  </a:lnTo>
                  <a:lnTo>
                    <a:pt x="2782545" y="784207"/>
                  </a:lnTo>
                  <a:lnTo>
                    <a:pt x="2802946" y="824496"/>
                  </a:lnTo>
                  <a:lnTo>
                    <a:pt x="2822103" y="865482"/>
                  </a:lnTo>
                  <a:lnTo>
                    <a:pt x="2839991" y="907144"/>
                  </a:lnTo>
                  <a:lnTo>
                    <a:pt x="2856588" y="949456"/>
                  </a:lnTo>
                  <a:lnTo>
                    <a:pt x="2871867" y="992395"/>
                  </a:lnTo>
                  <a:lnTo>
                    <a:pt x="2885807" y="1035937"/>
                  </a:lnTo>
                  <a:lnTo>
                    <a:pt x="2898381" y="1080058"/>
                  </a:lnTo>
                  <a:lnTo>
                    <a:pt x="2909567" y="1124735"/>
                  </a:lnTo>
                  <a:lnTo>
                    <a:pt x="2919339" y="1169942"/>
                  </a:lnTo>
                  <a:lnTo>
                    <a:pt x="2927674" y="1215657"/>
                  </a:lnTo>
                  <a:lnTo>
                    <a:pt x="2934548" y="1261856"/>
                  </a:lnTo>
                  <a:lnTo>
                    <a:pt x="2939937" y="1308514"/>
                  </a:lnTo>
                  <a:lnTo>
                    <a:pt x="2943815" y="1355607"/>
                  </a:lnTo>
                  <a:lnTo>
                    <a:pt x="2946160" y="1403112"/>
                  </a:lnTo>
                  <a:lnTo>
                    <a:pt x="2946947" y="1451005"/>
                  </a:lnTo>
                  <a:lnTo>
                    <a:pt x="2946160" y="1498911"/>
                  </a:lnTo>
                  <a:lnTo>
                    <a:pt x="2943815" y="1546433"/>
                  </a:lnTo>
                  <a:lnTo>
                    <a:pt x="2939937" y="1593547"/>
                  </a:lnTo>
                  <a:lnTo>
                    <a:pt x="2934548" y="1640230"/>
                  </a:lnTo>
                  <a:lnTo>
                    <a:pt x="2927674" y="1686457"/>
                  </a:lnTo>
                  <a:lnTo>
                    <a:pt x="2919339" y="1732204"/>
                  </a:lnTo>
                  <a:lnTo>
                    <a:pt x="2909567" y="1777447"/>
                  </a:lnTo>
                  <a:lnTo>
                    <a:pt x="2898381" y="1822162"/>
                  </a:lnTo>
                  <a:lnTo>
                    <a:pt x="2885807" y="1866324"/>
                  </a:lnTo>
                  <a:lnTo>
                    <a:pt x="2871867" y="1909911"/>
                  </a:lnTo>
                  <a:lnTo>
                    <a:pt x="2856588" y="1952897"/>
                  </a:lnTo>
                  <a:lnTo>
                    <a:pt x="2839991" y="1995259"/>
                  </a:lnTo>
                  <a:lnTo>
                    <a:pt x="2822103" y="2036972"/>
                  </a:lnTo>
                  <a:lnTo>
                    <a:pt x="2802946" y="2078012"/>
                  </a:lnTo>
                  <a:lnTo>
                    <a:pt x="2782545" y="2118356"/>
                  </a:lnTo>
                  <a:lnTo>
                    <a:pt x="2760925" y="2157979"/>
                  </a:lnTo>
                  <a:lnTo>
                    <a:pt x="2738109" y="2196857"/>
                  </a:lnTo>
                  <a:lnTo>
                    <a:pt x="2714121" y="2234965"/>
                  </a:lnTo>
                  <a:lnTo>
                    <a:pt x="2688985" y="2272281"/>
                  </a:lnTo>
                  <a:lnTo>
                    <a:pt x="2662727" y="2308780"/>
                  </a:lnTo>
                  <a:lnTo>
                    <a:pt x="2635369" y="2344437"/>
                  </a:lnTo>
                  <a:lnTo>
                    <a:pt x="2606937" y="2379229"/>
                  </a:lnTo>
                  <a:lnTo>
                    <a:pt x="2577453" y="2413131"/>
                  </a:lnTo>
                  <a:lnTo>
                    <a:pt x="2546943" y="2446120"/>
                  </a:lnTo>
                  <a:lnTo>
                    <a:pt x="2515431" y="2478171"/>
                  </a:lnTo>
                  <a:lnTo>
                    <a:pt x="2482940" y="2509260"/>
                  </a:lnTo>
                  <a:lnTo>
                    <a:pt x="2449495" y="2539364"/>
                  </a:lnTo>
                  <a:lnTo>
                    <a:pt x="2415120" y="2568457"/>
                  </a:lnTo>
                  <a:lnTo>
                    <a:pt x="2379838" y="2596516"/>
                  </a:lnTo>
                  <a:lnTo>
                    <a:pt x="2343676" y="2623517"/>
                  </a:lnTo>
                  <a:lnTo>
                    <a:pt x="2306655" y="2649436"/>
                  </a:lnTo>
                  <a:lnTo>
                    <a:pt x="2268801" y="2674249"/>
                  </a:lnTo>
                  <a:lnTo>
                    <a:pt x="2230138" y="2697931"/>
                  </a:lnTo>
                  <a:lnTo>
                    <a:pt x="2190689" y="2720459"/>
                  </a:lnTo>
                  <a:lnTo>
                    <a:pt x="2150480" y="2741808"/>
                  </a:lnTo>
                  <a:lnTo>
                    <a:pt x="2109534" y="2761954"/>
                  </a:lnTo>
                  <a:lnTo>
                    <a:pt x="2067875" y="2780873"/>
                  </a:lnTo>
                  <a:lnTo>
                    <a:pt x="2025527" y="2798542"/>
                  </a:lnTo>
                  <a:lnTo>
                    <a:pt x="1982515" y="2814935"/>
                  </a:lnTo>
                  <a:lnTo>
                    <a:pt x="1938863" y="2830029"/>
                  </a:lnTo>
                  <a:lnTo>
                    <a:pt x="1894595" y="2843801"/>
                  </a:lnTo>
                  <a:lnTo>
                    <a:pt x="1849734" y="2856224"/>
                  </a:lnTo>
                  <a:lnTo>
                    <a:pt x="1804306" y="2867277"/>
                  </a:lnTo>
                  <a:lnTo>
                    <a:pt x="1758334" y="2876934"/>
                  </a:lnTo>
                  <a:lnTo>
                    <a:pt x="1711843" y="2885171"/>
                  </a:lnTo>
                  <a:lnTo>
                    <a:pt x="1664856" y="2891965"/>
                  </a:lnTo>
                  <a:lnTo>
                    <a:pt x="1617398" y="2897291"/>
                  </a:lnTo>
                  <a:lnTo>
                    <a:pt x="1569493" y="2901125"/>
                  </a:lnTo>
                  <a:lnTo>
                    <a:pt x="1521165" y="2903443"/>
                  </a:lnTo>
                  <a:lnTo>
                    <a:pt x="1472438" y="2904221"/>
                  </a:lnTo>
                  <a:close/>
                </a:path>
              </a:pathLst>
            </a:custGeom>
            <a:solidFill>
              <a:srgbClr val="E94E1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2" name="Google Shape;192;p26"/>
            <p:cNvSpPr/>
            <p:nvPr/>
          </p:nvSpPr>
          <p:spPr>
            <a:xfrm>
              <a:off x="5924621" y="1907951"/>
              <a:ext cx="2394584" cy="986155"/>
            </a:xfrm>
            <a:custGeom>
              <a:avLst/>
              <a:gdLst/>
              <a:ahLst/>
              <a:cxnLst/>
              <a:rect l="l" t="t" r="r" b="b"/>
              <a:pathLst>
                <a:path w="2394584" h="986155" extrusionOk="0">
                  <a:moveTo>
                    <a:pt x="2394502" y="985582"/>
                  </a:moveTo>
                  <a:lnTo>
                    <a:pt x="0" y="985582"/>
                  </a:lnTo>
                  <a:lnTo>
                    <a:pt x="0" y="0"/>
                  </a:lnTo>
                  <a:lnTo>
                    <a:pt x="2394502" y="0"/>
                  </a:lnTo>
                  <a:lnTo>
                    <a:pt x="2394502" y="9855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3" name="Google Shape;193;p26"/>
            <p:cNvSpPr/>
            <p:nvPr/>
          </p:nvSpPr>
          <p:spPr>
            <a:xfrm>
              <a:off x="6516281" y="2257958"/>
              <a:ext cx="1238884" cy="281939"/>
            </a:xfrm>
            <a:custGeom>
              <a:avLst/>
              <a:gdLst/>
              <a:ahLst/>
              <a:cxnLst/>
              <a:rect l="l" t="t" r="r" b="b"/>
              <a:pathLst>
                <a:path w="1238884" h="281939" extrusionOk="0">
                  <a:moveTo>
                    <a:pt x="382041" y="0"/>
                  </a:moveTo>
                  <a:lnTo>
                    <a:pt x="334784" y="0"/>
                  </a:lnTo>
                  <a:lnTo>
                    <a:pt x="277342" y="218605"/>
                  </a:lnTo>
                  <a:lnTo>
                    <a:pt x="217665" y="0"/>
                  </a:lnTo>
                  <a:lnTo>
                    <a:pt x="162306" y="0"/>
                  </a:lnTo>
                  <a:lnTo>
                    <a:pt x="104698" y="218605"/>
                  </a:lnTo>
                  <a:lnTo>
                    <a:pt x="45186" y="0"/>
                  </a:lnTo>
                  <a:lnTo>
                    <a:pt x="0" y="0"/>
                  </a:lnTo>
                  <a:lnTo>
                    <a:pt x="73990" y="281330"/>
                  </a:lnTo>
                  <a:lnTo>
                    <a:pt x="129362" y="281330"/>
                  </a:lnTo>
                  <a:lnTo>
                    <a:pt x="191109" y="50660"/>
                  </a:lnTo>
                  <a:lnTo>
                    <a:pt x="252679" y="281330"/>
                  </a:lnTo>
                  <a:lnTo>
                    <a:pt x="308051" y="281330"/>
                  </a:lnTo>
                  <a:lnTo>
                    <a:pt x="382041" y="0"/>
                  </a:lnTo>
                  <a:close/>
                </a:path>
                <a:path w="1238884" h="281939" extrusionOk="0">
                  <a:moveTo>
                    <a:pt x="811161" y="0"/>
                  </a:moveTo>
                  <a:lnTo>
                    <a:pt x="763905" y="0"/>
                  </a:lnTo>
                  <a:lnTo>
                    <a:pt x="704405" y="218605"/>
                  </a:lnTo>
                  <a:lnTo>
                    <a:pt x="646963" y="0"/>
                  </a:lnTo>
                  <a:lnTo>
                    <a:pt x="591426" y="0"/>
                  </a:lnTo>
                  <a:lnTo>
                    <a:pt x="531926" y="218605"/>
                  </a:lnTo>
                  <a:lnTo>
                    <a:pt x="474484" y="0"/>
                  </a:lnTo>
                  <a:lnTo>
                    <a:pt x="427228" y="0"/>
                  </a:lnTo>
                  <a:lnTo>
                    <a:pt x="501053" y="281330"/>
                  </a:lnTo>
                  <a:lnTo>
                    <a:pt x="556590" y="281330"/>
                  </a:lnTo>
                  <a:lnTo>
                    <a:pt x="618159" y="50660"/>
                  </a:lnTo>
                  <a:lnTo>
                    <a:pt x="679742" y="281330"/>
                  </a:lnTo>
                  <a:lnTo>
                    <a:pt x="735279" y="281330"/>
                  </a:lnTo>
                  <a:lnTo>
                    <a:pt x="811161" y="0"/>
                  </a:lnTo>
                  <a:close/>
                </a:path>
                <a:path w="1238884" h="281939" extrusionOk="0">
                  <a:moveTo>
                    <a:pt x="1238389" y="0"/>
                  </a:moveTo>
                  <a:lnTo>
                    <a:pt x="1191133" y="0"/>
                  </a:lnTo>
                  <a:lnTo>
                    <a:pt x="1131633" y="218605"/>
                  </a:lnTo>
                  <a:lnTo>
                    <a:pt x="1074013" y="0"/>
                  </a:lnTo>
                  <a:lnTo>
                    <a:pt x="1018654" y="0"/>
                  </a:lnTo>
                  <a:lnTo>
                    <a:pt x="958977" y="218605"/>
                  </a:lnTo>
                  <a:lnTo>
                    <a:pt x="901547" y="0"/>
                  </a:lnTo>
                  <a:lnTo>
                    <a:pt x="854278" y="0"/>
                  </a:lnTo>
                  <a:lnTo>
                    <a:pt x="928281" y="281330"/>
                  </a:lnTo>
                  <a:lnTo>
                    <a:pt x="983640" y="281330"/>
                  </a:lnTo>
                  <a:lnTo>
                    <a:pt x="1045387" y="50660"/>
                  </a:lnTo>
                  <a:lnTo>
                    <a:pt x="1106957" y="281330"/>
                  </a:lnTo>
                  <a:lnTo>
                    <a:pt x="1162329" y="281330"/>
                  </a:lnTo>
                  <a:lnTo>
                    <a:pt x="1238389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4" name="Google Shape;194;p26"/>
            <p:cNvSpPr/>
            <p:nvPr/>
          </p:nvSpPr>
          <p:spPr>
            <a:xfrm>
              <a:off x="5464279" y="2853077"/>
              <a:ext cx="1200150" cy="1182370"/>
            </a:xfrm>
            <a:custGeom>
              <a:avLst/>
              <a:gdLst/>
              <a:ahLst/>
              <a:cxnLst/>
              <a:rect l="l" t="t" r="r" b="b"/>
              <a:pathLst>
                <a:path w="1200150" h="1182370" extrusionOk="0">
                  <a:moveTo>
                    <a:pt x="220125" y="1181760"/>
                  </a:moveTo>
                  <a:lnTo>
                    <a:pt x="176414" y="1181760"/>
                  </a:lnTo>
                  <a:lnTo>
                    <a:pt x="133393" y="1172352"/>
                  </a:lnTo>
                  <a:lnTo>
                    <a:pt x="92678" y="1153535"/>
                  </a:lnTo>
                  <a:lnTo>
                    <a:pt x="55882" y="1125311"/>
                  </a:lnTo>
                  <a:lnTo>
                    <a:pt x="27941" y="1090274"/>
                  </a:lnTo>
                  <a:lnTo>
                    <a:pt x="9313" y="1050647"/>
                  </a:lnTo>
                  <a:lnTo>
                    <a:pt x="0" y="1008268"/>
                  </a:lnTo>
                  <a:lnTo>
                    <a:pt x="0" y="964980"/>
                  </a:lnTo>
                  <a:lnTo>
                    <a:pt x="9313" y="922623"/>
                  </a:lnTo>
                  <a:lnTo>
                    <a:pt x="27941" y="883037"/>
                  </a:lnTo>
                  <a:lnTo>
                    <a:pt x="55882" y="848063"/>
                  </a:lnTo>
                  <a:lnTo>
                    <a:pt x="916199" y="0"/>
                  </a:lnTo>
                  <a:lnTo>
                    <a:pt x="1199580" y="279287"/>
                  </a:lnTo>
                  <a:lnTo>
                    <a:pt x="339263" y="1125311"/>
                  </a:lnTo>
                  <a:lnTo>
                    <a:pt x="303164" y="1153535"/>
                  </a:lnTo>
                  <a:lnTo>
                    <a:pt x="262913" y="1172352"/>
                  </a:lnTo>
                  <a:lnTo>
                    <a:pt x="220125" y="1181760"/>
                  </a:lnTo>
                  <a:close/>
                </a:path>
              </a:pathLst>
            </a:custGeom>
            <a:solidFill>
              <a:srgbClr val="5757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5" name="Google Shape;195;p26"/>
            <p:cNvSpPr/>
            <p:nvPr/>
          </p:nvSpPr>
          <p:spPr>
            <a:xfrm>
              <a:off x="6062258" y="2853077"/>
              <a:ext cx="601979" cy="593089"/>
            </a:xfrm>
            <a:custGeom>
              <a:avLst/>
              <a:gdLst/>
              <a:ahLst/>
              <a:cxnLst/>
              <a:rect l="l" t="t" r="r" b="b"/>
              <a:pathLst>
                <a:path w="601979" h="593089" extrusionOk="0">
                  <a:moveTo>
                    <a:pt x="283380" y="592913"/>
                  </a:moveTo>
                  <a:lnTo>
                    <a:pt x="0" y="313625"/>
                  </a:lnTo>
                  <a:lnTo>
                    <a:pt x="318220" y="0"/>
                  </a:lnTo>
                  <a:lnTo>
                    <a:pt x="601600" y="279287"/>
                  </a:lnTo>
                  <a:lnTo>
                    <a:pt x="283380" y="592913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6081003" y="1394069"/>
              <a:ext cx="2063115" cy="2033270"/>
            </a:xfrm>
            <a:custGeom>
              <a:avLst/>
              <a:gdLst/>
              <a:ahLst/>
              <a:cxnLst/>
              <a:rect l="l" t="t" r="r" b="b"/>
              <a:pathLst>
                <a:path w="2063115" h="2033270" extrusionOk="0">
                  <a:moveTo>
                    <a:pt x="1053225" y="2033062"/>
                  </a:moveTo>
                  <a:lnTo>
                    <a:pt x="1007990" y="2033062"/>
                  </a:lnTo>
                  <a:lnTo>
                    <a:pt x="962789" y="2031109"/>
                  </a:lnTo>
                  <a:lnTo>
                    <a:pt x="917694" y="2027203"/>
                  </a:lnTo>
                  <a:lnTo>
                    <a:pt x="872774" y="2021343"/>
                  </a:lnTo>
                  <a:lnTo>
                    <a:pt x="828099" y="2013530"/>
                  </a:lnTo>
                  <a:lnTo>
                    <a:pt x="783740" y="2003764"/>
                  </a:lnTo>
                  <a:lnTo>
                    <a:pt x="739766" y="1992044"/>
                  </a:lnTo>
                  <a:lnTo>
                    <a:pt x="696248" y="1978371"/>
                  </a:lnTo>
                  <a:lnTo>
                    <a:pt x="653256" y="1962745"/>
                  </a:lnTo>
                  <a:lnTo>
                    <a:pt x="610859" y="1945166"/>
                  </a:lnTo>
                  <a:lnTo>
                    <a:pt x="569128" y="1925634"/>
                  </a:lnTo>
                  <a:lnTo>
                    <a:pt x="528133" y="1904148"/>
                  </a:lnTo>
                  <a:lnTo>
                    <a:pt x="487945" y="1880709"/>
                  </a:lnTo>
                  <a:lnTo>
                    <a:pt x="448632" y="1855317"/>
                  </a:lnTo>
                  <a:lnTo>
                    <a:pt x="410266" y="1827971"/>
                  </a:lnTo>
                  <a:lnTo>
                    <a:pt x="372916" y="1798672"/>
                  </a:lnTo>
                  <a:lnTo>
                    <a:pt x="336652" y="1767420"/>
                  </a:lnTo>
                  <a:lnTo>
                    <a:pt x="301545" y="1734215"/>
                  </a:lnTo>
                  <a:lnTo>
                    <a:pt x="268040" y="1699634"/>
                  </a:lnTo>
                  <a:lnTo>
                    <a:pt x="236506" y="1663920"/>
                  </a:lnTo>
                  <a:lnTo>
                    <a:pt x="206943" y="1627143"/>
                  </a:lnTo>
                  <a:lnTo>
                    <a:pt x="179350" y="1589369"/>
                  </a:lnTo>
                  <a:lnTo>
                    <a:pt x="153729" y="1550669"/>
                  </a:lnTo>
                  <a:lnTo>
                    <a:pt x="130078" y="1511109"/>
                  </a:lnTo>
                  <a:lnTo>
                    <a:pt x="108398" y="1470759"/>
                  </a:lnTo>
                  <a:lnTo>
                    <a:pt x="88689" y="1429686"/>
                  </a:lnTo>
                  <a:lnTo>
                    <a:pt x="70951" y="1387960"/>
                  </a:lnTo>
                  <a:lnTo>
                    <a:pt x="55184" y="1345648"/>
                  </a:lnTo>
                  <a:lnTo>
                    <a:pt x="41388" y="1302818"/>
                  </a:lnTo>
                  <a:lnTo>
                    <a:pt x="29563" y="1259539"/>
                  </a:lnTo>
                  <a:lnTo>
                    <a:pt x="19708" y="1215880"/>
                  </a:lnTo>
                  <a:lnTo>
                    <a:pt x="11825" y="1171908"/>
                  </a:lnTo>
                  <a:lnTo>
                    <a:pt x="5912" y="1127691"/>
                  </a:lnTo>
                  <a:lnTo>
                    <a:pt x="1970" y="1083300"/>
                  </a:lnTo>
                  <a:lnTo>
                    <a:pt x="0" y="1038800"/>
                  </a:lnTo>
                  <a:lnTo>
                    <a:pt x="0" y="994262"/>
                  </a:lnTo>
                  <a:lnTo>
                    <a:pt x="1970" y="949752"/>
                  </a:lnTo>
                  <a:lnTo>
                    <a:pt x="5912" y="905340"/>
                  </a:lnTo>
                  <a:lnTo>
                    <a:pt x="11825" y="861094"/>
                  </a:lnTo>
                  <a:lnTo>
                    <a:pt x="19708" y="817082"/>
                  </a:lnTo>
                  <a:lnTo>
                    <a:pt x="29563" y="773373"/>
                  </a:lnTo>
                  <a:lnTo>
                    <a:pt x="41388" y="730034"/>
                  </a:lnTo>
                  <a:lnTo>
                    <a:pt x="55184" y="687135"/>
                  </a:lnTo>
                  <a:lnTo>
                    <a:pt x="70951" y="644742"/>
                  </a:lnTo>
                  <a:lnTo>
                    <a:pt x="88689" y="602926"/>
                  </a:lnTo>
                  <a:lnTo>
                    <a:pt x="108398" y="561753"/>
                  </a:lnTo>
                  <a:lnTo>
                    <a:pt x="130078" y="521293"/>
                  </a:lnTo>
                  <a:lnTo>
                    <a:pt x="153729" y="481614"/>
                  </a:lnTo>
                  <a:lnTo>
                    <a:pt x="179350" y="442783"/>
                  </a:lnTo>
                  <a:lnTo>
                    <a:pt x="206943" y="404870"/>
                  </a:lnTo>
                  <a:lnTo>
                    <a:pt x="236506" y="367943"/>
                  </a:lnTo>
                  <a:lnTo>
                    <a:pt x="268040" y="332069"/>
                  </a:lnTo>
                  <a:lnTo>
                    <a:pt x="301545" y="297318"/>
                  </a:lnTo>
                  <a:lnTo>
                    <a:pt x="336652" y="264283"/>
                  </a:lnTo>
                  <a:lnTo>
                    <a:pt x="372916" y="233191"/>
                  </a:lnTo>
                  <a:lnTo>
                    <a:pt x="410266" y="204042"/>
                  </a:lnTo>
                  <a:lnTo>
                    <a:pt x="448632" y="176836"/>
                  </a:lnTo>
                  <a:lnTo>
                    <a:pt x="487945" y="151574"/>
                  </a:lnTo>
                  <a:lnTo>
                    <a:pt x="528133" y="128255"/>
                  </a:lnTo>
                  <a:lnTo>
                    <a:pt x="569128" y="106879"/>
                  </a:lnTo>
                  <a:lnTo>
                    <a:pt x="610859" y="87446"/>
                  </a:lnTo>
                  <a:lnTo>
                    <a:pt x="653256" y="69957"/>
                  </a:lnTo>
                  <a:lnTo>
                    <a:pt x="696248" y="54411"/>
                  </a:lnTo>
                  <a:lnTo>
                    <a:pt x="739766" y="40808"/>
                  </a:lnTo>
                  <a:lnTo>
                    <a:pt x="783740" y="29148"/>
                  </a:lnTo>
                  <a:lnTo>
                    <a:pt x="828099" y="19432"/>
                  </a:lnTo>
                  <a:lnTo>
                    <a:pt x="872774" y="11659"/>
                  </a:lnTo>
                  <a:lnTo>
                    <a:pt x="917694" y="5829"/>
                  </a:lnTo>
                  <a:lnTo>
                    <a:pt x="962789" y="1943"/>
                  </a:lnTo>
                  <a:lnTo>
                    <a:pt x="1007990" y="0"/>
                  </a:lnTo>
                  <a:lnTo>
                    <a:pt x="1053225" y="0"/>
                  </a:lnTo>
                  <a:lnTo>
                    <a:pt x="1098425" y="1943"/>
                  </a:lnTo>
                  <a:lnTo>
                    <a:pt x="1143521" y="5829"/>
                  </a:lnTo>
                  <a:lnTo>
                    <a:pt x="1188441" y="11659"/>
                  </a:lnTo>
                  <a:lnTo>
                    <a:pt x="1233115" y="19432"/>
                  </a:lnTo>
                  <a:lnTo>
                    <a:pt x="1277475" y="29148"/>
                  </a:lnTo>
                  <a:lnTo>
                    <a:pt x="1321448" y="40808"/>
                  </a:lnTo>
                  <a:lnTo>
                    <a:pt x="1364967" y="54411"/>
                  </a:lnTo>
                  <a:lnTo>
                    <a:pt x="1407959" y="69957"/>
                  </a:lnTo>
                  <a:lnTo>
                    <a:pt x="1450356" y="87446"/>
                  </a:lnTo>
                  <a:lnTo>
                    <a:pt x="1492087" y="106879"/>
                  </a:lnTo>
                  <a:lnTo>
                    <a:pt x="1533081" y="128255"/>
                  </a:lnTo>
                  <a:lnTo>
                    <a:pt x="1573270" y="151574"/>
                  </a:lnTo>
                  <a:lnTo>
                    <a:pt x="1612583" y="176836"/>
                  </a:lnTo>
                  <a:lnTo>
                    <a:pt x="1650949" y="204042"/>
                  </a:lnTo>
                  <a:lnTo>
                    <a:pt x="1688299" y="233191"/>
                  </a:lnTo>
                  <a:lnTo>
                    <a:pt x="1702090" y="245015"/>
                  </a:lnTo>
                  <a:lnTo>
                    <a:pt x="1008302" y="245015"/>
                  </a:lnTo>
                  <a:lnTo>
                    <a:pt x="963751" y="247481"/>
                  </a:lnTo>
                  <a:lnTo>
                    <a:pt x="919375" y="252411"/>
                  </a:lnTo>
                  <a:lnTo>
                    <a:pt x="875290" y="259806"/>
                  </a:lnTo>
                  <a:lnTo>
                    <a:pt x="831613" y="269667"/>
                  </a:lnTo>
                  <a:lnTo>
                    <a:pt x="788460" y="281993"/>
                  </a:lnTo>
                  <a:lnTo>
                    <a:pt x="745948" y="296784"/>
                  </a:lnTo>
                  <a:lnTo>
                    <a:pt x="704193" y="314040"/>
                  </a:lnTo>
                  <a:lnTo>
                    <a:pt x="663312" y="333761"/>
                  </a:lnTo>
                  <a:lnTo>
                    <a:pt x="623422" y="355947"/>
                  </a:lnTo>
                  <a:lnTo>
                    <a:pt x="584638" y="380599"/>
                  </a:lnTo>
                  <a:lnTo>
                    <a:pt x="547078" y="407716"/>
                  </a:lnTo>
                  <a:lnTo>
                    <a:pt x="510857" y="437298"/>
                  </a:lnTo>
                  <a:lnTo>
                    <a:pt x="476093" y="469345"/>
                  </a:lnTo>
                  <a:lnTo>
                    <a:pt x="443576" y="503614"/>
                  </a:lnTo>
                  <a:lnTo>
                    <a:pt x="413561" y="539333"/>
                  </a:lnTo>
                  <a:lnTo>
                    <a:pt x="386047" y="576384"/>
                  </a:lnTo>
                  <a:lnTo>
                    <a:pt x="361034" y="614650"/>
                  </a:lnTo>
                  <a:lnTo>
                    <a:pt x="338523" y="654016"/>
                  </a:lnTo>
                  <a:lnTo>
                    <a:pt x="318512" y="694365"/>
                  </a:lnTo>
                  <a:lnTo>
                    <a:pt x="301003" y="735579"/>
                  </a:lnTo>
                  <a:lnTo>
                    <a:pt x="285996" y="777543"/>
                  </a:lnTo>
                  <a:lnTo>
                    <a:pt x="273489" y="820140"/>
                  </a:lnTo>
                  <a:lnTo>
                    <a:pt x="263484" y="863253"/>
                  </a:lnTo>
                  <a:lnTo>
                    <a:pt x="255980" y="906766"/>
                  </a:lnTo>
                  <a:lnTo>
                    <a:pt x="250978" y="950562"/>
                  </a:lnTo>
                  <a:lnTo>
                    <a:pt x="248491" y="994262"/>
                  </a:lnTo>
                  <a:lnTo>
                    <a:pt x="248491" y="1038800"/>
                  </a:lnTo>
                  <a:lnTo>
                    <a:pt x="250978" y="1082482"/>
                  </a:lnTo>
                  <a:lnTo>
                    <a:pt x="255980" y="1126244"/>
                  </a:lnTo>
                  <a:lnTo>
                    <a:pt x="263484" y="1169707"/>
                  </a:lnTo>
                  <a:lnTo>
                    <a:pt x="273489" y="1212753"/>
                  </a:lnTo>
                  <a:lnTo>
                    <a:pt x="285996" y="1255266"/>
                  </a:lnTo>
                  <a:lnTo>
                    <a:pt x="301003" y="1297129"/>
                  </a:lnTo>
                  <a:lnTo>
                    <a:pt x="318512" y="1338226"/>
                  </a:lnTo>
                  <a:lnTo>
                    <a:pt x="338523" y="1378440"/>
                  </a:lnTo>
                  <a:lnTo>
                    <a:pt x="361034" y="1417655"/>
                  </a:lnTo>
                  <a:lnTo>
                    <a:pt x="386047" y="1455754"/>
                  </a:lnTo>
                  <a:lnTo>
                    <a:pt x="413561" y="1492620"/>
                  </a:lnTo>
                  <a:lnTo>
                    <a:pt x="443576" y="1528137"/>
                  </a:lnTo>
                  <a:lnTo>
                    <a:pt x="476093" y="1562189"/>
                  </a:lnTo>
                  <a:lnTo>
                    <a:pt x="510865" y="1594454"/>
                  </a:lnTo>
                  <a:lnTo>
                    <a:pt x="547109" y="1624237"/>
                  </a:lnTo>
                  <a:lnTo>
                    <a:pt x="584706" y="1651539"/>
                  </a:lnTo>
                  <a:lnTo>
                    <a:pt x="623538" y="1676358"/>
                  </a:lnTo>
                  <a:lnTo>
                    <a:pt x="663486" y="1698696"/>
                  </a:lnTo>
                  <a:lnTo>
                    <a:pt x="704432" y="1718551"/>
                  </a:lnTo>
                  <a:lnTo>
                    <a:pt x="746257" y="1735925"/>
                  </a:lnTo>
                  <a:lnTo>
                    <a:pt x="788844" y="1750816"/>
                  </a:lnTo>
                  <a:lnTo>
                    <a:pt x="832073" y="1763226"/>
                  </a:lnTo>
                  <a:lnTo>
                    <a:pt x="875827" y="1773154"/>
                  </a:lnTo>
                  <a:lnTo>
                    <a:pt x="919986" y="1780600"/>
                  </a:lnTo>
                  <a:lnTo>
                    <a:pt x="964433" y="1785564"/>
                  </a:lnTo>
                  <a:lnTo>
                    <a:pt x="1009049" y="1788046"/>
                  </a:lnTo>
                  <a:lnTo>
                    <a:pt x="1700630" y="1788046"/>
                  </a:lnTo>
                  <a:lnTo>
                    <a:pt x="1688299" y="1798672"/>
                  </a:lnTo>
                  <a:lnTo>
                    <a:pt x="1650949" y="1827971"/>
                  </a:lnTo>
                  <a:lnTo>
                    <a:pt x="1612583" y="1855317"/>
                  </a:lnTo>
                  <a:lnTo>
                    <a:pt x="1573270" y="1880709"/>
                  </a:lnTo>
                  <a:lnTo>
                    <a:pt x="1533081" y="1904148"/>
                  </a:lnTo>
                  <a:lnTo>
                    <a:pt x="1492087" y="1925634"/>
                  </a:lnTo>
                  <a:lnTo>
                    <a:pt x="1450356" y="1945166"/>
                  </a:lnTo>
                  <a:lnTo>
                    <a:pt x="1407959" y="1962745"/>
                  </a:lnTo>
                  <a:lnTo>
                    <a:pt x="1364967" y="1978371"/>
                  </a:lnTo>
                  <a:lnTo>
                    <a:pt x="1321448" y="1992044"/>
                  </a:lnTo>
                  <a:lnTo>
                    <a:pt x="1277475" y="2003764"/>
                  </a:lnTo>
                  <a:lnTo>
                    <a:pt x="1233115" y="2013530"/>
                  </a:lnTo>
                  <a:lnTo>
                    <a:pt x="1188441" y="2021343"/>
                  </a:lnTo>
                  <a:lnTo>
                    <a:pt x="1143521" y="2027203"/>
                  </a:lnTo>
                  <a:lnTo>
                    <a:pt x="1098425" y="2031109"/>
                  </a:lnTo>
                  <a:lnTo>
                    <a:pt x="1053225" y="2033062"/>
                  </a:lnTo>
                  <a:close/>
                </a:path>
                <a:path w="2063115" h="2033270" extrusionOk="0">
                  <a:moveTo>
                    <a:pt x="1700630" y="1788046"/>
                  </a:moveTo>
                  <a:lnTo>
                    <a:pt x="1053716" y="1788046"/>
                  </a:lnTo>
                  <a:lnTo>
                    <a:pt x="1098315" y="1785564"/>
                  </a:lnTo>
                  <a:lnTo>
                    <a:pt x="1142727" y="1780600"/>
                  </a:lnTo>
                  <a:lnTo>
                    <a:pt x="1186836" y="1773154"/>
                  </a:lnTo>
                  <a:lnTo>
                    <a:pt x="1230521" y="1763226"/>
                  </a:lnTo>
                  <a:lnTo>
                    <a:pt x="1273665" y="1750816"/>
                  </a:lnTo>
                  <a:lnTo>
                    <a:pt x="1316150" y="1735925"/>
                  </a:lnTo>
                  <a:lnTo>
                    <a:pt x="1357856" y="1718551"/>
                  </a:lnTo>
                  <a:lnTo>
                    <a:pt x="1398665" y="1698696"/>
                  </a:lnTo>
                  <a:lnTo>
                    <a:pt x="1438460" y="1676358"/>
                  </a:lnTo>
                  <a:lnTo>
                    <a:pt x="1477122" y="1651539"/>
                  </a:lnTo>
                  <a:lnTo>
                    <a:pt x="1514531" y="1624237"/>
                  </a:lnTo>
                  <a:lnTo>
                    <a:pt x="1550571" y="1594454"/>
                  </a:lnTo>
                  <a:lnTo>
                    <a:pt x="1585122" y="1562189"/>
                  </a:lnTo>
                  <a:lnTo>
                    <a:pt x="1617860" y="1528137"/>
                  </a:lnTo>
                  <a:lnTo>
                    <a:pt x="1648080" y="1492620"/>
                  </a:lnTo>
                  <a:lnTo>
                    <a:pt x="1675781" y="1455754"/>
                  </a:lnTo>
                  <a:lnTo>
                    <a:pt x="1700964" y="1417655"/>
                  </a:lnTo>
                  <a:lnTo>
                    <a:pt x="1723629" y="1378440"/>
                  </a:lnTo>
                  <a:lnTo>
                    <a:pt x="1743775" y="1338226"/>
                  </a:lnTo>
                  <a:lnTo>
                    <a:pt x="1761404" y="1297129"/>
                  </a:lnTo>
                  <a:lnTo>
                    <a:pt x="1776513" y="1255266"/>
                  </a:lnTo>
                  <a:lnTo>
                    <a:pt x="1789105" y="1212753"/>
                  </a:lnTo>
                  <a:lnTo>
                    <a:pt x="1799178" y="1169707"/>
                  </a:lnTo>
                  <a:lnTo>
                    <a:pt x="1806733" y="1126244"/>
                  </a:lnTo>
                  <a:lnTo>
                    <a:pt x="1811770" y="1082482"/>
                  </a:lnTo>
                  <a:lnTo>
                    <a:pt x="1814273" y="1038800"/>
                  </a:lnTo>
                  <a:lnTo>
                    <a:pt x="1814273" y="994262"/>
                  </a:lnTo>
                  <a:lnTo>
                    <a:pt x="1811770" y="950562"/>
                  </a:lnTo>
                  <a:lnTo>
                    <a:pt x="1806733" y="906766"/>
                  </a:lnTo>
                  <a:lnTo>
                    <a:pt x="1799178" y="863253"/>
                  </a:lnTo>
                  <a:lnTo>
                    <a:pt x="1789105" y="820140"/>
                  </a:lnTo>
                  <a:lnTo>
                    <a:pt x="1776513" y="777543"/>
                  </a:lnTo>
                  <a:lnTo>
                    <a:pt x="1761404" y="735579"/>
                  </a:lnTo>
                  <a:lnTo>
                    <a:pt x="1743775" y="694365"/>
                  </a:lnTo>
                  <a:lnTo>
                    <a:pt x="1723629" y="654016"/>
                  </a:lnTo>
                  <a:lnTo>
                    <a:pt x="1700964" y="614650"/>
                  </a:lnTo>
                  <a:lnTo>
                    <a:pt x="1675781" y="576384"/>
                  </a:lnTo>
                  <a:lnTo>
                    <a:pt x="1648080" y="539333"/>
                  </a:lnTo>
                  <a:lnTo>
                    <a:pt x="1617860" y="503614"/>
                  </a:lnTo>
                  <a:lnTo>
                    <a:pt x="1585122" y="469345"/>
                  </a:lnTo>
                  <a:lnTo>
                    <a:pt x="1550357" y="437298"/>
                  </a:lnTo>
                  <a:lnTo>
                    <a:pt x="1514137" y="407716"/>
                  </a:lnTo>
                  <a:lnTo>
                    <a:pt x="1476576" y="380599"/>
                  </a:lnTo>
                  <a:lnTo>
                    <a:pt x="1437793" y="355947"/>
                  </a:lnTo>
                  <a:lnTo>
                    <a:pt x="1397902" y="333761"/>
                  </a:lnTo>
                  <a:lnTo>
                    <a:pt x="1357021" y="314040"/>
                  </a:lnTo>
                  <a:lnTo>
                    <a:pt x="1315266" y="296784"/>
                  </a:lnTo>
                  <a:lnTo>
                    <a:pt x="1272754" y="281993"/>
                  </a:lnTo>
                  <a:lnTo>
                    <a:pt x="1229601" y="269667"/>
                  </a:lnTo>
                  <a:lnTo>
                    <a:pt x="1185924" y="259806"/>
                  </a:lnTo>
                  <a:lnTo>
                    <a:pt x="1141839" y="252411"/>
                  </a:lnTo>
                  <a:lnTo>
                    <a:pt x="1097463" y="247481"/>
                  </a:lnTo>
                  <a:lnTo>
                    <a:pt x="1052912" y="245015"/>
                  </a:lnTo>
                  <a:lnTo>
                    <a:pt x="1702090" y="245015"/>
                  </a:lnTo>
                  <a:lnTo>
                    <a:pt x="1759669" y="297318"/>
                  </a:lnTo>
                  <a:lnTo>
                    <a:pt x="1793347" y="332069"/>
                  </a:lnTo>
                  <a:lnTo>
                    <a:pt x="1825043" y="367943"/>
                  </a:lnTo>
                  <a:lnTo>
                    <a:pt x="1854759" y="404870"/>
                  </a:lnTo>
                  <a:lnTo>
                    <a:pt x="1882493" y="442783"/>
                  </a:lnTo>
                  <a:lnTo>
                    <a:pt x="1908246" y="481614"/>
                  </a:lnTo>
                  <a:lnTo>
                    <a:pt x="1932018" y="521293"/>
                  </a:lnTo>
                  <a:lnTo>
                    <a:pt x="1953810" y="561753"/>
                  </a:lnTo>
                  <a:lnTo>
                    <a:pt x="1973620" y="602926"/>
                  </a:lnTo>
                  <a:lnTo>
                    <a:pt x="1991449" y="644742"/>
                  </a:lnTo>
                  <a:lnTo>
                    <a:pt x="2007297" y="687135"/>
                  </a:lnTo>
                  <a:lnTo>
                    <a:pt x="2021165" y="730034"/>
                  </a:lnTo>
                  <a:lnTo>
                    <a:pt x="2033051" y="773373"/>
                  </a:lnTo>
                  <a:lnTo>
                    <a:pt x="2042956" y="817082"/>
                  </a:lnTo>
                  <a:lnTo>
                    <a:pt x="2050880" y="861094"/>
                  </a:lnTo>
                  <a:lnTo>
                    <a:pt x="2056823" y="905340"/>
                  </a:lnTo>
                  <a:lnTo>
                    <a:pt x="2060785" y="949752"/>
                  </a:lnTo>
                  <a:lnTo>
                    <a:pt x="2062766" y="994262"/>
                  </a:lnTo>
                  <a:lnTo>
                    <a:pt x="2062766" y="1038800"/>
                  </a:lnTo>
                  <a:lnTo>
                    <a:pt x="2060785" y="1083300"/>
                  </a:lnTo>
                  <a:lnTo>
                    <a:pt x="2056823" y="1127691"/>
                  </a:lnTo>
                  <a:lnTo>
                    <a:pt x="2050880" y="1171908"/>
                  </a:lnTo>
                  <a:lnTo>
                    <a:pt x="2042956" y="1215880"/>
                  </a:lnTo>
                  <a:lnTo>
                    <a:pt x="2033051" y="1259539"/>
                  </a:lnTo>
                  <a:lnTo>
                    <a:pt x="2021165" y="1302818"/>
                  </a:lnTo>
                  <a:lnTo>
                    <a:pt x="2007297" y="1345648"/>
                  </a:lnTo>
                  <a:lnTo>
                    <a:pt x="1991449" y="1387960"/>
                  </a:lnTo>
                  <a:lnTo>
                    <a:pt x="1973620" y="1429686"/>
                  </a:lnTo>
                  <a:lnTo>
                    <a:pt x="1953810" y="1470759"/>
                  </a:lnTo>
                  <a:lnTo>
                    <a:pt x="1932018" y="1511109"/>
                  </a:lnTo>
                  <a:lnTo>
                    <a:pt x="1908246" y="1550669"/>
                  </a:lnTo>
                  <a:lnTo>
                    <a:pt x="1882493" y="1589369"/>
                  </a:lnTo>
                  <a:lnTo>
                    <a:pt x="1854759" y="1627143"/>
                  </a:lnTo>
                  <a:lnTo>
                    <a:pt x="1825043" y="1663920"/>
                  </a:lnTo>
                  <a:lnTo>
                    <a:pt x="1793347" y="1699634"/>
                  </a:lnTo>
                  <a:lnTo>
                    <a:pt x="1759669" y="1734215"/>
                  </a:lnTo>
                  <a:lnTo>
                    <a:pt x="1724562" y="1767420"/>
                  </a:lnTo>
                  <a:lnTo>
                    <a:pt x="1700630" y="1788046"/>
                  </a:lnTo>
                  <a:close/>
                </a:path>
              </a:pathLst>
            </a:custGeom>
            <a:solidFill>
              <a:srgbClr val="575755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7" name="Google Shape;197;p26"/>
          <p:cNvSpPr txBox="1"/>
          <p:nvPr/>
        </p:nvSpPr>
        <p:spPr>
          <a:xfrm>
            <a:off x="247575" y="783275"/>
            <a:ext cx="4183200" cy="3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I've evaluated various characteristics of URLs, including </a:t>
            </a:r>
            <a:r>
              <a:rPr lang="en-US" b="1" dirty="0"/>
              <a:t>URL</a:t>
            </a:r>
            <a:r>
              <a:rPr lang="en-US" dirty="0"/>
              <a:t> </a:t>
            </a:r>
            <a:r>
              <a:rPr lang="en-US" b="1" dirty="0"/>
              <a:t>length</a:t>
            </a:r>
            <a:r>
              <a:rPr lang="en-US" dirty="0"/>
              <a:t>, the </a:t>
            </a:r>
            <a:r>
              <a:rPr lang="en-US" b="1" dirty="0"/>
              <a:t>number of subdomains</a:t>
            </a:r>
            <a:r>
              <a:rPr lang="en-US" dirty="0"/>
              <a:t>, the </a:t>
            </a:r>
            <a:r>
              <a:rPr lang="en-US" b="1" dirty="0"/>
              <a:t>occurrence of 'www',</a:t>
            </a:r>
            <a:r>
              <a:rPr lang="en-US" dirty="0"/>
              <a:t> </a:t>
            </a:r>
            <a:r>
              <a:rPr lang="en-US" b="1" dirty="0"/>
              <a:t>path length</a:t>
            </a:r>
            <a:r>
              <a:rPr lang="en-US" dirty="0"/>
              <a:t>, </a:t>
            </a:r>
            <a:r>
              <a:rPr lang="en-US" b="1" dirty="0"/>
              <a:t>domain length,</a:t>
            </a:r>
            <a:r>
              <a:rPr lang="en-US" dirty="0"/>
              <a:t> </a:t>
            </a:r>
            <a:r>
              <a:rPr lang="en-US" b="1" dirty="0"/>
              <a:t>counts of letters, special characters,</a:t>
            </a:r>
            <a:r>
              <a:rPr lang="en-US" dirty="0"/>
              <a:t> </a:t>
            </a:r>
            <a:r>
              <a:rPr lang="en-US" b="1" dirty="0"/>
              <a:t>and digits.</a:t>
            </a:r>
            <a:r>
              <a:rPr lang="en-US" dirty="0"/>
              <a:t>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Additionally, I've analyzed the </a:t>
            </a:r>
            <a:r>
              <a:rPr lang="en-US" b="1" dirty="0"/>
              <a:t>number of directories</a:t>
            </a:r>
            <a:r>
              <a:rPr lang="en-US" dirty="0"/>
              <a:t> and </a:t>
            </a:r>
            <a:r>
              <a:rPr lang="en-US" b="1" dirty="0"/>
              <a:t>distinguished between 'http' and 'https'.</a:t>
            </a:r>
            <a:r>
              <a:rPr lang="en-US" dirty="0"/>
              <a:t> Furthermore, I've incorporated </a:t>
            </a:r>
            <a:r>
              <a:rPr lang="en-US" b="1" dirty="0"/>
              <a:t>URL entropy</a:t>
            </a:r>
            <a:r>
              <a:rPr lang="en-US" dirty="0"/>
              <a:t> as a metric to assess the level of randomness within the URL.</a:t>
            </a:r>
            <a:endParaRPr dirty="0"/>
          </a:p>
        </p:txBody>
      </p:sp>
      <p:sp>
        <p:nvSpPr>
          <p:cNvPr id="198" name="Google Shape;198;p26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>
            <a:spLocks noGrp="1"/>
          </p:cNvSpPr>
          <p:nvPr>
            <p:ph type="title"/>
          </p:nvPr>
        </p:nvSpPr>
        <p:spPr>
          <a:xfrm>
            <a:off x="3107900" y="341175"/>
            <a:ext cx="3718800" cy="431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Model Architecture</a:t>
            </a:r>
            <a:endParaRPr/>
          </a:p>
        </p:txBody>
      </p:sp>
      <p:pic>
        <p:nvPicPr>
          <p:cNvPr id="204" name="Google Shape;20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75" y="893925"/>
            <a:ext cx="5810250" cy="4010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7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828</Words>
  <Application>Microsoft Office PowerPoint</Application>
  <PresentationFormat>On-screen Show (16:9)</PresentationFormat>
  <Paragraphs>152</Paragraphs>
  <Slides>28</Slides>
  <Notes>28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Tahoma</vt:lpstr>
      <vt:lpstr>Verdana</vt:lpstr>
      <vt:lpstr>Poppins</vt:lpstr>
      <vt:lpstr>Calibri</vt:lpstr>
      <vt:lpstr>Trebuchet MS</vt:lpstr>
      <vt:lpstr>Cambria</vt:lpstr>
      <vt:lpstr>Wingdings</vt:lpstr>
      <vt:lpstr>Poppins Medium</vt:lpstr>
      <vt:lpstr>Simple Light</vt:lpstr>
      <vt:lpstr>PowerPoint Presentation</vt:lpstr>
      <vt:lpstr>Presentation Outline</vt:lpstr>
      <vt:lpstr>PROBLEM STATEMENT</vt:lpstr>
      <vt:lpstr>PowerPoint Presentation</vt:lpstr>
      <vt:lpstr>Datasets: all these will be combined into one </vt:lpstr>
      <vt:lpstr>PRE-PROCESSING  &amp; MODEL TRAINING</vt:lpstr>
      <vt:lpstr>Feature Extraction</vt:lpstr>
      <vt:lpstr>Feature Extraction</vt:lpstr>
      <vt:lpstr>Model Architecture</vt:lpstr>
      <vt:lpstr>EDA on Features</vt:lpstr>
      <vt:lpstr>EDA cont.</vt:lpstr>
      <vt:lpstr>EDA cont.</vt:lpstr>
      <vt:lpstr>Models Tested</vt:lpstr>
      <vt:lpstr>MODEL  OPTIMIZATION  &amp;  DEPLOYMENT</vt:lpstr>
      <vt:lpstr> Model Optimization</vt:lpstr>
      <vt:lpstr>PowerPoint Presentation</vt:lpstr>
      <vt:lpstr> Feature Importances</vt:lpstr>
      <vt:lpstr>Model Selection</vt:lpstr>
      <vt:lpstr> Evaluation Metrics :</vt:lpstr>
      <vt:lpstr> Training vs Testing on Random Forest Classifier:</vt:lpstr>
      <vt:lpstr>PowerPoint Presentation</vt:lpstr>
      <vt:lpstr>PowerPoint Presentation</vt:lpstr>
      <vt:lpstr>CONCLUSION</vt:lpstr>
      <vt:lpstr>PowerPoint Presentation</vt:lpstr>
      <vt:lpstr>PowerPoint Presentation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PHANEENDRA S</cp:lastModifiedBy>
  <cp:revision>2</cp:revision>
  <dcterms:modified xsi:type="dcterms:W3CDTF">2025-06-11T09:48:48Z</dcterms:modified>
</cp:coreProperties>
</file>