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7" d="100"/>
          <a:sy n="67" d="100"/>
        </p:scale>
        <p:origin x="1421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1.svg"/><Relationship Id="rId9" Type="http://schemas.openxmlformats.org/officeDocument/2006/relationships/image" Target="../media/image2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11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A109C1-988F-4F9B-B3ED-8D4BCBF4D72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9BB2E81-C8FC-4037-8DE7-32C5D7291D8E}">
      <dgm:prSet/>
      <dgm:spPr/>
      <dgm:t>
        <a:bodyPr/>
        <a:lstStyle/>
        <a:p>
          <a:r>
            <a:rPr lang="en-US"/>
            <a:t>Frontend: HTML, CSS, JavaScript</a:t>
          </a:r>
        </a:p>
      </dgm:t>
    </dgm:pt>
    <dgm:pt modelId="{592D0679-1B0B-45E5-9CC5-51D7A0281E4D}" type="parTrans" cxnId="{9E5C57EB-B79D-485F-A8D5-27D9A70D1ED5}">
      <dgm:prSet/>
      <dgm:spPr/>
      <dgm:t>
        <a:bodyPr/>
        <a:lstStyle/>
        <a:p>
          <a:endParaRPr lang="en-US"/>
        </a:p>
      </dgm:t>
    </dgm:pt>
    <dgm:pt modelId="{915958A4-CD03-4F79-B64F-8FCE21260EAE}" type="sibTrans" cxnId="{9E5C57EB-B79D-485F-A8D5-27D9A70D1ED5}">
      <dgm:prSet/>
      <dgm:spPr/>
      <dgm:t>
        <a:bodyPr/>
        <a:lstStyle/>
        <a:p>
          <a:endParaRPr lang="en-US"/>
        </a:p>
      </dgm:t>
    </dgm:pt>
    <dgm:pt modelId="{E3011442-8945-4B9C-B4CD-51D6708F3883}">
      <dgm:prSet/>
      <dgm:spPr/>
      <dgm:t>
        <a:bodyPr/>
        <a:lstStyle/>
        <a:p>
          <a:r>
            <a:rPr lang="en-US"/>
            <a:t>Backend: PHP or Python</a:t>
          </a:r>
        </a:p>
      </dgm:t>
    </dgm:pt>
    <dgm:pt modelId="{51E47CD3-2A13-494B-B08F-7C166129A2C3}" type="parTrans" cxnId="{973B9303-8475-4AC3-897E-9CCA1D5B529D}">
      <dgm:prSet/>
      <dgm:spPr/>
      <dgm:t>
        <a:bodyPr/>
        <a:lstStyle/>
        <a:p>
          <a:endParaRPr lang="en-US"/>
        </a:p>
      </dgm:t>
    </dgm:pt>
    <dgm:pt modelId="{0C6B5C09-48CE-42FC-8DCC-27FBF68A3B0E}" type="sibTrans" cxnId="{973B9303-8475-4AC3-897E-9CCA1D5B529D}">
      <dgm:prSet/>
      <dgm:spPr/>
      <dgm:t>
        <a:bodyPr/>
        <a:lstStyle/>
        <a:p>
          <a:endParaRPr lang="en-US"/>
        </a:p>
      </dgm:t>
    </dgm:pt>
    <dgm:pt modelId="{7DE4112B-30DA-4CFC-9CFC-A84BFC6DB9C4}">
      <dgm:prSet/>
      <dgm:spPr/>
      <dgm:t>
        <a:bodyPr/>
        <a:lstStyle/>
        <a:p>
          <a:r>
            <a:rPr lang="en-US"/>
            <a:t>Database: MySQL</a:t>
          </a:r>
        </a:p>
      </dgm:t>
    </dgm:pt>
    <dgm:pt modelId="{FA5E9659-8377-4392-8855-DEC82D7A2B01}" type="parTrans" cxnId="{564913E4-DADE-47D1-9E4F-2E27E6D72D09}">
      <dgm:prSet/>
      <dgm:spPr/>
      <dgm:t>
        <a:bodyPr/>
        <a:lstStyle/>
        <a:p>
          <a:endParaRPr lang="en-US"/>
        </a:p>
      </dgm:t>
    </dgm:pt>
    <dgm:pt modelId="{5B81F067-CDD9-43D7-91D1-3E9BA306C15D}" type="sibTrans" cxnId="{564913E4-DADE-47D1-9E4F-2E27E6D72D09}">
      <dgm:prSet/>
      <dgm:spPr/>
      <dgm:t>
        <a:bodyPr/>
        <a:lstStyle/>
        <a:p>
          <a:endParaRPr lang="en-US"/>
        </a:p>
      </dgm:t>
    </dgm:pt>
    <dgm:pt modelId="{EDE78B15-6E34-4070-A39F-AC6C63B826E6}">
      <dgm:prSet/>
      <dgm:spPr/>
      <dgm:t>
        <a:bodyPr/>
        <a:lstStyle/>
        <a:p>
          <a:r>
            <a:rPr lang="en-US"/>
            <a:t>APIs: Google Maps API</a:t>
          </a:r>
        </a:p>
      </dgm:t>
    </dgm:pt>
    <dgm:pt modelId="{1783DC6B-C36E-4E3A-86AB-415C8E0DA634}" type="parTrans" cxnId="{BB5D90C2-61D8-4EBA-8362-FBDEE7513A90}">
      <dgm:prSet/>
      <dgm:spPr/>
      <dgm:t>
        <a:bodyPr/>
        <a:lstStyle/>
        <a:p>
          <a:endParaRPr lang="en-US"/>
        </a:p>
      </dgm:t>
    </dgm:pt>
    <dgm:pt modelId="{C9B25311-7577-44B7-9859-4A34BADAEB34}" type="sibTrans" cxnId="{BB5D90C2-61D8-4EBA-8362-FBDEE7513A90}">
      <dgm:prSet/>
      <dgm:spPr/>
      <dgm:t>
        <a:bodyPr/>
        <a:lstStyle/>
        <a:p>
          <a:endParaRPr lang="en-US"/>
        </a:p>
      </dgm:t>
    </dgm:pt>
    <dgm:pt modelId="{92F38C06-E4CB-40E2-ABAC-6DC571D62071}">
      <dgm:prSet/>
      <dgm:spPr/>
      <dgm:t>
        <a:bodyPr/>
        <a:lstStyle/>
        <a:p>
          <a:r>
            <a:rPr lang="en-US"/>
            <a:t>User Roles: Donor, Receiver (NGO), Admin</a:t>
          </a:r>
        </a:p>
      </dgm:t>
    </dgm:pt>
    <dgm:pt modelId="{0FE813DE-F927-421D-9F7E-F6FE5E8A5CAF}" type="parTrans" cxnId="{FB23D69B-0680-4D25-BA5A-05422350CF9E}">
      <dgm:prSet/>
      <dgm:spPr/>
      <dgm:t>
        <a:bodyPr/>
        <a:lstStyle/>
        <a:p>
          <a:endParaRPr lang="en-US"/>
        </a:p>
      </dgm:t>
    </dgm:pt>
    <dgm:pt modelId="{3917F74F-9459-46D9-8E46-11825E188A98}" type="sibTrans" cxnId="{FB23D69B-0680-4D25-BA5A-05422350CF9E}">
      <dgm:prSet/>
      <dgm:spPr/>
      <dgm:t>
        <a:bodyPr/>
        <a:lstStyle/>
        <a:p>
          <a:endParaRPr lang="en-US"/>
        </a:p>
      </dgm:t>
    </dgm:pt>
    <dgm:pt modelId="{115F35AA-393F-438F-B2AA-489D1D78B1C1}">
      <dgm:prSet/>
      <dgm:spPr/>
      <dgm:t>
        <a:bodyPr/>
        <a:lstStyle/>
        <a:p>
          <a:r>
            <a:rPr lang="en-US"/>
            <a:t>Workflow:</a:t>
          </a:r>
        </a:p>
      </dgm:t>
    </dgm:pt>
    <dgm:pt modelId="{CB8C7740-256C-4FB5-BFC8-69CD847C9C57}" type="parTrans" cxnId="{6C596DD4-1E1F-4B61-BBDE-6BE273DCEF31}">
      <dgm:prSet/>
      <dgm:spPr/>
      <dgm:t>
        <a:bodyPr/>
        <a:lstStyle/>
        <a:p>
          <a:endParaRPr lang="en-US"/>
        </a:p>
      </dgm:t>
    </dgm:pt>
    <dgm:pt modelId="{FCCF7DB1-F136-426C-BE02-4C58A0C73843}" type="sibTrans" cxnId="{6C596DD4-1E1F-4B61-BBDE-6BE273DCEF31}">
      <dgm:prSet/>
      <dgm:spPr/>
      <dgm:t>
        <a:bodyPr/>
        <a:lstStyle/>
        <a:p>
          <a:endParaRPr lang="en-US"/>
        </a:p>
      </dgm:t>
    </dgm:pt>
    <dgm:pt modelId="{1131E1D2-E649-4332-B295-C94145F40C63}">
      <dgm:prSet/>
      <dgm:spPr/>
      <dgm:t>
        <a:bodyPr/>
        <a:lstStyle/>
        <a:p>
          <a:r>
            <a:rPr lang="en-US"/>
            <a:t>- Donor posts food details</a:t>
          </a:r>
        </a:p>
      </dgm:t>
    </dgm:pt>
    <dgm:pt modelId="{E4D4A618-3A11-4D68-8401-D5BE9CDB70B7}" type="parTrans" cxnId="{A1DDA2D4-CB5F-4183-86EC-0C0AFDD970F4}">
      <dgm:prSet/>
      <dgm:spPr/>
      <dgm:t>
        <a:bodyPr/>
        <a:lstStyle/>
        <a:p>
          <a:endParaRPr lang="en-US"/>
        </a:p>
      </dgm:t>
    </dgm:pt>
    <dgm:pt modelId="{FA87534D-4392-4FBF-A01F-C334E69904F7}" type="sibTrans" cxnId="{A1DDA2D4-CB5F-4183-86EC-0C0AFDD970F4}">
      <dgm:prSet/>
      <dgm:spPr/>
      <dgm:t>
        <a:bodyPr/>
        <a:lstStyle/>
        <a:p>
          <a:endParaRPr lang="en-US"/>
        </a:p>
      </dgm:t>
    </dgm:pt>
    <dgm:pt modelId="{13F1CD1B-13FA-4A9A-A0C3-E3B70E3D3B71}">
      <dgm:prSet/>
      <dgm:spPr/>
      <dgm:t>
        <a:bodyPr/>
        <a:lstStyle/>
        <a:p>
          <a:r>
            <a:rPr lang="en-US"/>
            <a:t>- NGO confirms pickup</a:t>
          </a:r>
        </a:p>
      </dgm:t>
    </dgm:pt>
    <dgm:pt modelId="{CFE525E1-4084-4636-8D24-5429C2D5BF29}" type="parTrans" cxnId="{D5F13690-3FB8-4C38-85B7-033BB53C9C9D}">
      <dgm:prSet/>
      <dgm:spPr/>
      <dgm:t>
        <a:bodyPr/>
        <a:lstStyle/>
        <a:p>
          <a:endParaRPr lang="en-US"/>
        </a:p>
      </dgm:t>
    </dgm:pt>
    <dgm:pt modelId="{5D645954-0E98-4EA4-AFE1-CFF999CAEF78}" type="sibTrans" cxnId="{D5F13690-3FB8-4C38-85B7-033BB53C9C9D}">
      <dgm:prSet/>
      <dgm:spPr/>
      <dgm:t>
        <a:bodyPr/>
        <a:lstStyle/>
        <a:p>
          <a:endParaRPr lang="en-US"/>
        </a:p>
      </dgm:t>
    </dgm:pt>
    <dgm:pt modelId="{AD23CA12-9BCA-469D-B2BC-ED484FF6D881}">
      <dgm:prSet/>
      <dgm:spPr/>
      <dgm:t>
        <a:bodyPr/>
        <a:lstStyle/>
        <a:p>
          <a:r>
            <a:rPr lang="en-US"/>
            <a:t>- Admin tracks system activities</a:t>
          </a:r>
        </a:p>
      </dgm:t>
    </dgm:pt>
    <dgm:pt modelId="{DDE68B2E-B084-4E09-A678-439124FD9186}" type="parTrans" cxnId="{D8D41D38-E8BC-4EC3-90D8-B58402647505}">
      <dgm:prSet/>
      <dgm:spPr/>
      <dgm:t>
        <a:bodyPr/>
        <a:lstStyle/>
        <a:p>
          <a:endParaRPr lang="en-US"/>
        </a:p>
      </dgm:t>
    </dgm:pt>
    <dgm:pt modelId="{13F929AE-4BA7-4FA7-A032-E9C4FA5DACC7}" type="sibTrans" cxnId="{D8D41D38-E8BC-4EC3-90D8-B58402647505}">
      <dgm:prSet/>
      <dgm:spPr/>
      <dgm:t>
        <a:bodyPr/>
        <a:lstStyle/>
        <a:p>
          <a:endParaRPr lang="en-US"/>
        </a:p>
      </dgm:t>
    </dgm:pt>
    <dgm:pt modelId="{CFE1DE0E-BED5-4FB6-842C-C72F65380E20}" type="pres">
      <dgm:prSet presAssocID="{DDA109C1-988F-4F9B-B3ED-8D4BCBF4D725}" presName="cycle" presStyleCnt="0">
        <dgm:presLayoutVars>
          <dgm:dir/>
          <dgm:resizeHandles val="exact"/>
        </dgm:presLayoutVars>
      </dgm:prSet>
      <dgm:spPr/>
    </dgm:pt>
    <dgm:pt modelId="{1BF37168-C573-4B5B-B6B0-51B60B84108B}" type="pres">
      <dgm:prSet presAssocID="{A9BB2E81-C8FC-4037-8DE7-32C5D7291D8E}" presName="dummy" presStyleCnt="0"/>
      <dgm:spPr/>
    </dgm:pt>
    <dgm:pt modelId="{1756E8C6-8AED-4D7A-8D2B-81198C937242}" type="pres">
      <dgm:prSet presAssocID="{A9BB2E81-C8FC-4037-8DE7-32C5D7291D8E}" presName="node" presStyleLbl="revTx" presStyleIdx="0" presStyleCnt="9">
        <dgm:presLayoutVars>
          <dgm:bulletEnabled val="1"/>
        </dgm:presLayoutVars>
      </dgm:prSet>
      <dgm:spPr/>
    </dgm:pt>
    <dgm:pt modelId="{0E87EB29-A35B-48BE-8F80-35D05DC5D54C}" type="pres">
      <dgm:prSet presAssocID="{915958A4-CD03-4F79-B64F-8FCE21260EAE}" presName="sibTrans" presStyleLbl="node1" presStyleIdx="0" presStyleCnt="9"/>
      <dgm:spPr/>
    </dgm:pt>
    <dgm:pt modelId="{5B08F312-15A7-4E3C-BF47-4D14BA52636E}" type="pres">
      <dgm:prSet presAssocID="{E3011442-8945-4B9C-B4CD-51D6708F3883}" presName="dummy" presStyleCnt="0"/>
      <dgm:spPr/>
    </dgm:pt>
    <dgm:pt modelId="{30124F9A-8F1A-4BCF-A74D-DDCF7E16D3BD}" type="pres">
      <dgm:prSet presAssocID="{E3011442-8945-4B9C-B4CD-51D6708F3883}" presName="node" presStyleLbl="revTx" presStyleIdx="1" presStyleCnt="9">
        <dgm:presLayoutVars>
          <dgm:bulletEnabled val="1"/>
        </dgm:presLayoutVars>
      </dgm:prSet>
      <dgm:spPr/>
    </dgm:pt>
    <dgm:pt modelId="{BDD4BBCD-A9C8-4BA3-94A5-84A5AD01B41B}" type="pres">
      <dgm:prSet presAssocID="{0C6B5C09-48CE-42FC-8DCC-27FBF68A3B0E}" presName="sibTrans" presStyleLbl="node1" presStyleIdx="1" presStyleCnt="9"/>
      <dgm:spPr/>
    </dgm:pt>
    <dgm:pt modelId="{14AB040B-FF6D-4FDE-BB3F-25990DF9B1A0}" type="pres">
      <dgm:prSet presAssocID="{7DE4112B-30DA-4CFC-9CFC-A84BFC6DB9C4}" presName="dummy" presStyleCnt="0"/>
      <dgm:spPr/>
    </dgm:pt>
    <dgm:pt modelId="{9AFA95BE-96F7-4D72-9B5F-15D095E76D01}" type="pres">
      <dgm:prSet presAssocID="{7DE4112B-30DA-4CFC-9CFC-A84BFC6DB9C4}" presName="node" presStyleLbl="revTx" presStyleIdx="2" presStyleCnt="9">
        <dgm:presLayoutVars>
          <dgm:bulletEnabled val="1"/>
        </dgm:presLayoutVars>
      </dgm:prSet>
      <dgm:spPr/>
    </dgm:pt>
    <dgm:pt modelId="{22CC0E5B-58CB-47F7-BAC0-540FFB9A6BD4}" type="pres">
      <dgm:prSet presAssocID="{5B81F067-CDD9-43D7-91D1-3E9BA306C15D}" presName="sibTrans" presStyleLbl="node1" presStyleIdx="2" presStyleCnt="9"/>
      <dgm:spPr/>
    </dgm:pt>
    <dgm:pt modelId="{7339F41C-137C-48AF-A4F2-FF3E3C366803}" type="pres">
      <dgm:prSet presAssocID="{EDE78B15-6E34-4070-A39F-AC6C63B826E6}" presName="dummy" presStyleCnt="0"/>
      <dgm:spPr/>
    </dgm:pt>
    <dgm:pt modelId="{4C751D8B-D2D0-457B-8F51-DB2A9F91EB22}" type="pres">
      <dgm:prSet presAssocID="{EDE78B15-6E34-4070-A39F-AC6C63B826E6}" presName="node" presStyleLbl="revTx" presStyleIdx="3" presStyleCnt="9">
        <dgm:presLayoutVars>
          <dgm:bulletEnabled val="1"/>
        </dgm:presLayoutVars>
      </dgm:prSet>
      <dgm:spPr/>
    </dgm:pt>
    <dgm:pt modelId="{7506541B-0E35-4558-8748-3517B28E337C}" type="pres">
      <dgm:prSet presAssocID="{C9B25311-7577-44B7-9859-4A34BADAEB34}" presName="sibTrans" presStyleLbl="node1" presStyleIdx="3" presStyleCnt="9"/>
      <dgm:spPr/>
    </dgm:pt>
    <dgm:pt modelId="{7823C986-D8B0-41DB-AA66-0C4A8B6E0E90}" type="pres">
      <dgm:prSet presAssocID="{92F38C06-E4CB-40E2-ABAC-6DC571D62071}" presName="dummy" presStyleCnt="0"/>
      <dgm:spPr/>
    </dgm:pt>
    <dgm:pt modelId="{FB07C068-8696-49E3-903B-130CD60F6918}" type="pres">
      <dgm:prSet presAssocID="{92F38C06-E4CB-40E2-ABAC-6DC571D62071}" presName="node" presStyleLbl="revTx" presStyleIdx="4" presStyleCnt="9">
        <dgm:presLayoutVars>
          <dgm:bulletEnabled val="1"/>
        </dgm:presLayoutVars>
      </dgm:prSet>
      <dgm:spPr/>
    </dgm:pt>
    <dgm:pt modelId="{DC4B00B3-F3B0-493A-819D-D9AF4E98E3BA}" type="pres">
      <dgm:prSet presAssocID="{3917F74F-9459-46D9-8E46-11825E188A98}" presName="sibTrans" presStyleLbl="node1" presStyleIdx="4" presStyleCnt="9"/>
      <dgm:spPr/>
    </dgm:pt>
    <dgm:pt modelId="{9F033E19-D75C-4574-8F84-7ADF9812F5F7}" type="pres">
      <dgm:prSet presAssocID="{115F35AA-393F-438F-B2AA-489D1D78B1C1}" presName="dummy" presStyleCnt="0"/>
      <dgm:spPr/>
    </dgm:pt>
    <dgm:pt modelId="{63CE169A-2715-4BF6-9928-CAAE0F386C60}" type="pres">
      <dgm:prSet presAssocID="{115F35AA-393F-438F-B2AA-489D1D78B1C1}" presName="node" presStyleLbl="revTx" presStyleIdx="5" presStyleCnt="9">
        <dgm:presLayoutVars>
          <dgm:bulletEnabled val="1"/>
        </dgm:presLayoutVars>
      </dgm:prSet>
      <dgm:spPr/>
    </dgm:pt>
    <dgm:pt modelId="{51FF1DBF-6316-4893-895B-1B9436C990FF}" type="pres">
      <dgm:prSet presAssocID="{FCCF7DB1-F136-426C-BE02-4C58A0C73843}" presName="sibTrans" presStyleLbl="node1" presStyleIdx="5" presStyleCnt="9"/>
      <dgm:spPr/>
    </dgm:pt>
    <dgm:pt modelId="{C9D3052C-49A6-485D-8E0F-04D17DDC407F}" type="pres">
      <dgm:prSet presAssocID="{1131E1D2-E649-4332-B295-C94145F40C63}" presName="dummy" presStyleCnt="0"/>
      <dgm:spPr/>
    </dgm:pt>
    <dgm:pt modelId="{4B4DFED5-403D-4C21-9C2F-B0712676AE10}" type="pres">
      <dgm:prSet presAssocID="{1131E1D2-E649-4332-B295-C94145F40C63}" presName="node" presStyleLbl="revTx" presStyleIdx="6" presStyleCnt="9">
        <dgm:presLayoutVars>
          <dgm:bulletEnabled val="1"/>
        </dgm:presLayoutVars>
      </dgm:prSet>
      <dgm:spPr/>
    </dgm:pt>
    <dgm:pt modelId="{E15F39F6-404B-407B-9764-D514A2A359ED}" type="pres">
      <dgm:prSet presAssocID="{FA87534D-4392-4FBF-A01F-C334E69904F7}" presName="sibTrans" presStyleLbl="node1" presStyleIdx="6" presStyleCnt="9"/>
      <dgm:spPr/>
    </dgm:pt>
    <dgm:pt modelId="{1424E60C-4283-44C1-909E-88871A42916E}" type="pres">
      <dgm:prSet presAssocID="{13F1CD1B-13FA-4A9A-A0C3-E3B70E3D3B71}" presName="dummy" presStyleCnt="0"/>
      <dgm:spPr/>
    </dgm:pt>
    <dgm:pt modelId="{1F885600-BCA6-4106-A10F-42474CDB46D6}" type="pres">
      <dgm:prSet presAssocID="{13F1CD1B-13FA-4A9A-A0C3-E3B70E3D3B71}" presName="node" presStyleLbl="revTx" presStyleIdx="7" presStyleCnt="9">
        <dgm:presLayoutVars>
          <dgm:bulletEnabled val="1"/>
        </dgm:presLayoutVars>
      </dgm:prSet>
      <dgm:spPr/>
    </dgm:pt>
    <dgm:pt modelId="{50D7B3F4-C639-41A0-9B32-EDAE190A7F02}" type="pres">
      <dgm:prSet presAssocID="{5D645954-0E98-4EA4-AFE1-CFF999CAEF78}" presName="sibTrans" presStyleLbl="node1" presStyleIdx="7" presStyleCnt="9"/>
      <dgm:spPr/>
    </dgm:pt>
    <dgm:pt modelId="{9F1B6993-33F9-43B9-BF61-6E9627E8FADB}" type="pres">
      <dgm:prSet presAssocID="{AD23CA12-9BCA-469D-B2BC-ED484FF6D881}" presName="dummy" presStyleCnt="0"/>
      <dgm:spPr/>
    </dgm:pt>
    <dgm:pt modelId="{BFA86CD6-AE6E-4617-86F3-2D83CA8B5A07}" type="pres">
      <dgm:prSet presAssocID="{AD23CA12-9BCA-469D-B2BC-ED484FF6D881}" presName="node" presStyleLbl="revTx" presStyleIdx="8" presStyleCnt="9">
        <dgm:presLayoutVars>
          <dgm:bulletEnabled val="1"/>
        </dgm:presLayoutVars>
      </dgm:prSet>
      <dgm:spPr/>
    </dgm:pt>
    <dgm:pt modelId="{4946FFDE-C3B4-4345-86EE-0253E227E934}" type="pres">
      <dgm:prSet presAssocID="{13F929AE-4BA7-4FA7-A032-E9C4FA5DACC7}" presName="sibTrans" presStyleLbl="node1" presStyleIdx="8" presStyleCnt="9"/>
      <dgm:spPr/>
    </dgm:pt>
  </dgm:ptLst>
  <dgm:cxnLst>
    <dgm:cxn modelId="{973B9303-8475-4AC3-897E-9CCA1D5B529D}" srcId="{DDA109C1-988F-4F9B-B3ED-8D4BCBF4D725}" destId="{E3011442-8945-4B9C-B4CD-51D6708F3883}" srcOrd="1" destOrd="0" parTransId="{51E47CD3-2A13-494B-B08F-7C166129A2C3}" sibTransId="{0C6B5C09-48CE-42FC-8DCC-27FBF68A3B0E}"/>
    <dgm:cxn modelId="{3C69CB1B-7DF7-45F5-B434-95AE51B4559D}" type="presOf" srcId="{FCCF7DB1-F136-426C-BE02-4C58A0C73843}" destId="{51FF1DBF-6316-4893-895B-1B9436C990FF}" srcOrd="0" destOrd="0" presId="urn:microsoft.com/office/officeart/2005/8/layout/cycle1"/>
    <dgm:cxn modelId="{D8D41D38-E8BC-4EC3-90D8-B58402647505}" srcId="{DDA109C1-988F-4F9B-B3ED-8D4BCBF4D725}" destId="{AD23CA12-9BCA-469D-B2BC-ED484FF6D881}" srcOrd="8" destOrd="0" parTransId="{DDE68B2E-B084-4E09-A678-439124FD9186}" sibTransId="{13F929AE-4BA7-4FA7-A032-E9C4FA5DACC7}"/>
    <dgm:cxn modelId="{278E5B60-1503-4DBB-BD00-6BE9EDE3DF1B}" type="presOf" srcId="{A9BB2E81-C8FC-4037-8DE7-32C5D7291D8E}" destId="{1756E8C6-8AED-4D7A-8D2B-81198C937242}" srcOrd="0" destOrd="0" presId="urn:microsoft.com/office/officeart/2005/8/layout/cycle1"/>
    <dgm:cxn modelId="{77157042-00D2-4CB8-BD86-1FA607E462E6}" type="presOf" srcId="{5D645954-0E98-4EA4-AFE1-CFF999CAEF78}" destId="{50D7B3F4-C639-41A0-9B32-EDAE190A7F02}" srcOrd="0" destOrd="0" presId="urn:microsoft.com/office/officeart/2005/8/layout/cycle1"/>
    <dgm:cxn modelId="{DC03286B-E748-4CC9-A600-4127A1427A44}" type="presOf" srcId="{0C6B5C09-48CE-42FC-8DCC-27FBF68A3B0E}" destId="{BDD4BBCD-A9C8-4BA3-94A5-84A5AD01B41B}" srcOrd="0" destOrd="0" presId="urn:microsoft.com/office/officeart/2005/8/layout/cycle1"/>
    <dgm:cxn modelId="{4DFCF24B-DB25-4F91-855F-97EEC806ED2F}" type="presOf" srcId="{13F1CD1B-13FA-4A9A-A0C3-E3B70E3D3B71}" destId="{1F885600-BCA6-4106-A10F-42474CDB46D6}" srcOrd="0" destOrd="0" presId="urn:microsoft.com/office/officeart/2005/8/layout/cycle1"/>
    <dgm:cxn modelId="{4556834E-F384-43BA-ADC3-1FC719479458}" type="presOf" srcId="{C9B25311-7577-44B7-9859-4A34BADAEB34}" destId="{7506541B-0E35-4558-8748-3517B28E337C}" srcOrd="0" destOrd="0" presId="urn:microsoft.com/office/officeart/2005/8/layout/cycle1"/>
    <dgm:cxn modelId="{BDB8F27C-9D82-40E8-9D61-320B76FA7D72}" type="presOf" srcId="{DDA109C1-988F-4F9B-B3ED-8D4BCBF4D725}" destId="{CFE1DE0E-BED5-4FB6-842C-C72F65380E20}" srcOrd="0" destOrd="0" presId="urn:microsoft.com/office/officeart/2005/8/layout/cycle1"/>
    <dgm:cxn modelId="{1C6AC385-E370-4B4D-9526-EB421FB84F9F}" type="presOf" srcId="{92F38C06-E4CB-40E2-ABAC-6DC571D62071}" destId="{FB07C068-8696-49E3-903B-130CD60F6918}" srcOrd="0" destOrd="0" presId="urn:microsoft.com/office/officeart/2005/8/layout/cycle1"/>
    <dgm:cxn modelId="{A62CCB86-95DE-48B0-B174-DA135A08E578}" type="presOf" srcId="{E3011442-8945-4B9C-B4CD-51D6708F3883}" destId="{30124F9A-8F1A-4BCF-A74D-DDCF7E16D3BD}" srcOrd="0" destOrd="0" presId="urn:microsoft.com/office/officeart/2005/8/layout/cycle1"/>
    <dgm:cxn modelId="{D5F13690-3FB8-4C38-85B7-033BB53C9C9D}" srcId="{DDA109C1-988F-4F9B-B3ED-8D4BCBF4D725}" destId="{13F1CD1B-13FA-4A9A-A0C3-E3B70E3D3B71}" srcOrd="7" destOrd="0" parTransId="{CFE525E1-4084-4636-8D24-5429C2D5BF29}" sibTransId="{5D645954-0E98-4EA4-AFE1-CFF999CAEF78}"/>
    <dgm:cxn modelId="{1D17A69B-2A9E-4F54-BCB7-060446981801}" type="presOf" srcId="{915958A4-CD03-4F79-B64F-8FCE21260EAE}" destId="{0E87EB29-A35B-48BE-8F80-35D05DC5D54C}" srcOrd="0" destOrd="0" presId="urn:microsoft.com/office/officeart/2005/8/layout/cycle1"/>
    <dgm:cxn modelId="{FB23D69B-0680-4D25-BA5A-05422350CF9E}" srcId="{DDA109C1-988F-4F9B-B3ED-8D4BCBF4D725}" destId="{92F38C06-E4CB-40E2-ABAC-6DC571D62071}" srcOrd="4" destOrd="0" parTransId="{0FE813DE-F927-421D-9F7E-F6FE5E8A5CAF}" sibTransId="{3917F74F-9459-46D9-8E46-11825E188A98}"/>
    <dgm:cxn modelId="{67041A9E-A17D-43BA-AEB7-0A581580DFFD}" type="presOf" srcId="{1131E1D2-E649-4332-B295-C94145F40C63}" destId="{4B4DFED5-403D-4C21-9C2F-B0712676AE10}" srcOrd="0" destOrd="0" presId="urn:microsoft.com/office/officeart/2005/8/layout/cycle1"/>
    <dgm:cxn modelId="{8FBF0F9F-7771-4524-9D91-191E99A685AF}" type="presOf" srcId="{AD23CA12-9BCA-469D-B2BC-ED484FF6D881}" destId="{BFA86CD6-AE6E-4617-86F3-2D83CA8B5A07}" srcOrd="0" destOrd="0" presId="urn:microsoft.com/office/officeart/2005/8/layout/cycle1"/>
    <dgm:cxn modelId="{3FC97AA0-5DFF-41BD-BD35-D499D561E7B2}" type="presOf" srcId="{EDE78B15-6E34-4070-A39F-AC6C63B826E6}" destId="{4C751D8B-D2D0-457B-8F51-DB2A9F91EB22}" srcOrd="0" destOrd="0" presId="urn:microsoft.com/office/officeart/2005/8/layout/cycle1"/>
    <dgm:cxn modelId="{299B18AE-9D15-44C8-8929-AEE7DDD60FA5}" type="presOf" srcId="{13F929AE-4BA7-4FA7-A032-E9C4FA5DACC7}" destId="{4946FFDE-C3B4-4345-86EE-0253E227E934}" srcOrd="0" destOrd="0" presId="urn:microsoft.com/office/officeart/2005/8/layout/cycle1"/>
    <dgm:cxn modelId="{0CAD41BB-450E-42E6-ADDC-D1C0F9CB5CB4}" type="presOf" srcId="{3917F74F-9459-46D9-8E46-11825E188A98}" destId="{DC4B00B3-F3B0-493A-819D-D9AF4E98E3BA}" srcOrd="0" destOrd="0" presId="urn:microsoft.com/office/officeart/2005/8/layout/cycle1"/>
    <dgm:cxn modelId="{BB5D90C2-61D8-4EBA-8362-FBDEE7513A90}" srcId="{DDA109C1-988F-4F9B-B3ED-8D4BCBF4D725}" destId="{EDE78B15-6E34-4070-A39F-AC6C63B826E6}" srcOrd="3" destOrd="0" parTransId="{1783DC6B-C36E-4E3A-86AB-415C8E0DA634}" sibTransId="{C9B25311-7577-44B7-9859-4A34BADAEB34}"/>
    <dgm:cxn modelId="{469EA0C9-80B7-4383-B789-5DE481AAD1F4}" type="presOf" srcId="{5B81F067-CDD9-43D7-91D1-3E9BA306C15D}" destId="{22CC0E5B-58CB-47F7-BAC0-540FFB9A6BD4}" srcOrd="0" destOrd="0" presId="urn:microsoft.com/office/officeart/2005/8/layout/cycle1"/>
    <dgm:cxn modelId="{1F46BED1-C1EE-4DDE-A6BB-27405C5C5701}" type="presOf" srcId="{FA87534D-4392-4FBF-A01F-C334E69904F7}" destId="{E15F39F6-404B-407B-9764-D514A2A359ED}" srcOrd="0" destOrd="0" presId="urn:microsoft.com/office/officeart/2005/8/layout/cycle1"/>
    <dgm:cxn modelId="{2727DBD3-8360-4169-BFDE-CD44B3236E0B}" type="presOf" srcId="{7DE4112B-30DA-4CFC-9CFC-A84BFC6DB9C4}" destId="{9AFA95BE-96F7-4D72-9B5F-15D095E76D01}" srcOrd="0" destOrd="0" presId="urn:microsoft.com/office/officeart/2005/8/layout/cycle1"/>
    <dgm:cxn modelId="{6C596DD4-1E1F-4B61-BBDE-6BE273DCEF31}" srcId="{DDA109C1-988F-4F9B-B3ED-8D4BCBF4D725}" destId="{115F35AA-393F-438F-B2AA-489D1D78B1C1}" srcOrd="5" destOrd="0" parTransId="{CB8C7740-256C-4FB5-BFC8-69CD847C9C57}" sibTransId="{FCCF7DB1-F136-426C-BE02-4C58A0C73843}"/>
    <dgm:cxn modelId="{A1DDA2D4-CB5F-4183-86EC-0C0AFDD970F4}" srcId="{DDA109C1-988F-4F9B-B3ED-8D4BCBF4D725}" destId="{1131E1D2-E649-4332-B295-C94145F40C63}" srcOrd="6" destOrd="0" parTransId="{E4D4A618-3A11-4D68-8401-D5BE9CDB70B7}" sibTransId="{FA87534D-4392-4FBF-A01F-C334E69904F7}"/>
    <dgm:cxn modelId="{564913E4-DADE-47D1-9E4F-2E27E6D72D09}" srcId="{DDA109C1-988F-4F9B-B3ED-8D4BCBF4D725}" destId="{7DE4112B-30DA-4CFC-9CFC-A84BFC6DB9C4}" srcOrd="2" destOrd="0" parTransId="{FA5E9659-8377-4392-8855-DEC82D7A2B01}" sibTransId="{5B81F067-CDD9-43D7-91D1-3E9BA306C15D}"/>
    <dgm:cxn modelId="{C419BDE6-BBE8-4104-8D2A-D56D063E20B4}" type="presOf" srcId="{115F35AA-393F-438F-B2AA-489D1D78B1C1}" destId="{63CE169A-2715-4BF6-9928-CAAE0F386C60}" srcOrd="0" destOrd="0" presId="urn:microsoft.com/office/officeart/2005/8/layout/cycle1"/>
    <dgm:cxn modelId="{9E5C57EB-B79D-485F-A8D5-27D9A70D1ED5}" srcId="{DDA109C1-988F-4F9B-B3ED-8D4BCBF4D725}" destId="{A9BB2E81-C8FC-4037-8DE7-32C5D7291D8E}" srcOrd="0" destOrd="0" parTransId="{592D0679-1B0B-45E5-9CC5-51D7A0281E4D}" sibTransId="{915958A4-CD03-4F79-B64F-8FCE21260EAE}"/>
    <dgm:cxn modelId="{F91329AF-FA17-444A-9735-298615A5CF3A}" type="presParOf" srcId="{CFE1DE0E-BED5-4FB6-842C-C72F65380E20}" destId="{1BF37168-C573-4B5B-B6B0-51B60B84108B}" srcOrd="0" destOrd="0" presId="urn:microsoft.com/office/officeart/2005/8/layout/cycle1"/>
    <dgm:cxn modelId="{2617F07E-3830-41D2-BAD2-7F66100A4B85}" type="presParOf" srcId="{CFE1DE0E-BED5-4FB6-842C-C72F65380E20}" destId="{1756E8C6-8AED-4D7A-8D2B-81198C937242}" srcOrd="1" destOrd="0" presId="urn:microsoft.com/office/officeart/2005/8/layout/cycle1"/>
    <dgm:cxn modelId="{A29F3D98-8031-4B5B-87A9-70019C3FF30D}" type="presParOf" srcId="{CFE1DE0E-BED5-4FB6-842C-C72F65380E20}" destId="{0E87EB29-A35B-48BE-8F80-35D05DC5D54C}" srcOrd="2" destOrd="0" presId="urn:microsoft.com/office/officeart/2005/8/layout/cycle1"/>
    <dgm:cxn modelId="{EAB7577F-005E-402B-B2B6-320D48064585}" type="presParOf" srcId="{CFE1DE0E-BED5-4FB6-842C-C72F65380E20}" destId="{5B08F312-15A7-4E3C-BF47-4D14BA52636E}" srcOrd="3" destOrd="0" presId="urn:microsoft.com/office/officeart/2005/8/layout/cycle1"/>
    <dgm:cxn modelId="{CC3AC14C-2D74-4F63-9DF9-72D1EC0C7389}" type="presParOf" srcId="{CFE1DE0E-BED5-4FB6-842C-C72F65380E20}" destId="{30124F9A-8F1A-4BCF-A74D-DDCF7E16D3BD}" srcOrd="4" destOrd="0" presId="urn:microsoft.com/office/officeart/2005/8/layout/cycle1"/>
    <dgm:cxn modelId="{26B0402F-96DB-4196-AC57-C30E20A01739}" type="presParOf" srcId="{CFE1DE0E-BED5-4FB6-842C-C72F65380E20}" destId="{BDD4BBCD-A9C8-4BA3-94A5-84A5AD01B41B}" srcOrd="5" destOrd="0" presId="urn:microsoft.com/office/officeart/2005/8/layout/cycle1"/>
    <dgm:cxn modelId="{71DD4B29-16CE-4F3A-9294-DB1B2ACF32DC}" type="presParOf" srcId="{CFE1DE0E-BED5-4FB6-842C-C72F65380E20}" destId="{14AB040B-FF6D-4FDE-BB3F-25990DF9B1A0}" srcOrd="6" destOrd="0" presId="urn:microsoft.com/office/officeart/2005/8/layout/cycle1"/>
    <dgm:cxn modelId="{595277F1-C455-4974-B796-BFB76D50D4AB}" type="presParOf" srcId="{CFE1DE0E-BED5-4FB6-842C-C72F65380E20}" destId="{9AFA95BE-96F7-4D72-9B5F-15D095E76D01}" srcOrd="7" destOrd="0" presId="urn:microsoft.com/office/officeart/2005/8/layout/cycle1"/>
    <dgm:cxn modelId="{2955DBF5-6F70-469A-AF3C-0416CBFE9E14}" type="presParOf" srcId="{CFE1DE0E-BED5-4FB6-842C-C72F65380E20}" destId="{22CC0E5B-58CB-47F7-BAC0-540FFB9A6BD4}" srcOrd="8" destOrd="0" presId="urn:microsoft.com/office/officeart/2005/8/layout/cycle1"/>
    <dgm:cxn modelId="{D2813391-8488-44A5-959B-B0F4EEFB7CC2}" type="presParOf" srcId="{CFE1DE0E-BED5-4FB6-842C-C72F65380E20}" destId="{7339F41C-137C-48AF-A4F2-FF3E3C366803}" srcOrd="9" destOrd="0" presId="urn:microsoft.com/office/officeart/2005/8/layout/cycle1"/>
    <dgm:cxn modelId="{3A5B183D-172D-4E72-8E18-86D05235A45D}" type="presParOf" srcId="{CFE1DE0E-BED5-4FB6-842C-C72F65380E20}" destId="{4C751D8B-D2D0-457B-8F51-DB2A9F91EB22}" srcOrd="10" destOrd="0" presId="urn:microsoft.com/office/officeart/2005/8/layout/cycle1"/>
    <dgm:cxn modelId="{FC68B4EB-3B6F-4C62-A7A9-07225F8E1DF1}" type="presParOf" srcId="{CFE1DE0E-BED5-4FB6-842C-C72F65380E20}" destId="{7506541B-0E35-4558-8748-3517B28E337C}" srcOrd="11" destOrd="0" presId="urn:microsoft.com/office/officeart/2005/8/layout/cycle1"/>
    <dgm:cxn modelId="{F222FE13-F302-4759-AE60-A20DEDE93A2C}" type="presParOf" srcId="{CFE1DE0E-BED5-4FB6-842C-C72F65380E20}" destId="{7823C986-D8B0-41DB-AA66-0C4A8B6E0E90}" srcOrd="12" destOrd="0" presId="urn:microsoft.com/office/officeart/2005/8/layout/cycle1"/>
    <dgm:cxn modelId="{FF3E4F41-1052-4745-83D1-687846546E00}" type="presParOf" srcId="{CFE1DE0E-BED5-4FB6-842C-C72F65380E20}" destId="{FB07C068-8696-49E3-903B-130CD60F6918}" srcOrd="13" destOrd="0" presId="urn:microsoft.com/office/officeart/2005/8/layout/cycle1"/>
    <dgm:cxn modelId="{2D2A61DE-D058-48D2-91AE-255D551FDB87}" type="presParOf" srcId="{CFE1DE0E-BED5-4FB6-842C-C72F65380E20}" destId="{DC4B00B3-F3B0-493A-819D-D9AF4E98E3BA}" srcOrd="14" destOrd="0" presId="urn:microsoft.com/office/officeart/2005/8/layout/cycle1"/>
    <dgm:cxn modelId="{FBF24705-EBD3-44C2-9493-2407EE79382A}" type="presParOf" srcId="{CFE1DE0E-BED5-4FB6-842C-C72F65380E20}" destId="{9F033E19-D75C-4574-8F84-7ADF9812F5F7}" srcOrd="15" destOrd="0" presId="urn:microsoft.com/office/officeart/2005/8/layout/cycle1"/>
    <dgm:cxn modelId="{F47E3916-C81E-41B0-90CC-8125AD845D32}" type="presParOf" srcId="{CFE1DE0E-BED5-4FB6-842C-C72F65380E20}" destId="{63CE169A-2715-4BF6-9928-CAAE0F386C60}" srcOrd="16" destOrd="0" presId="urn:microsoft.com/office/officeart/2005/8/layout/cycle1"/>
    <dgm:cxn modelId="{77183FF3-9B93-4DB1-9931-48CE5EC7DBED}" type="presParOf" srcId="{CFE1DE0E-BED5-4FB6-842C-C72F65380E20}" destId="{51FF1DBF-6316-4893-895B-1B9436C990FF}" srcOrd="17" destOrd="0" presId="urn:microsoft.com/office/officeart/2005/8/layout/cycle1"/>
    <dgm:cxn modelId="{297F800C-7D85-43EB-9A7E-D7C2F762A924}" type="presParOf" srcId="{CFE1DE0E-BED5-4FB6-842C-C72F65380E20}" destId="{C9D3052C-49A6-485D-8E0F-04D17DDC407F}" srcOrd="18" destOrd="0" presId="urn:microsoft.com/office/officeart/2005/8/layout/cycle1"/>
    <dgm:cxn modelId="{8A238CE1-04E7-4AF5-BAD2-2BBC0AA77B72}" type="presParOf" srcId="{CFE1DE0E-BED5-4FB6-842C-C72F65380E20}" destId="{4B4DFED5-403D-4C21-9C2F-B0712676AE10}" srcOrd="19" destOrd="0" presId="urn:microsoft.com/office/officeart/2005/8/layout/cycle1"/>
    <dgm:cxn modelId="{B85F9170-DB69-4CB2-891F-1C5A62E6D780}" type="presParOf" srcId="{CFE1DE0E-BED5-4FB6-842C-C72F65380E20}" destId="{E15F39F6-404B-407B-9764-D514A2A359ED}" srcOrd="20" destOrd="0" presId="urn:microsoft.com/office/officeart/2005/8/layout/cycle1"/>
    <dgm:cxn modelId="{6A9F982A-D116-4C54-BB83-FCBF616EDEDE}" type="presParOf" srcId="{CFE1DE0E-BED5-4FB6-842C-C72F65380E20}" destId="{1424E60C-4283-44C1-909E-88871A42916E}" srcOrd="21" destOrd="0" presId="urn:microsoft.com/office/officeart/2005/8/layout/cycle1"/>
    <dgm:cxn modelId="{296D703D-48F4-4FFD-B827-359ACC645E84}" type="presParOf" srcId="{CFE1DE0E-BED5-4FB6-842C-C72F65380E20}" destId="{1F885600-BCA6-4106-A10F-42474CDB46D6}" srcOrd="22" destOrd="0" presId="urn:microsoft.com/office/officeart/2005/8/layout/cycle1"/>
    <dgm:cxn modelId="{D357CFD5-B210-4B28-9F20-9246CED862C9}" type="presParOf" srcId="{CFE1DE0E-BED5-4FB6-842C-C72F65380E20}" destId="{50D7B3F4-C639-41A0-9B32-EDAE190A7F02}" srcOrd="23" destOrd="0" presId="urn:microsoft.com/office/officeart/2005/8/layout/cycle1"/>
    <dgm:cxn modelId="{611BF5A3-3003-46B0-8C68-8E656791ABDF}" type="presParOf" srcId="{CFE1DE0E-BED5-4FB6-842C-C72F65380E20}" destId="{9F1B6993-33F9-43B9-BF61-6E9627E8FADB}" srcOrd="24" destOrd="0" presId="urn:microsoft.com/office/officeart/2005/8/layout/cycle1"/>
    <dgm:cxn modelId="{6ABA81F1-1D07-4D57-A35B-5454222DB9BD}" type="presParOf" srcId="{CFE1DE0E-BED5-4FB6-842C-C72F65380E20}" destId="{BFA86CD6-AE6E-4617-86F3-2D83CA8B5A07}" srcOrd="25" destOrd="0" presId="urn:microsoft.com/office/officeart/2005/8/layout/cycle1"/>
    <dgm:cxn modelId="{8234E514-4C4A-42C2-83F9-6E234905D832}" type="presParOf" srcId="{CFE1DE0E-BED5-4FB6-842C-C72F65380E20}" destId="{4946FFDE-C3B4-4345-86EE-0253E227E934}" srcOrd="26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4A1CE-5E0B-43AA-803C-053AAB6872E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5D3168-F5A2-43E7-8429-330EE94936DD}">
      <dgm:prSet/>
      <dgm:spPr/>
      <dgm:t>
        <a:bodyPr/>
        <a:lstStyle/>
        <a:p>
          <a:pPr>
            <a:defRPr cap="all"/>
          </a:pPr>
          <a:r>
            <a:rPr lang="en-US"/>
            <a:t>User Registration &amp; Login</a:t>
          </a:r>
        </a:p>
      </dgm:t>
    </dgm:pt>
    <dgm:pt modelId="{2248B39A-E724-48E7-9F0E-F8CC8CD511F8}" type="parTrans" cxnId="{00AC2750-4F03-4A22-A445-924677A61904}">
      <dgm:prSet/>
      <dgm:spPr/>
      <dgm:t>
        <a:bodyPr/>
        <a:lstStyle/>
        <a:p>
          <a:endParaRPr lang="en-US"/>
        </a:p>
      </dgm:t>
    </dgm:pt>
    <dgm:pt modelId="{A3E52D8B-AC2D-4225-9413-1940CA5464C6}" type="sibTrans" cxnId="{00AC2750-4F03-4A22-A445-924677A61904}">
      <dgm:prSet/>
      <dgm:spPr/>
      <dgm:t>
        <a:bodyPr/>
        <a:lstStyle/>
        <a:p>
          <a:endParaRPr lang="en-US"/>
        </a:p>
      </dgm:t>
    </dgm:pt>
    <dgm:pt modelId="{E25A3CF4-5217-4748-BB64-E25D1CA263DD}">
      <dgm:prSet/>
      <dgm:spPr/>
      <dgm:t>
        <a:bodyPr/>
        <a:lstStyle/>
        <a:p>
          <a:pPr>
            <a:defRPr cap="all"/>
          </a:pPr>
          <a:r>
            <a:rPr lang="en-US"/>
            <a:t>Donor Dashboard: Upload food, track donations</a:t>
          </a:r>
        </a:p>
      </dgm:t>
    </dgm:pt>
    <dgm:pt modelId="{35E490DF-2B31-4B8D-AE30-0C64A47BBE79}" type="parTrans" cxnId="{A00F011D-6ED2-406F-AB84-088BFC8657C3}">
      <dgm:prSet/>
      <dgm:spPr/>
      <dgm:t>
        <a:bodyPr/>
        <a:lstStyle/>
        <a:p>
          <a:endParaRPr lang="en-US"/>
        </a:p>
      </dgm:t>
    </dgm:pt>
    <dgm:pt modelId="{DC6483D8-D2F0-4CAA-9C55-F656D53284DC}" type="sibTrans" cxnId="{A00F011D-6ED2-406F-AB84-088BFC8657C3}">
      <dgm:prSet/>
      <dgm:spPr/>
      <dgm:t>
        <a:bodyPr/>
        <a:lstStyle/>
        <a:p>
          <a:endParaRPr lang="en-US"/>
        </a:p>
      </dgm:t>
    </dgm:pt>
    <dgm:pt modelId="{FD9D0948-3464-408A-807E-B11E25DEA53C}">
      <dgm:prSet/>
      <dgm:spPr/>
      <dgm:t>
        <a:bodyPr/>
        <a:lstStyle/>
        <a:p>
          <a:pPr>
            <a:defRPr cap="all"/>
          </a:pPr>
          <a:r>
            <a:rPr lang="en-US"/>
            <a:t>Receiver Dashboard: View listings, request pickups</a:t>
          </a:r>
        </a:p>
      </dgm:t>
    </dgm:pt>
    <dgm:pt modelId="{2D375B1D-1C32-49AD-A78D-4476E7F5E001}" type="parTrans" cxnId="{2E2332AD-8ECB-4048-B3FD-1B2158F94171}">
      <dgm:prSet/>
      <dgm:spPr/>
      <dgm:t>
        <a:bodyPr/>
        <a:lstStyle/>
        <a:p>
          <a:endParaRPr lang="en-US"/>
        </a:p>
      </dgm:t>
    </dgm:pt>
    <dgm:pt modelId="{2CF76029-A425-4621-86B8-926B47F5E1F0}" type="sibTrans" cxnId="{2E2332AD-8ECB-4048-B3FD-1B2158F94171}">
      <dgm:prSet/>
      <dgm:spPr/>
      <dgm:t>
        <a:bodyPr/>
        <a:lstStyle/>
        <a:p>
          <a:endParaRPr lang="en-US"/>
        </a:p>
      </dgm:t>
    </dgm:pt>
    <dgm:pt modelId="{80429010-810E-4FC0-91D3-7485A39251D6}">
      <dgm:prSet/>
      <dgm:spPr/>
      <dgm:t>
        <a:bodyPr/>
        <a:lstStyle/>
        <a:p>
          <a:pPr>
            <a:defRPr cap="all"/>
          </a:pPr>
          <a:r>
            <a:rPr lang="en-US"/>
            <a:t>Admin Panel: Monitor, generate reports</a:t>
          </a:r>
        </a:p>
      </dgm:t>
    </dgm:pt>
    <dgm:pt modelId="{5CA3D9E4-D6A6-4B84-BA02-0DAD83DC79E2}" type="parTrans" cxnId="{F3C3081D-E418-4F3E-BACB-07EBA274E5D9}">
      <dgm:prSet/>
      <dgm:spPr/>
      <dgm:t>
        <a:bodyPr/>
        <a:lstStyle/>
        <a:p>
          <a:endParaRPr lang="en-US"/>
        </a:p>
      </dgm:t>
    </dgm:pt>
    <dgm:pt modelId="{D3ADF965-9FF5-4F1C-8CEE-31711F2657E5}" type="sibTrans" cxnId="{F3C3081D-E418-4F3E-BACB-07EBA274E5D9}">
      <dgm:prSet/>
      <dgm:spPr/>
      <dgm:t>
        <a:bodyPr/>
        <a:lstStyle/>
        <a:p>
          <a:endParaRPr lang="en-US"/>
        </a:p>
      </dgm:t>
    </dgm:pt>
    <dgm:pt modelId="{90317DC9-BC7C-48BA-9FC7-4AAE1AF2DB68}">
      <dgm:prSet/>
      <dgm:spPr/>
      <dgm:t>
        <a:bodyPr/>
        <a:lstStyle/>
        <a:p>
          <a:pPr>
            <a:defRPr cap="all"/>
          </a:pPr>
          <a:r>
            <a:rPr lang="en-US"/>
            <a:t>Geo-tagging, Notifications (email/SMS)</a:t>
          </a:r>
        </a:p>
      </dgm:t>
    </dgm:pt>
    <dgm:pt modelId="{DC9F8BCE-9B05-4581-94CF-8949A76131A5}" type="parTrans" cxnId="{E4E6B3EB-387F-4C62-9C93-9AFE26D1B65E}">
      <dgm:prSet/>
      <dgm:spPr/>
      <dgm:t>
        <a:bodyPr/>
        <a:lstStyle/>
        <a:p>
          <a:endParaRPr lang="en-US"/>
        </a:p>
      </dgm:t>
    </dgm:pt>
    <dgm:pt modelId="{3ABE14CC-F970-4164-87FE-CDC694EBB4D2}" type="sibTrans" cxnId="{E4E6B3EB-387F-4C62-9C93-9AFE26D1B65E}">
      <dgm:prSet/>
      <dgm:spPr/>
      <dgm:t>
        <a:bodyPr/>
        <a:lstStyle/>
        <a:p>
          <a:endParaRPr lang="en-US"/>
        </a:p>
      </dgm:t>
    </dgm:pt>
    <dgm:pt modelId="{7CB957A1-2D2B-43EF-8ED2-122F68620A3C}">
      <dgm:prSet/>
      <dgm:spPr/>
      <dgm:t>
        <a:bodyPr/>
        <a:lstStyle/>
        <a:p>
          <a:pPr>
            <a:defRPr cap="all"/>
          </a:pPr>
          <a:r>
            <a:rPr lang="en-US"/>
            <a:t>Food education articles, Analytics dashboard</a:t>
          </a:r>
        </a:p>
      </dgm:t>
    </dgm:pt>
    <dgm:pt modelId="{6A4B47B0-20B5-48BC-AE38-909FFD84EDE2}" type="parTrans" cxnId="{75354D12-5E89-4723-BE9E-986063CAD16C}">
      <dgm:prSet/>
      <dgm:spPr/>
      <dgm:t>
        <a:bodyPr/>
        <a:lstStyle/>
        <a:p>
          <a:endParaRPr lang="en-US"/>
        </a:p>
      </dgm:t>
    </dgm:pt>
    <dgm:pt modelId="{63385887-586D-4460-9123-1490797B158B}" type="sibTrans" cxnId="{75354D12-5E89-4723-BE9E-986063CAD16C}">
      <dgm:prSet/>
      <dgm:spPr/>
      <dgm:t>
        <a:bodyPr/>
        <a:lstStyle/>
        <a:p>
          <a:endParaRPr lang="en-US"/>
        </a:p>
      </dgm:t>
    </dgm:pt>
    <dgm:pt modelId="{A360A8F2-FA99-4ED0-B5D5-08A3551BD429}" type="pres">
      <dgm:prSet presAssocID="{C7F4A1CE-5E0B-43AA-803C-053AAB6872E5}" presName="root" presStyleCnt="0">
        <dgm:presLayoutVars>
          <dgm:dir/>
          <dgm:resizeHandles val="exact"/>
        </dgm:presLayoutVars>
      </dgm:prSet>
      <dgm:spPr/>
    </dgm:pt>
    <dgm:pt modelId="{3ACE8D49-41DD-4640-8708-F660071B2394}" type="pres">
      <dgm:prSet presAssocID="{B85D3168-F5A2-43E7-8429-330EE94936DD}" presName="compNode" presStyleCnt="0"/>
      <dgm:spPr/>
    </dgm:pt>
    <dgm:pt modelId="{AE82496A-C74D-4B30-87C6-D59AF56DB081}" type="pres">
      <dgm:prSet presAssocID="{B85D3168-F5A2-43E7-8429-330EE94936D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5DE892F-B2F3-43DF-BFF0-B0DB2766F7F4}" type="pres">
      <dgm:prSet presAssocID="{B85D3168-F5A2-43E7-8429-330EE94936D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E2FF1A9-3CEB-4B31-BDE6-FAF7C60B4158}" type="pres">
      <dgm:prSet presAssocID="{B85D3168-F5A2-43E7-8429-330EE94936DD}" presName="spaceRect" presStyleCnt="0"/>
      <dgm:spPr/>
    </dgm:pt>
    <dgm:pt modelId="{0FA7769B-A3DD-4A87-BDF2-6EF4C0F905A1}" type="pres">
      <dgm:prSet presAssocID="{B85D3168-F5A2-43E7-8429-330EE94936DD}" presName="textRect" presStyleLbl="revTx" presStyleIdx="0" presStyleCnt="6">
        <dgm:presLayoutVars>
          <dgm:chMax val="1"/>
          <dgm:chPref val="1"/>
        </dgm:presLayoutVars>
      </dgm:prSet>
      <dgm:spPr/>
    </dgm:pt>
    <dgm:pt modelId="{D91D2715-C7BA-4168-99A5-E70085C5C4F3}" type="pres">
      <dgm:prSet presAssocID="{A3E52D8B-AC2D-4225-9413-1940CA5464C6}" presName="sibTrans" presStyleCnt="0"/>
      <dgm:spPr/>
    </dgm:pt>
    <dgm:pt modelId="{3B2BEF22-ED51-4F07-B7B1-FE2FE8A1A8A9}" type="pres">
      <dgm:prSet presAssocID="{E25A3CF4-5217-4748-BB64-E25D1CA263DD}" presName="compNode" presStyleCnt="0"/>
      <dgm:spPr/>
    </dgm:pt>
    <dgm:pt modelId="{92C1BBF9-B8F9-47B1-BC67-C4B2B50BCD77}" type="pres">
      <dgm:prSet presAssocID="{E25A3CF4-5217-4748-BB64-E25D1CA263DD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A2263AE-768D-4BA6-9ED7-78306EA9446E}" type="pres">
      <dgm:prSet presAssocID="{E25A3CF4-5217-4748-BB64-E25D1CA263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EC8E3CB-11A6-4D2D-91D6-67F45053A1F6}" type="pres">
      <dgm:prSet presAssocID="{E25A3CF4-5217-4748-BB64-E25D1CA263DD}" presName="spaceRect" presStyleCnt="0"/>
      <dgm:spPr/>
    </dgm:pt>
    <dgm:pt modelId="{DC049ED8-C613-46C6-84A5-8EDD402796DC}" type="pres">
      <dgm:prSet presAssocID="{E25A3CF4-5217-4748-BB64-E25D1CA263DD}" presName="textRect" presStyleLbl="revTx" presStyleIdx="1" presStyleCnt="6">
        <dgm:presLayoutVars>
          <dgm:chMax val="1"/>
          <dgm:chPref val="1"/>
        </dgm:presLayoutVars>
      </dgm:prSet>
      <dgm:spPr/>
    </dgm:pt>
    <dgm:pt modelId="{CF518C1A-2B79-4916-9E3C-327ECE68450C}" type="pres">
      <dgm:prSet presAssocID="{DC6483D8-D2F0-4CAA-9C55-F656D53284DC}" presName="sibTrans" presStyleCnt="0"/>
      <dgm:spPr/>
    </dgm:pt>
    <dgm:pt modelId="{868B4DE3-8661-4F65-BBE3-36EFBFF5F4DB}" type="pres">
      <dgm:prSet presAssocID="{FD9D0948-3464-408A-807E-B11E25DEA53C}" presName="compNode" presStyleCnt="0"/>
      <dgm:spPr/>
    </dgm:pt>
    <dgm:pt modelId="{3D68DD56-62EF-4247-9765-9F326A8A4AA8}" type="pres">
      <dgm:prSet presAssocID="{FD9D0948-3464-408A-807E-B11E25DEA53C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0EB4EC3-721A-4C21-A318-7363DEEAB1C7}" type="pres">
      <dgm:prSet presAssocID="{FD9D0948-3464-408A-807E-B11E25DEA53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919DEE31-5BA9-4C21-BFDE-70953B367CDD}" type="pres">
      <dgm:prSet presAssocID="{FD9D0948-3464-408A-807E-B11E25DEA53C}" presName="spaceRect" presStyleCnt="0"/>
      <dgm:spPr/>
    </dgm:pt>
    <dgm:pt modelId="{DA61D347-F1F9-4906-8B16-BCCD2BC67A39}" type="pres">
      <dgm:prSet presAssocID="{FD9D0948-3464-408A-807E-B11E25DEA53C}" presName="textRect" presStyleLbl="revTx" presStyleIdx="2" presStyleCnt="6">
        <dgm:presLayoutVars>
          <dgm:chMax val="1"/>
          <dgm:chPref val="1"/>
        </dgm:presLayoutVars>
      </dgm:prSet>
      <dgm:spPr/>
    </dgm:pt>
    <dgm:pt modelId="{0674FA96-8CAC-40EB-A9A9-6B4EC5148072}" type="pres">
      <dgm:prSet presAssocID="{2CF76029-A425-4621-86B8-926B47F5E1F0}" presName="sibTrans" presStyleCnt="0"/>
      <dgm:spPr/>
    </dgm:pt>
    <dgm:pt modelId="{E57BBF7A-FD26-4A8C-9986-D6B850485724}" type="pres">
      <dgm:prSet presAssocID="{80429010-810E-4FC0-91D3-7485A39251D6}" presName="compNode" presStyleCnt="0"/>
      <dgm:spPr/>
    </dgm:pt>
    <dgm:pt modelId="{C9BC875E-8A97-4BD2-BA30-EE899F9AC904}" type="pres">
      <dgm:prSet presAssocID="{80429010-810E-4FC0-91D3-7485A39251D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C0DF823-62BA-4C8F-AE27-4B3E9D56398C}" type="pres">
      <dgm:prSet presAssocID="{80429010-810E-4FC0-91D3-7485A39251D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90FA7C4-1ABD-4275-A644-DBD8CC73EB8A}" type="pres">
      <dgm:prSet presAssocID="{80429010-810E-4FC0-91D3-7485A39251D6}" presName="spaceRect" presStyleCnt="0"/>
      <dgm:spPr/>
    </dgm:pt>
    <dgm:pt modelId="{C1BD0AFE-26A7-4F1F-8D14-57CE77736034}" type="pres">
      <dgm:prSet presAssocID="{80429010-810E-4FC0-91D3-7485A39251D6}" presName="textRect" presStyleLbl="revTx" presStyleIdx="3" presStyleCnt="6">
        <dgm:presLayoutVars>
          <dgm:chMax val="1"/>
          <dgm:chPref val="1"/>
        </dgm:presLayoutVars>
      </dgm:prSet>
      <dgm:spPr/>
    </dgm:pt>
    <dgm:pt modelId="{DF9CA91D-EC1B-4A0E-A250-9E845422C9EE}" type="pres">
      <dgm:prSet presAssocID="{D3ADF965-9FF5-4F1C-8CEE-31711F2657E5}" presName="sibTrans" presStyleCnt="0"/>
      <dgm:spPr/>
    </dgm:pt>
    <dgm:pt modelId="{78E1DD27-FDCE-4D96-ACCC-C5387A5EF5EA}" type="pres">
      <dgm:prSet presAssocID="{90317DC9-BC7C-48BA-9FC7-4AAE1AF2DB68}" presName="compNode" presStyleCnt="0"/>
      <dgm:spPr/>
    </dgm:pt>
    <dgm:pt modelId="{848C2038-CC01-4C6F-A563-971B055205C5}" type="pres">
      <dgm:prSet presAssocID="{90317DC9-BC7C-48BA-9FC7-4AAE1AF2DB6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AF0E9DA-B372-4C84-8FA0-3F8809681774}" type="pres">
      <dgm:prSet presAssocID="{90317DC9-BC7C-48BA-9FC7-4AAE1AF2DB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BBDA69B-4586-46D1-A943-631196D53ADB}" type="pres">
      <dgm:prSet presAssocID="{90317DC9-BC7C-48BA-9FC7-4AAE1AF2DB68}" presName="spaceRect" presStyleCnt="0"/>
      <dgm:spPr/>
    </dgm:pt>
    <dgm:pt modelId="{36F2056B-8E63-4E56-9797-41EE08051532}" type="pres">
      <dgm:prSet presAssocID="{90317DC9-BC7C-48BA-9FC7-4AAE1AF2DB68}" presName="textRect" presStyleLbl="revTx" presStyleIdx="4" presStyleCnt="6">
        <dgm:presLayoutVars>
          <dgm:chMax val="1"/>
          <dgm:chPref val="1"/>
        </dgm:presLayoutVars>
      </dgm:prSet>
      <dgm:spPr/>
    </dgm:pt>
    <dgm:pt modelId="{38BDFC98-4B82-445E-B9D5-56792BBEB63C}" type="pres">
      <dgm:prSet presAssocID="{3ABE14CC-F970-4164-87FE-CDC694EBB4D2}" presName="sibTrans" presStyleCnt="0"/>
      <dgm:spPr/>
    </dgm:pt>
    <dgm:pt modelId="{DD64CBD5-41DA-4977-92A8-E5AEF3D0A45B}" type="pres">
      <dgm:prSet presAssocID="{7CB957A1-2D2B-43EF-8ED2-122F68620A3C}" presName="compNode" presStyleCnt="0"/>
      <dgm:spPr/>
    </dgm:pt>
    <dgm:pt modelId="{28DA8ECC-3FE4-4455-9B42-DEBA55E230C9}" type="pres">
      <dgm:prSet presAssocID="{7CB957A1-2D2B-43EF-8ED2-122F68620A3C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F9CBD97-6095-421A-A389-8071C269120E}" type="pres">
      <dgm:prSet presAssocID="{7CB957A1-2D2B-43EF-8ED2-122F68620A3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DAAC33-34DF-4958-975A-B972304465E9}" type="pres">
      <dgm:prSet presAssocID="{7CB957A1-2D2B-43EF-8ED2-122F68620A3C}" presName="spaceRect" presStyleCnt="0"/>
      <dgm:spPr/>
    </dgm:pt>
    <dgm:pt modelId="{A53B7010-A71E-463A-B678-5004B310B22C}" type="pres">
      <dgm:prSet presAssocID="{7CB957A1-2D2B-43EF-8ED2-122F68620A3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5354D12-5E89-4723-BE9E-986063CAD16C}" srcId="{C7F4A1CE-5E0B-43AA-803C-053AAB6872E5}" destId="{7CB957A1-2D2B-43EF-8ED2-122F68620A3C}" srcOrd="5" destOrd="0" parTransId="{6A4B47B0-20B5-48BC-AE38-909FFD84EDE2}" sibTransId="{63385887-586D-4460-9123-1490797B158B}"/>
    <dgm:cxn modelId="{A00F011D-6ED2-406F-AB84-088BFC8657C3}" srcId="{C7F4A1CE-5E0B-43AA-803C-053AAB6872E5}" destId="{E25A3CF4-5217-4748-BB64-E25D1CA263DD}" srcOrd="1" destOrd="0" parTransId="{35E490DF-2B31-4B8D-AE30-0C64A47BBE79}" sibTransId="{DC6483D8-D2F0-4CAA-9C55-F656D53284DC}"/>
    <dgm:cxn modelId="{F3C3081D-E418-4F3E-BACB-07EBA274E5D9}" srcId="{C7F4A1CE-5E0B-43AA-803C-053AAB6872E5}" destId="{80429010-810E-4FC0-91D3-7485A39251D6}" srcOrd="3" destOrd="0" parTransId="{5CA3D9E4-D6A6-4B84-BA02-0DAD83DC79E2}" sibTransId="{D3ADF965-9FF5-4F1C-8CEE-31711F2657E5}"/>
    <dgm:cxn modelId="{7EF1D11F-9B1F-4174-9E5D-722BD026FD99}" type="presOf" srcId="{C7F4A1CE-5E0B-43AA-803C-053AAB6872E5}" destId="{A360A8F2-FA99-4ED0-B5D5-08A3551BD429}" srcOrd="0" destOrd="0" presId="urn:microsoft.com/office/officeart/2018/5/layout/IconLeafLabelList"/>
    <dgm:cxn modelId="{F1B4F62A-50B5-4560-A97C-6052C7DF3121}" type="presOf" srcId="{90317DC9-BC7C-48BA-9FC7-4AAE1AF2DB68}" destId="{36F2056B-8E63-4E56-9797-41EE08051532}" srcOrd="0" destOrd="0" presId="urn:microsoft.com/office/officeart/2018/5/layout/IconLeafLabelList"/>
    <dgm:cxn modelId="{9907105E-276B-44CF-B9D4-F48FB6314A90}" type="presOf" srcId="{FD9D0948-3464-408A-807E-B11E25DEA53C}" destId="{DA61D347-F1F9-4906-8B16-BCCD2BC67A39}" srcOrd="0" destOrd="0" presId="urn:microsoft.com/office/officeart/2018/5/layout/IconLeafLabelList"/>
    <dgm:cxn modelId="{6690FE63-D381-44B9-9356-E64608C8DB19}" type="presOf" srcId="{7CB957A1-2D2B-43EF-8ED2-122F68620A3C}" destId="{A53B7010-A71E-463A-B678-5004B310B22C}" srcOrd="0" destOrd="0" presId="urn:microsoft.com/office/officeart/2018/5/layout/IconLeafLabelList"/>
    <dgm:cxn modelId="{00AC2750-4F03-4A22-A445-924677A61904}" srcId="{C7F4A1CE-5E0B-43AA-803C-053AAB6872E5}" destId="{B85D3168-F5A2-43E7-8429-330EE94936DD}" srcOrd="0" destOrd="0" parTransId="{2248B39A-E724-48E7-9F0E-F8CC8CD511F8}" sibTransId="{A3E52D8B-AC2D-4225-9413-1940CA5464C6}"/>
    <dgm:cxn modelId="{4E544154-A6BC-49A6-9AD7-84570C69C2E8}" type="presOf" srcId="{E25A3CF4-5217-4748-BB64-E25D1CA263DD}" destId="{DC049ED8-C613-46C6-84A5-8EDD402796DC}" srcOrd="0" destOrd="0" presId="urn:microsoft.com/office/officeart/2018/5/layout/IconLeafLabelList"/>
    <dgm:cxn modelId="{2E2332AD-8ECB-4048-B3FD-1B2158F94171}" srcId="{C7F4A1CE-5E0B-43AA-803C-053AAB6872E5}" destId="{FD9D0948-3464-408A-807E-B11E25DEA53C}" srcOrd="2" destOrd="0" parTransId="{2D375B1D-1C32-49AD-A78D-4476E7F5E001}" sibTransId="{2CF76029-A425-4621-86B8-926B47F5E1F0}"/>
    <dgm:cxn modelId="{626A41CC-F76E-4F0F-8CF2-8CB9EE1DC8A9}" type="presOf" srcId="{B85D3168-F5A2-43E7-8429-330EE94936DD}" destId="{0FA7769B-A3DD-4A87-BDF2-6EF4C0F905A1}" srcOrd="0" destOrd="0" presId="urn:microsoft.com/office/officeart/2018/5/layout/IconLeafLabelList"/>
    <dgm:cxn modelId="{6FEE52D1-54B0-4EF8-ADD4-6FD437EEF0E5}" type="presOf" srcId="{80429010-810E-4FC0-91D3-7485A39251D6}" destId="{C1BD0AFE-26A7-4F1F-8D14-57CE77736034}" srcOrd="0" destOrd="0" presId="urn:microsoft.com/office/officeart/2018/5/layout/IconLeafLabelList"/>
    <dgm:cxn modelId="{E4E6B3EB-387F-4C62-9C93-9AFE26D1B65E}" srcId="{C7F4A1CE-5E0B-43AA-803C-053AAB6872E5}" destId="{90317DC9-BC7C-48BA-9FC7-4AAE1AF2DB68}" srcOrd="4" destOrd="0" parTransId="{DC9F8BCE-9B05-4581-94CF-8949A76131A5}" sibTransId="{3ABE14CC-F970-4164-87FE-CDC694EBB4D2}"/>
    <dgm:cxn modelId="{6F120E56-C001-4D0B-9486-8E93D86A04B4}" type="presParOf" srcId="{A360A8F2-FA99-4ED0-B5D5-08A3551BD429}" destId="{3ACE8D49-41DD-4640-8708-F660071B2394}" srcOrd="0" destOrd="0" presId="urn:microsoft.com/office/officeart/2018/5/layout/IconLeafLabelList"/>
    <dgm:cxn modelId="{A4D57F6B-A9A1-457E-B615-AA05EB100F13}" type="presParOf" srcId="{3ACE8D49-41DD-4640-8708-F660071B2394}" destId="{AE82496A-C74D-4B30-87C6-D59AF56DB081}" srcOrd="0" destOrd="0" presId="urn:microsoft.com/office/officeart/2018/5/layout/IconLeafLabelList"/>
    <dgm:cxn modelId="{EAF1F542-93EE-495C-8C91-838598259458}" type="presParOf" srcId="{3ACE8D49-41DD-4640-8708-F660071B2394}" destId="{35DE892F-B2F3-43DF-BFF0-B0DB2766F7F4}" srcOrd="1" destOrd="0" presId="urn:microsoft.com/office/officeart/2018/5/layout/IconLeafLabelList"/>
    <dgm:cxn modelId="{7A9D2A97-480F-446B-B977-9EC440BE08B7}" type="presParOf" srcId="{3ACE8D49-41DD-4640-8708-F660071B2394}" destId="{AE2FF1A9-3CEB-4B31-BDE6-FAF7C60B4158}" srcOrd="2" destOrd="0" presId="urn:microsoft.com/office/officeart/2018/5/layout/IconLeafLabelList"/>
    <dgm:cxn modelId="{1C4C7436-57E8-4C88-B876-049530FFDA63}" type="presParOf" srcId="{3ACE8D49-41DD-4640-8708-F660071B2394}" destId="{0FA7769B-A3DD-4A87-BDF2-6EF4C0F905A1}" srcOrd="3" destOrd="0" presId="urn:microsoft.com/office/officeart/2018/5/layout/IconLeafLabelList"/>
    <dgm:cxn modelId="{B0AE6A46-FD00-4152-A8C4-C1DABC8C54EB}" type="presParOf" srcId="{A360A8F2-FA99-4ED0-B5D5-08A3551BD429}" destId="{D91D2715-C7BA-4168-99A5-E70085C5C4F3}" srcOrd="1" destOrd="0" presId="urn:microsoft.com/office/officeart/2018/5/layout/IconLeafLabelList"/>
    <dgm:cxn modelId="{D259350E-898A-4A84-AF1F-FF092A646A69}" type="presParOf" srcId="{A360A8F2-FA99-4ED0-B5D5-08A3551BD429}" destId="{3B2BEF22-ED51-4F07-B7B1-FE2FE8A1A8A9}" srcOrd="2" destOrd="0" presId="urn:microsoft.com/office/officeart/2018/5/layout/IconLeafLabelList"/>
    <dgm:cxn modelId="{172778CC-C7B4-42DD-B7D3-59BC79728A20}" type="presParOf" srcId="{3B2BEF22-ED51-4F07-B7B1-FE2FE8A1A8A9}" destId="{92C1BBF9-B8F9-47B1-BC67-C4B2B50BCD77}" srcOrd="0" destOrd="0" presId="urn:microsoft.com/office/officeart/2018/5/layout/IconLeafLabelList"/>
    <dgm:cxn modelId="{0B78A049-6661-43AE-A624-DA730C07F5F7}" type="presParOf" srcId="{3B2BEF22-ED51-4F07-B7B1-FE2FE8A1A8A9}" destId="{BA2263AE-768D-4BA6-9ED7-78306EA9446E}" srcOrd="1" destOrd="0" presId="urn:microsoft.com/office/officeart/2018/5/layout/IconLeafLabelList"/>
    <dgm:cxn modelId="{85031A0B-A312-4FC5-93B8-7D62A41745E4}" type="presParOf" srcId="{3B2BEF22-ED51-4F07-B7B1-FE2FE8A1A8A9}" destId="{FEC8E3CB-11A6-4D2D-91D6-67F45053A1F6}" srcOrd="2" destOrd="0" presId="urn:microsoft.com/office/officeart/2018/5/layout/IconLeafLabelList"/>
    <dgm:cxn modelId="{E7F15FA5-9D57-4386-9D38-75F17EA523A9}" type="presParOf" srcId="{3B2BEF22-ED51-4F07-B7B1-FE2FE8A1A8A9}" destId="{DC049ED8-C613-46C6-84A5-8EDD402796DC}" srcOrd="3" destOrd="0" presId="urn:microsoft.com/office/officeart/2018/5/layout/IconLeafLabelList"/>
    <dgm:cxn modelId="{570751F2-DB84-45BC-9A98-3A0D62B758F2}" type="presParOf" srcId="{A360A8F2-FA99-4ED0-B5D5-08A3551BD429}" destId="{CF518C1A-2B79-4916-9E3C-327ECE68450C}" srcOrd="3" destOrd="0" presId="urn:microsoft.com/office/officeart/2018/5/layout/IconLeafLabelList"/>
    <dgm:cxn modelId="{CF046865-8F9D-496C-B339-33FF3A0168DC}" type="presParOf" srcId="{A360A8F2-FA99-4ED0-B5D5-08A3551BD429}" destId="{868B4DE3-8661-4F65-BBE3-36EFBFF5F4DB}" srcOrd="4" destOrd="0" presId="urn:microsoft.com/office/officeart/2018/5/layout/IconLeafLabelList"/>
    <dgm:cxn modelId="{778B061D-8256-4E0B-AD61-D2BB40397541}" type="presParOf" srcId="{868B4DE3-8661-4F65-BBE3-36EFBFF5F4DB}" destId="{3D68DD56-62EF-4247-9765-9F326A8A4AA8}" srcOrd="0" destOrd="0" presId="urn:microsoft.com/office/officeart/2018/5/layout/IconLeafLabelList"/>
    <dgm:cxn modelId="{C0D44E84-D6D0-4E1C-A268-EF52D4ED332A}" type="presParOf" srcId="{868B4DE3-8661-4F65-BBE3-36EFBFF5F4DB}" destId="{30EB4EC3-721A-4C21-A318-7363DEEAB1C7}" srcOrd="1" destOrd="0" presId="urn:microsoft.com/office/officeart/2018/5/layout/IconLeafLabelList"/>
    <dgm:cxn modelId="{79BAC5E5-FBF8-451D-985D-CAC7F5736B10}" type="presParOf" srcId="{868B4DE3-8661-4F65-BBE3-36EFBFF5F4DB}" destId="{919DEE31-5BA9-4C21-BFDE-70953B367CDD}" srcOrd="2" destOrd="0" presId="urn:microsoft.com/office/officeart/2018/5/layout/IconLeafLabelList"/>
    <dgm:cxn modelId="{D0C7CE67-9E9A-4041-B97B-38F5F61C7ECA}" type="presParOf" srcId="{868B4DE3-8661-4F65-BBE3-36EFBFF5F4DB}" destId="{DA61D347-F1F9-4906-8B16-BCCD2BC67A39}" srcOrd="3" destOrd="0" presId="urn:microsoft.com/office/officeart/2018/5/layout/IconLeafLabelList"/>
    <dgm:cxn modelId="{738A5AED-FE66-4A6E-9C5E-0B12FF5D554B}" type="presParOf" srcId="{A360A8F2-FA99-4ED0-B5D5-08A3551BD429}" destId="{0674FA96-8CAC-40EB-A9A9-6B4EC5148072}" srcOrd="5" destOrd="0" presId="urn:microsoft.com/office/officeart/2018/5/layout/IconLeafLabelList"/>
    <dgm:cxn modelId="{CC496869-B010-4DA6-B09F-8268C0E8037E}" type="presParOf" srcId="{A360A8F2-FA99-4ED0-B5D5-08A3551BD429}" destId="{E57BBF7A-FD26-4A8C-9986-D6B850485724}" srcOrd="6" destOrd="0" presId="urn:microsoft.com/office/officeart/2018/5/layout/IconLeafLabelList"/>
    <dgm:cxn modelId="{756E1E8C-82BC-4D35-B7CB-670FDC10A78E}" type="presParOf" srcId="{E57BBF7A-FD26-4A8C-9986-D6B850485724}" destId="{C9BC875E-8A97-4BD2-BA30-EE899F9AC904}" srcOrd="0" destOrd="0" presId="urn:microsoft.com/office/officeart/2018/5/layout/IconLeafLabelList"/>
    <dgm:cxn modelId="{40B71C0D-1200-420B-AEEC-BEDB95631C40}" type="presParOf" srcId="{E57BBF7A-FD26-4A8C-9986-D6B850485724}" destId="{FC0DF823-62BA-4C8F-AE27-4B3E9D56398C}" srcOrd="1" destOrd="0" presId="urn:microsoft.com/office/officeart/2018/5/layout/IconLeafLabelList"/>
    <dgm:cxn modelId="{67377473-90EA-41F1-9913-A542CDB331FD}" type="presParOf" srcId="{E57BBF7A-FD26-4A8C-9986-D6B850485724}" destId="{D90FA7C4-1ABD-4275-A644-DBD8CC73EB8A}" srcOrd="2" destOrd="0" presId="urn:microsoft.com/office/officeart/2018/5/layout/IconLeafLabelList"/>
    <dgm:cxn modelId="{47D0C09C-E839-4D96-A5E7-71CBC467D6A7}" type="presParOf" srcId="{E57BBF7A-FD26-4A8C-9986-D6B850485724}" destId="{C1BD0AFE-26A7-4F1F-8D14-57CE77736034}" srcOrd="3" destOrd="0" presId="urn:microsoft.com/office/officeart/2018/5/layout/IconLeafLabelList"/>
    <dgm:cxn modelId="{E9E22680-133E-462F-8A5E-98FC008ABE7A}" type="presParOf" srcId="{A360A8F2-FA99-4ED0-B5D5-08A3551BD429}" destId="{DF9CA91D-EC1B-4A0E-A250-9E845422C9EE}" srcOrd="7" destOrd="0" presId="urn:microsoft.com/office/officeart/2018/5/layout/IconLeafLabelList"/>
    <dgm:cxn modelId="{32CC4E07-61AB-4EEA-A46D-7305C64781DC}" type="presParOf" srcId="{A360A8F2-FA99-4ED0-B5D5-08A3551BD429}" destId="{78E1DD27-FDCE-4D96-ACCC-C5387A5EF5EA}" srcOrd="8" destOrd="0" presId="urn:microsoft.com/office/officeart/2018/5/layout/IconLeafLabelList"/>
    <dgm:cxn modelId="{31E7D8E1-EB24-4F22-8696-65C58A9B31A9}" type="presParOf" srcId="{78E1DD27-FDCE-4D96-ACCC-C5387A5EF5EA}" destId="{848C2038-CC01-4C6F-A563-971B055205C5}" srcOrd="0" destOrd="0" presId="urn:microsoft.com/office/officeart/2018/5/layout/IconLeafLabelList"/>
    <dgm:cxn modelId="{C4C5F38D-37ED-4CE2-9570-BCB12A48309B}" type="presParOf" srcId="{78E1DD27-FDCE-4D96-ACCC-C5387A5EF5EA}" destId="{2AF0E9DA-B372-4C84-8FA0-3F8809681774}" srcOrd="1" destOrd="0" presId="urn:microsoft.com/office/officeart/2018/5/layout/IconLeafLabelList"/>
    <dgm:cxn modelId="{7DCF12FF-B235-4540-9E67-8ADD84AAA175}" type="presParOf" srcId="{78E1DD27-FDCE-4D96-ACCC-C5387A5EF5EA}" destId="{3BBDA69B-4586-46D1-A943-631196D53ADB}" srcOrd="2" destOrd="0" presId="urn:microsoft.com/office/officeart/2018/5/layout/IconLeafLabelList"/>
    <dgm:cxn modelId="{4B424F63-DAD9-4390-97CA-D147ECED1984}" type="presParOf" srcId="{78E1DD27-FDCE-4D96-ACCC-C5387A5EF5EA}" destId="{36F2056B-8E63-4E56-9797-41EE08051532}" srcOrd="3" destOrd="0" presId="urn:microsoft.com/office/officeart/2018/5/layout/IconLeafLabelList"/>
    <dgm:cxn modelId="{142793D4-B8D8-426F-921B-F67A4ACF3680}" type="presParOf" srcId="{A360A8F2-FA99-4ED0-B5D5-08A3551BD429}" destId="{38BDFC98-4B82-445E-B9D5-56792BBEB63C}" srcOrd="9" destOrd="0" presId="urn:microsoft.com/office/officeart/2018/5/layout/IconLeafLabelList"/>
    <dgm:cxn modelId="{BBF2FDDF-3986-41B5-A1ED-B8A16F8E949A}" type="presParOf" srcId="{A360A8F2-FA99-4ED0-B5D5-08A3551BD429}" destId="{DD64CBD5-41DA-4977-92A8-E5AEF3D0A45B}" srcOrd="10" destOrd="0" presId="urn:microsoft.com/office/officeart/2018/5/layout/IconLeafLabelList"/>
    <dgm:cxn modelId="{CEB84978-E658-4112-A90D-6000B99DE0BF}" type="presParOf" srcId="{DD64CBD5-41DA-4977-92A8-E5AEF3D0A45B}" destId="{28DA8ECC-3FE4-4455-9B42-DEBA55E230C9}" srcOrd="0" destOrd="0" presId="urn:microsoft.com/office/officeart/2018/5/layout/IconLeafLabelList"/>
    <dgm:cxn modelId="{5987046B-30A3-4E6E-A34C-00C1F5A61CD4}" type="presParOf" srcId="{DD64CBD5-41DA-4977-92A8-E5AEF3D0A45B}" destId="{3F9CBD97-6095-421A-A389-8071C269120E}" srcOrd="1" destOrd="0" presId="urn:microsoft.com/office/officeart/2018/5/layout/IconLeafLabelList"/>
    <dgm:cxn modelId="{021B2BB6-1952-4881-BC0B-B9EC84A9A45E}" type="presParOf" srcId="{DD64CBD5-41DA-4977-92A8-E5AEF3D0A45B}" destId="{7FDAAC33-34DF-4958-975A-B972304465E9}" srcOrd="2" destOrd="0" presId="urn:microsoft.com/office/officeart/2018/5/layout/IconLeafLabelList"/>
    <dgm:cxn modelId="{86E66A8B-E631-4F46-A8AB-C2CF38E08A5C}" type="presParOf" srcId="{DD64CBD5-41DA-4977-92A8-E5AEF3D0A45B}" destId="{A53B7010-A71E-463A-B678-5004B310B22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60981F-6737-4B4F-80F1-C3CAFEE4712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9F86AF-AAA9-4BAA-BDC7-831F06147A04}">
      <dgm:prSet/>
      <dgm:spPr/>
      <dgm:t>
        <a:bodyPr/>
        <a:lstStyle/>
        <a:p>
          <a:r>
            <a:rPr lang="en-US"/>
            <a:t>Real-time Donation Matching</a:t>
          </a:r>
        </a:p>
      </dgm:t>
    </dgm:pt>
    <dgm:pt modelId="{30EFEADB-AF7B-4C38-80B9-0AF4BF49617E}" type="parTrans" cxnId="{D6AD4633-3F98-4F69-B318-3F712CD56022}">
      <dgm:prSet/>
      <dgm:spPr/>
      <dgm:t>
        <a:bodyPr/>
        <a:lstStyle/>
        <a:p>
          <a:endParaRPr lang="en-US"/>
        </a:p>
      </dgm:t>
    </dgm:pt>
    <dgm:pt modelId="{36AF62B6-96E0-4F9F-B71C-F4209230CF5C}" type="sibTrans" cxnId="{D6AD4633-3F98-4F69-B318-3F712CD56022}">
      <dgm:prSet/>
      <dgm:spPr/>
      <dgm:t>
        <a:bodyPr/>
        <a:lstStyle/>
        <a:p>
          <a:endParaRPr lang="en-US"/>
        </a:p>
      </dgm:t>
    </dgm:pt>
    <dgm:pt modelId="{94EAEAE1-D4E0-41E2-B615-CC1C770EC1B8}">
      <dgm:prSet/>
      <dgm:spPr/>
      <dgm:t>
        <a:bodyPr/>
        <a:lstStyle/>
        <a:p>
          <a:r>
            <a:rPr lang="en-US"/>
            <a:t>Geo-Tagging for nearby donations</a:t>
          </a:r>
        </a:p>
      </dgm:t>
    </dgm:pt>
    <dgm:pt modelId="{A32E9D40-029D-4373-BC01-F0E778B436C3}" type="parTrans" cxnId="{8F1AD4FA-F6E3-4956-8E4C-B0BA33EBA2CA}">
      <dgm:prSet/>
      <dgm:spPr/>
      <dgm:t>
        <a:bodyPr/>
        <a:lstStyle/>
        <a:p>
          <a:endParaRPr lang="en-US"/>
        </a:p>
      </dgm:t>
    </dgm:pt>
    <dgm:pt modelId="{FE625FCA-EF89-49E7-9E70-B9DD52FFBA3B}" type="sibTrans" cxnId="{8F1AD4FA-F6E3-4956-8E4C-B0BA33EBA2CA}">
      <dgm:prSet/>
      <dgm:spPr/>
      <dgm:t>
        <a:bodyPr/>
        <a:lstStyle/>
        <a:p>
          <a:endParaRPr lang="en-US"/>
        </a:p>
      </dgm:t>
    </dgm:pt>
    <dgm:pt modelId="{7DFE3941-58D4-40EF-80F2-C9D777D57520}">
      <dgm:prSet/>
      <dgm:spPr/>
      <dgm:t>
        <a:bodyPr/>
        <a:lstStyle/>
        <a:p>
          <a:r>
            <a:rPr lang="en-US"/>
            <a:t>Donation History Reports</a:t>
          </a:r>
        </a:p>
      </dgm:t>
    </dgm:pt>
    <dgm:pt modelId="{E1BE570B-16C9-4FD4-9712-0393CA5A2A73}" type="parTrans" cxnId="{F47DD706-2C9F-47AF-B894-345E3683DFDD}">
      <dgm:prSet/>
      <dgm:spPr/>
      <dgm:t>
        <a:bodyPr/>
        <a:lstStyle/>
        <a:p>
          <a:endParaRPr lang="en-US"/>
        </a:p>
      </dgm:t>
    </dgm:pt>
    <dgm:pt modelId="{8F1A3DEA-B9C7-476F-9B2B-2724DE38CE19}" type="sibTrans" cxnId="{F47DD706-2C9F-47AF-B894-345E3683DFDD}">
      <dgm:prSet/>
      <dgm:spPr/>
      <dgm:t>
        <a:bodyPr/>
        <a:lstStyle/>
        <a:p>
          <a:endParaRPr lang="en-US"/>
        </a:p>
      </dgm:t>
    </dgm:pt>
    <dgm:pt modelId="{4EBC69BE-5764-408E-B840-4522FEF3DA08}">
      <dgm:prSet/>
      <dgm:spPr/>
      <dgm:t>
        <a:bodyPr/>
        <a:lstStyle/>
        <a:p>
          <a:r>
            <a:rPr lang="en-US"/>
            <a:t>Food Education Module</a:t>
          </a:r>
        </a:p>
      </dgm:t>
    </dgm:pt>
    <dgm:pt modelId="{C78CB230-E48F-412F-821F-A0C0120929D3}" type="parTrans" cxnId="{A356CCC5-F897-49D4-B334-64B4DF0AC896}">
      <dgm:prSet/>
      <dgm:spPr/>
      <dgm:t>
        <a:bodyPr/>
        <a:lstStyle/>
        <a:p>
          <a:endParaRPr lang="en-US"/>
        </a:p>
      </dgm:t>
    </dgm:pt>
    <dgm:pt modelId="{9929C5FC-B054-4D69-AB8C-86C38BC39B19}" type="sibTrans" cxnId="{A356CCC5-F897-49D4-B334-64B4DF0AC896}">
      <dgm:prSet/>
      <dgm:spPr/>
      <dgm:t>
        <a:bodyPr/>
        <a:lstStyle/>
        <a:p>
          <a:endParaRPr lang="en-US"/>
        </a:p>
      </dgm:t>
    </dgm:pt>
    <dgm:pt modelId="{16EAE8E4-B0C8-49F3-88A8-7CB8436501F3}">
      <dgm:prSet/>
      <dgm:spPr/>
      <dgm:t>
        <a:bodyPr/>
        <a:lstStyle/>
        <a:p>
          <a:r>
            <a:rPr lang="en-US" dirty="0"/>
            <a:t>Admin Alerts for expired/misused listings</a:t>
          </a:r>
        </a:p>
      </dgm:t>
    </dgm:pt>
    <dgm:pt modelId="{397EBFFD-47EA-4F65-9637-CE1F3951FFE8}" type="parTrans" cxnId="{2C9AEE60-852F-43E3-8F39-7A1CFA8E3FB3}">
      <dgm:prSet/>
      <dgm:spPr/>
      <dgm:t>
        <a:bodyPr/>
        <a:lstStyle/>
        <a:p>
          <a:endParaRPr lang="en-US"/>
        </a:p>
      </dgm:t>
    </dgm:pt>
    <dgm:pt modelId="{AB7D4B8E-B7D3-41B0-A403-F3DF49F34F6F}" type="sibTrans" cxnId="{2C9AEE60-852F-43E3-8F39-7A1CFA8E3FB3}">
      <dgm:prSet/>
      <dgm:spPr/>
      <dgm:t>
        <a:bodyPr/>
        <a:lstStyle/>
        <a:p>
          <a:endParaRPr lang="en-US"/>
        </a:p>
      </dgm:t>
    </dgm:pt>
    <dgm:pt modelId="{1D348BF9-CB73-42C8-BB88-4853A60739B6}">
      <dgm:prSet/>
      <dgm:spPr/>
      <dgm:t>
        <a:bodyPr/>
        <a:lstStyle/>
        <a:p>
          <a:r>
            <a:rPr lang="en-US"/>
            <a:t>Role-Based Access control</a:t>
          </a:r>
        </a:p>
      </dgm:t>
    </dgm:pt>
    <dgm:pt modelId="{296642A0-2437-4368-8591-E8ABD57D9DF5}" type="parTrans" cxnId="{92AB994F-3D36-405C-9B20-63F04828FB12}">
      <dgm:prSet/>
      <dgm:spPr/>
      <dgm:t>
        <a:bodyPr/>
        <a:lstStyle/>
        <a:p>
          <a:endParaRPr lang="en-US"/>
        </a:p>
      </dgm:t>
    </dgm:pt>
    <dgm:pt modelId="{BE07868A-135D-4426-8FA3-D54C78EF360D}" type="sibTrans" cxnId="{92AB994F-3D36-405C-9B20-63F04828FB12}">
      <dgm:prSet/>
      <dgm:spPr/>
      <dgm:t>
        <a:bodyPr/>
        <a:lstStyle/>
        <a:p>
          <a:endParaRPr lang="en-US"/>
        </a:p>
      </dgm:t>
    </dgm:pt>
    <dgm:pt modelId="{451F8BFC-9F87-46F1-9EDB-EDA4C8145D1E}" type="pres">
      <dgm:prSet presAssocID="{C860981F-6737-4B4F-80F1-C3CAFEE47121}" presName="linear" presStyleCnt="0">
        <dgm:presLayoutVars>
          <dgm:animLvl val="lvl"/>
          <dgm:resizeHandles val="exact"/>
        </dgm:presLayoutVars>
      </dgm:prSet>
      <dgm:spPr/>
    </dgm:pt>
    <dgm:pt modelId="{83A50060-A8EC-4A97-883C-CE373C113C19}" type="pres">
      <dgm:prSet presAssocID="{7E9F86AF-AAA9-4BAA-BDC7-831F06147A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8F609AC-9F7B-427A-96DC-559F23CAB262}" type="pres">
      <dgm:prSet presAssocID="{36AF62B6-96E0-4F9F-B71C-F4209230CF5C}" presName="spacer" presStyleCnt="0"/>
      <dgm:spPr/>
    </dgm:pt>
    <dgm:pt modelId="{7EE148D5-CE5A-4A0B-8826-A3942976879A}" type="pres">
      <dgm:prSet presAssocID="{94EAEAE1-D4E0-41E2-B615-CC1C770EC1B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1A39817-23A7-438F-99DB-89E52ED75DD2}" type="pres">
      <dgm:prSet presAssocID="{FE625FCA-EF89-49E7-9E70-B9DD52FFBA3B}" presName="spacer" presStyleCnt="0"/>
      <dgm:spPr/>
    </dgm:pt>
    <dgm:pt modelId="{BE51F6BA-F1A5-4BA2-A272-AC92C454C496}" type="pres">
      <dgm:prSet presAssocID="{7DFE3941-58D4-40EF-80F2-C9D777D575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1DC979F-A36E-4BF1-BB65-2D8129487141}" type="pres">
      <dgm:prSet presAssocID="{8F1A3DEA-B9C7-476F-9B2B-2724DE38CE19}" presName="spacer" presStyleCnt="0"/>
      <dgm:spPr/>
    </dgm:pt>
    <dgm:pt modelId="{852AE6A8-AB3E-43F2-867D-E5FE911769DE}" type="pres">
      <dgm:prSet presAssocID="{4EBC69BE-5764-408E-B840-4522FEF3DA0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12E75EA-620F-45A8-B0B5-29D84F25EE1C}" type="pres">
      <dgm:prSet presAssocID="{9929C5FC-B054-4D69-AB8C-86C38BC39B19}" presName="spacer" presStyleCnt="0"/>
      <dgm:spPr/>
    </dgm:pt>
    <dgm:pt modelId="{6713294C-E007-4393-9B5F-3697B3D2FDE3}" type="pres">
      <dgm:prSet presAssocID="{16EAE8E4-B0C8-49F3-88A8-7CB8436501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7D0205D-DB08-4099-981F-C551B160FD94}" type="pres">
      <dgm:prSet presAssocID="{AB7D4B8E-B7D3-41B0-A403-F3DF49F34F6F}" presName="spacer" presStyleCnt="0"/>
      <dgm:spPr/>
    </dgm:pt>
    <dgm:pt modelId="{90EA0015-75F3-4D3B-9DCD-DBBBFD8CDBF7}" type="pres">
      <dgm:prSet presAssocID="{1D348BF9-CB73-42C8-BB88-4853A60739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47DD706-2C9F-47AF-B894-345E3683DFDD}" srcId="{C860981F-6737-4B4F-80F1-C3CAFEE47121}" destId="{7DFE3941-58D4-40EF-80F2-C9D777D57520}" srcOrd="2" destOrd="0" parTransId="{E1BE570B-16C9-4FD4-9712-0393CA5A2A73}" sibTransId="{8F1A3DEA-B9C7-476F-9B2B-2724DE38CE19}"/>
    <dgm:cxn modelId="{D6AD4633-3F98-4F69-B318-3F712CD56022}" srcId="{C860981F-6737-4B4F-80F1-C3CAFEE47121}" destId="{7E9F86AF-AAA9-4BAA-BDC7-831F06147A04}" srcOrd="0" destOrd="0" parTransId="{30EFEADB-AF7B-4C38-80B9-0AF4BF49617E}" sibTransId="{36AF62B6-96E0-4F9F-B71C-F4209230CF5C}"/>
    <dgm:cxn modelId="{F6E4485F-7E46-4C41-A84D-4FDEC94E4B56}" type="presOf" srcId="{94EAEAE1-D4E0-41E2-B615-CC1C770EC1B8}" destId="{7EE148D5-CE5A-4A0B-8826-A3942976879A}" srcOrd="0" destOrd="0" presId="urn:microsoft.com/office/officeart/2005/8/layout/vList2"/>
    <dgm:cxn modelId="{2C9AEE60-852F-43E3-8F39-7A1CFA8E3FB3}" srcId="{C860981F-6737-4B4F-80F1-C3CAFEE47121}" destId="{16EAE8E4-B0C8-49F3-88A8-7CB8436501F3}" srcOrd="4" destOrd="0" parTransId="{397EBFFD-47EA-4F65-9637-CE1F3951FFE8}" sibTransId="{AB7D4B8E-B7D3-41B0-A403-F3DF49F34F6F}"/>
    <dgm:cxn modelId="{A1861443-1166-4A68-A9DC-567913ADDD12}" type="presOf" srcId="{C860981F-6737-4B4F-80F1-C3CAFEE47121}" destId="{451F8BFC-9F87-46F1-9EDB-EDA4C8145D1E}" srcOrd="0" destOrd="0" presId="urn:microsoft.com/office/officeart/2005/8/layout/vList2"/>
    <dgm:cxn modelId="{BA3A756A-DF8C-4364-BE30-33A28C7B1D57}" type="presOf" srcId="{7E9F86AF-AAA9-4BAA-BDC7-831F06147A04}" destId="{83A50060-A8EC-4A97-883C-CE373C113C19}" srcOrd="0" destOrd="0" presId="urn:microsoft.com/office/officeart/2005/8/layout/vList2"/>
    <dgm:cxn modelId="{3321EF6A-3887-4FD3-B34F-9D13DEAE83D4}" type="presOf" srcId="{4EBC69BE-5764-408E-B840-4522FEF3DA08}" destId="{852AE6A8-AB3E-43F2-867D-E5FE911769DE}" srcOrd="0" destOrd="0" presId="urn:microsoft.com/office/officeart/2005/8/layout/vList2"/>
    <dgm:cxn modelId="{F3EBCA6E-C90F-4421-804A-B2FA0FA9F1A1}" type="presOf" srcId="{1D348BF9-CB73-42C8-BB88-4853A60739B6}" destId="{90EA0015-75F3-4D3B-9DCD-DBBBFD8CDBF7}" srcOrd="0" destOrd="0" presId="urn:microsoft.com/office/officeart/2005/8/layout/vList2"/>
    <dgm:cxn modelId="{92AB994F-3D36-405C-9B20-63F04828FB12}" srcId="{C860981F-6737-4B4F-80F1-C3CAFEE47121}" destId="{1D348BF9-CB73-42C8-BB88-4853A60739B6}" srcOrd="5" destOrd="0" parTransId="{296642A0-2437-4368-8591-E8ABD57D9DF5}" sibTransId="{BE07868A-135D-4426-8FA3-D54C78EF360D}"/>
    <dgm:cxn modelId="{E29E9977-6CC6-4E34-A1B8-FEE290F1BCC1}" type="presOf" srcId="{16EAE8E4-B0C8-49F3-88A8-7CB8436501F3}" destId="{6713294C-E007-4393-9B5F-3697B3D2FDE3}" srcOrd="0" destOrd="0" presId="urn:microsoft.com/office/officeart/2005/8/layout/vList2"/>
    <dgm:cxn modelId="{A356CCC5-F897-49D4-B334-64B4DF0AC896}" srcId="{C860981F-6737-4B4F-80F1-C3CAFEE47121}" destId="{4EBC69BE-5764-408E-B840-4522FEF3DA08}" srcOrd="3" destOrd="0" parTransId="{C78CB230-E48F-412F-821F-A0C0120929D3}" sibTransId="{9929C5FC-B054-4D69-AB8C-86C38BC39B19}"/>
    <dgm:cxn modelId="{69C276F6-C691-45A7-9ED7-2CB919412C98}" type="presOf" srcId="{7DFE3941-58D4-40EF-80F2-C9D777D57520}" destId="{BE51F6BA-F1A5-4BA2-A272-AC92C454C496}" srcOrd="0" destOrd="0" presId="urn:microsoft.com/office/officeart/2005/8/layout/vList2"/>
    <dgm:cxn modelId="{8F1AD4FA-F6E3-4956-8E4C-B0BA33EBA2CA}" srcId="{C860981F-6737-4B4F-80F1-C3CAFEE47121}" destId="{94EAEAE1-D4E0-41E2-B615-CC1C770EC1B8}" srcOrd="1" destOrd="0" parTransId="{A32E9D40-029D-4373-BC01-F0E778B436C3}" sibTransId="{FE625FCA-EF89-49E7-9E70-B9DD52FFBA3B}"/>
    <dgm:cxn modelId="{D46382E2-8B63-4C0F-A14C-9922AC3872BC}" type="presParOf" srcId="{451F8BFC-9F87-46F1-9EDB-EDA4C8145D1E}" destId="{83A50060-A8EC-4A97-883C-CE373C113C19}" srcOrd="0" destOrd="0" presId="urn:microsoft.com/office/officeart/2005/8/layout/vList2"/>
    <dgm:cxn modelId="{CFAFDC33-4807-4D54-84EE-700F21AF5419}" type="presParOf" srcId="{451F8BFC-9F87-46F1-9EDB-EDA4C8145D1E}" destId="{18F609AC-9F7B-427A-96DC-559F23CAB262}" srcOrd="1" destOrd="0" presId="urn:microsoft.com/office/officeart/2005/8/layout/vList2"/>
    <dgm:cxn modelId="{DBC73AAA-5182-4E3B-9FB4-267CB9FEA314}" type="presParOf" srcId="{451F8BFC-9F87-46F1-9EDB-EDA4C8145D1E}" destId="{7EE148D5-CE5A-4A0B-8826-A3942976879A}" srcOrd="2" destOrd="0" presId="urn:microsoft.com/office/officeart/2005/8/layout/vList2"/>
    <dgm:cxn modelId="{A29FFEA5-0A5A-451F-99E7-6CA4FECAB27D}" type="presParOf" srcId="{451F8BFC-9F87-46F1-9EDB-EDA4C8145D1E}" destId="{81A39817-23A7-438F-99DB-89E52ED75DD2}" srcOrd="3" destOrd="0" presId="urn:microsoft.com/office/officeart/2005/8/layout/vList2"/>
    <dgm:cxn modelId="{F470CE7F-510F-42C6-9127-9A7AA1BB187D}" type="presParOf" srcId="{451F8BFC-9F87-46F1-9EDB-EDA4C8145D1E}" destId="{BE51F6BA-F1A5-4BA2-A272-AC92C454C496}" srcOrd="4" destOrd="0" presId="urn:microsoft.com/office/officeart/2005/8/layout/vList2"/>
    <dgm:cxn modelId="{91F5AF85-ED3F-4FF7-BC6A-488004ED572B}" type="presParOf" srcId="{451F8BFC-9F87-46F1-9EDB-EDA4C8145D1E}" destId="{D1DC979F-A36E-4BF1-BB65-2D8129487141}" srcOrd="5" destOrd="0" presId="urn:microsoft.com/office/officeart/2005/8/layout/vList2"/>
    <dgm:cxn modelId="{DEA32F2D-A3B2-4C4C-8100-21FB52391D50}" type="presParOf" srcId="{451F8BFC-9F87-46F1-9EDB-EDA4C8145D1E}" destId="{852AE6A8-AB3E-43F2-867D-E5FE911769DE}" srcOrd="6" destOrd="0" presId="urn:microsoft.com/office/officeart/2005/8/layout/vList2"/>
    <dgm:cxn modelId="{F52DE16D-273A-48F7-80D4-9335FA9335BC}" type="presParOf" srcId="{451F8BFC-9F87-46F1-9EDB-EDA4C8145D1E}" destId="{212E75EA-620F-45A8-B0B5-29D84F25EE1C}" srcOrd="7" destOrd="0" presId="urn:microsoft.com/office/officeart/2005/8/layout/vList2"/>
    <dgm:cxn modelId="{8B8D5330-4868-40E4-8BF5-240BFC75D5EB}" type="presParOf" srcId="{451F8BFC-9F87-46F1-9EDB-EDA4C8145D1E}" destId="{6713294C-E007-4393-9B5F-3697B3D2FDE3}" srcOrd="8" destOrd="0" presId="urn:microsoft.com/office/officeart/2005/8/layout/vList2"/>
    <dgm:cxn modelId="{8865497D-10C6-4535-887D-680C3A825A0A}" type="presParOf" srcId="{451F8BFC-9F87-46F1-9EDB-EDA4C8145D1E}" destId="{B7D0205D-DB08-4099-981F-C551B160FD94}" srcOrd="9" destOrd="0" presId="urn:microsoft.com/office/officeart/2005/8/layout/vList2"/>
    <dgm:cxn modelId="{6A1C732D-6FF5-434E-BBAF-465D55F62A5D}" type="presParOf" srcId="{451F8BFC-9F87-46F1-9EDB-EDA4C8145D1E}" destId="{90EA0015-75F3-4D3B-9DCD-DBBBFD8CDBF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C018F6-52F1-431C-8E73-4B1E2164F1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8CBE8EA-BB23-4A49-B738-E9E4D6A81411}">
      <dgm:prSet/>
      <dgm:spPr/>
      <dgm:t>
        <a:bodyPr/>
        <a:lstStyle/>
        <a:p>
          <a:pPr>
            <a:defRPr cap="all"/>
          </a:pPr>
          <a:r>
            <a:rPr lang="en-US"/>
            <a:t>Internet connectivity required</a:t>
          </a:r>
        </a:p>
      </dgm:t>
    </dgm:pt>
    <dgm:pt modelId="{FA8135D4-4308-43C0-A0DF-F4AC1DD342B1}" type="parTrans" cxnId="{B70E5D95-7A11-4BAF-9B53-D5A0E4875C88}">
      <dgm:prSet/>
      <dgm:spPr/>
      <dgm:t>
        <a:bodyPr/>
        <a:lstStyle/>
        <a:p>
          <a:endParaRPr lang="en-US"/>
        </a:p>
      </dgm:t>
    </dgm:pt>
    <dgm:pt modelId="{939A2812-0EA8-439E-874F-244E508415E2}" type="sibTrans" cxnId="{B70E5D95-7A11-4BAF-9B53-D5A0E4875C88}">
      <dgm:prSet/>
      <dgm:spPr/>
      <dgm:t>
        <a:bodyPr/>
        <a:lstStyle/>
        <a:p>
          <a:endParaRPr lang="en-US"/>
        </a:p>
      </dgm:t>
    </dgm:pt>
    <dgm:pt modelId="{85038774-B84C-4B65-A34E-DCA7AE1D393F}">
      <dgm:prSet/>
      <dgm:spPr/>
      <dgm:t>
        <a:bodyPr/>
        <a:lstStyle/>
        <a:p>
          <a:pPr>
            <a:defRPr cap="all"/>
          </a:pPr>
          <a:r>
            <a:rPr lang="en-US"/>
            <a:t>No automatic food quality checks</a:t>
          </a:r>
        </a:p>
      </dgm:t>
    </dgm:pt>
    <dgm:pt modelId="{C6807141-7DAF-4357-8068-1314DED6C7C0}" type="parTrans" cxnId="{A00D032B-4781-4196-9C42-D925B9915706}">
      <dgm:prSet/>
      <dgm:spPr/>
      <dgm:t>
        <a:bodyPr/>
        <a:lstStyle/>
        <a:p>
          <a:endParaRPr lang="en-US"/>
        </a:p>
      </dgm:t>
    </dgm:pt>
    <dgm:pt modelId="{3F95BB08-C9EB-488F-991B-920F0EFF4ADC}" type="sibTrans" cxnId="{A00D032B-4781-4196-9C42-D925B9915706}">
      <dgm:prSet/>
      <dgm:spPr/>
      <dgm:t>
        <a:bodyPr/>
        <a:lstStyle/>
        <a:p>
          <a:endParaRPr lang="en-US"/>
        </a:p>
      </dgm:t>
    </dgm:pt>
    <dgm:pt modelId="{7BFBFD4F-DCEB-4855-9AC8-D5CB2EF68C26}">
      <dgm:prSet/>
      <dgm:spPr/>
      <dgm:t>
        <a:bodyPr/>
        <a:lstStyle/>
        <a:p>
          <a:pPr>
            <a:defRPr cap="all"/>
          </a:pPr>
          <a:r>
            <a:rPr lang="en-US"/>
            <a:t>Manual scheduling conflicts possible</a:t>
          </a:r>
        </a:p>
      </dgm:t>
    </dgm:pt>
    <dgm:pt modelId="{3DA25467-CB51-405F-AC7E-856CB1A445AB}" type="parTrans" cxnId="{D10641D1-B183-4423-A198-E28753738F4B}">
      <dgm:prSet/>
      <dgm:spPr/>
      <dgm:t>
        <a:bodyPr/>
        <a:lstStyle/>
        <a:p>
          <a:endParaRPr lang="en-US"/>
        </a:p>
      </dgm:t>
    </dgm:pt>
    <dgm:pt modelId="{1ECC7FE2-B1F3-47AD-8FB8-D871D231E2B2}" type="sibTrans" cxnId="{D10641D1-B183-4423-A198-E28753738F4B}">
      <dgm:prSet/>
      <dgm:spPr/>
      <dgm:t>
        <a:bodyPr/>
        <a:lstStyle/>
        <a:p>
          <a:endParaRPr lang="en-US"/>
        </a:p>
      </dgm:t>
    </dgm:pt>
    <dgm:pt modelId="{89817E61-856C-430D-A65A-EF4027DDAD07}">
      <dgm:prSet/>
      <dgm:spPr/>
      <dgm:t>
        <a:bodyPr/>
        <a:lstStyle/>
        <a:p>
          <a:pPr>
            <a:defRPr cap="all"/>
          </a:pPr>
          <a:r>
            <a:rPr lang="en-US"/>
            <a:t>Limited language support</a:t>
          </a:r>
        </a:p>
      </dgm:t>
    </dgm:pt>
    <dgm:pt modelId="{A2068792-4BF9-49BE-9E3C-84046B76DC94}" type="parTrans" cxnId="{24E72D78-5057-4EE8-B674-D8216252564B}">
      <dgm:prSet/>
      <dgm:spPr/>
      <dgm:t>
        <a:bodyPr/>
        <a:lstStyle/>
        <a:p>
          <a:endParaRPr lang="en-US"/>
        </a:p>
      </dgm:t>
    </dgm:pt>
    <dgm:pt modelId="{001D520F-FE09-4692-A43E-CCC2772B334C}" type="sibTrans" cxnId="{24E72D78-5057-4EE8-B674-D8216252564B}">
      <dgm:prSet/>
      <dgm:spPr/>
      <dgm:t>
        <a:bodyPr/>
        <a:lstStyle/>
        <a:p>
          <a:endParaRPr lang="en-US"/>
        </a:p>
      </dgm:t>
    </dgm:pt>
    <dgm:pt modelId="{D110EBE9-B3E4-43C2-B6BD-02C06549FB0C}">
      <dgm:prSet/>
      <dgm:spPr/>
      <dgm:t>
        <a:bodyPr/>
        <a:lstStyle/>
        <a:p>
          <a:pPr>
            <a:defRPr cap="all"/>
          </a:pPr>
          <a:r>
            <a:rPr lang="en-US"/>
            <a:t>User compliance needed</a:t>
          </a:r>
        </a:p>
      </dgm:t>
    </dgm:pt>
    <dgm:pt modelId="{5A34F5E3-02F3-4DE1-B5FD-B3F259F75EF8}" type="parTrans" cxnId="{AF882321-F2EF-46F2-821E-BED42905FF91}">
      <dgm:prSet/>
      <dgm:spPr/>
      <dgm:t>
        <a:bodyPr/>
        <a:lstStyle/>
        <a:p>
          <a:endParaRPr lang="en-US"/>
        </a:p>
      </dgm:t>
    </dgm:pt>
    <dgm:pt modelId="{E9EB3B4B-6C57-4422-B7F7-1D26026965C9}" type="sibTrans" cxnId="{AF882321-F2EF-46F2-821E-BED42905FF91}">
      <dgm:prSet/>
      <dgm:spPr/>
      <dgm:t>
        <a:bodyPr/>
        <a:lstStyle/>
        <a:p>
          <a:endParaRPr lang="en-US"/>
        </a:p>
      </dgm:t>
    </dgm:pt>
    <dgm:pt modelId="{B64BA8FB-9563-44DE-8862-88E6F9D4EC0D}" type="pres">
      <dgm:prSet presAssocID="{4FC018F6-52F1-431C-8E73-4B1E2164F1C0}" presName="root" presStyleCnt="0">
        <dgm:presLayoutVars>
          <dgm:dir/>
          <dgm:resizeHandles val="exact"/>
        </dgm:presLayoutVars>
      </dgm:prSet>
      <dgm:spPr/>
    </dgm:pt>
    <dgm:pt modelId="{CAB594A8-CA98-4130-BFFC-17F674596797}" type="pres">
      <dgm:prSet presAssocID="{F8CBE8EA-BB23-4A49-B738-E9E4D6A81411}" presName="compNode" presStyleCnt="0"/>
      <dgm:spPr/>
    </dgm:pt>
    <dgm:pt modelId="{B70A3280-A05F-410D-A7E0-C535C6464F34}" type="pres">
      <dgm:prSet presAssocID="{F8CBE8EA-BB23-4A49-B738-E9E4D6A81411}" presName="iconBgRect" presStyleLbl="bgShp" presStyleIdx="0" presStyleCnt="5"/>
      <dgm:spPr/>
    </dgm:pt>
    <dgm:pt modelId="{666BC47E-FA32-457E-9ABA-04D0CD177767}" type="pres">
      <dgm:prSet presAssocID="{F8CBE8EA-BB23-4A49-B738-E9E4D6A814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58F6CF5-B383-4F6A-8FA2-9F48E47981E3}" type="pres">
      <dgm:prSet presAssocID="{F8CBE8EA-BB23-4A49-B738-E9E4D6A81411}" presName="spaceRect" presStyleCnt="0"/>
      <dgm:spPr/>
    </dgm:pt>
    <dgm:pt modelId="{62A22794-A5F5-482E-83AA-F9A25A1093C0}" type="pres">
      <dgm:prSet presAssocID="{F8CBE8EA-BB23-4A49-B738-E9E4D6A81411}" presName="textRect" presStyleLbl="revTx" presStyleIdx="0" presStyleCnt="5">
        <dgm:presLayoutVars>
          <dgm:chMax val="1"/>
          <dgm:chPref val="1"/>
        </dgm:presLayoutVars>
      </dgm:prSet>
      <dgm:spPr/>
    </dgm:pt>
    <dgm:pt modelId="{28810E88-DCE1-446C-A6E2-0BE6820F2B39}" type="pres">
      <dgm:prSet presAssocID="{939A2812-0EA8-439E-874F-244E508415E2}" presName="sibTrans" presStyleCnt="0"/>
      <dgm:spPr/>
    </dgm:pt>
    <dgm:pt modelId="{35D806B4-4240-431E-BB5C-9B7304781996}" type="pres">
      <dgm:prSet presAssocID="{85038774-B84C-4B65-A34E-DCA7AE1D393F}" presName="compNode" presStyleCnt="0"/>
      <dgm:spPr/>
    </dgm:pt>
    <dgm:pt modelId="{9BAA59E8-DF17-4525-A650-C8B280D878CA}" type="pres">
      <dgm:prSet presAssocID="{85038774-B84C-4B65-A34E-DCA7AE1D393F}" presName="iconBgRect" presStyleLbl="bgShp" presStyleIdx="1" presStyleCnt="5"/>
      <dgm:spPr/>
    </dgm:pt>
    <dgm:pt modelId="{8D7629F3-663B-4E79-90DF-DEA98792F3E9}" type="pres">
      <dgm:prSet presAssocID="{85038774-B84C-4B65-A34E-DCA7AE1D39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63E1F71C-C76D-4AD1-86D9-FCE700CC87AA}" type="pres">
      <dgm:prSet presAssocID="{85038774-B84C-4B65-A34E-DCA7AE1D393F}" presName="spaceRect" presStyleCnt="0"/>
      <dgm:spPr/>
    </dgm:pt>
    <dgm:pt modelId="{9B149E83-0ACF-49C0-B8CC-C1949D244DD8}" type="pres">
      <dgm:prSet presAssocID="{85038774-B84C-4B65-A34E-DCA7AE1D393F}" presName="textRect" presStyleLbl="revTx" presStyleIdx="1" presStyleCnt="5">
        <dgm:presLayoutVars>
          <dgm:chMax val="1"/>
          <dgm:chPref val="1"/>
        </dgm:presLayoutVars>
      </dgm:prSet>
      <dgm:spPr/>
    </dgm:pt>
    <dgm:pt modelId="{763F15C1-E5DF-4C43-A593-FF053FA1CF4C}" type="pres">
      <dgm:prSet presAssocID="{3F95BB08-C9EB-488F-991B-920F0EFF4ADC}" presName="sibTrans" presStyleCnt="0"/>
      <dgm:spPr/>
    </dgm:pt>
    <dgm:pt modelId="{EE7B8E33-9277-402D-957E-41B0A6B74172}" type="pres">
      <dgm:prSet presAssocID="{7BFBFD4F-DCEB-4855-9AC8-D5CB2EF68C26}" presName="compNode" presStyleCnt="0"/>
      <dgm:spPr/>
    </dgm:pt>
    <dgm:pt modelId="{F235FA3F-DDCC-4E05-83D6-FC2C17B55BC2}" type="pres">
      <dgm:prSet presAssocID="{7BFBFD4F-DCEB-4855-9AC8-D5CB2EF68C26}" presName="iconBgRect" presStyleLbl="bgShp" presStyleIdx="2" presStyleCnt="5"/>
      <dgm:spPr/>
    </dgm:pt>
    <dgm:pt modelId="{4C1805DA-910D-4090-8750-C17BE0885569}" type="pres">
      <dgm:prSet presAssocID="{7BFBFD4F-DCEB-4855-9AC8-D5CB2EF68C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F222111-9549-4700-83AF-5C28BD5C82E6}" type="pres">
      <dgm:prSet presAssocID="{7BFBFD4F-DCEB-4855-9AC8-D5CB2EF68C26}" presName="spaceRect" presStyleCnt="0"/>
      <dgm:spPr/>
    </dgm:pt>
    <dgm:pt modelId="{DB6B4703-A9E6-4D1F-B260-6C00E9276964}" type="pres">
      <dgm:prSet presAssocID="{7BFBFD4F-DCEB-4855-9AC8-D5CB2EF68C26}" presName="textRect" presStyleLbl="revTx" presStyleIdx="2" presStyleCnt="5">
        <dgm:presLayoutVars>
          <dgm:chMax val="1"/>
          <dgm:chPref val="1"/>
        </dgm:presLayoutVars>
      </dgm:prSet>
      <dgm:spPr/>
    </dgm:pt>
    <dgm:pt modelId="{34ED48EE-0B3A-464F-ABC2-79F3C211ACB7}" type="pres">
      <dgm:prSet presAssocID="{1ECC7FE2-B1F3-47AD-8FB8-D871D231E2B2}" presName="sibTrans" presStyleCnt="0"/>
      <dgm:spPr/>
    </dgm:pt>
    <dgm:pt modelId="{CCE3C74E-56F7-40DF-9BFA-12F48BE0122C}" type="pres">
      <dgm:prSet presAssocID="{89817E61-856C-430D-A65A-EF4027DDAD07}" presName="compNode" presStyleCnt="0"/>
      <dgm:spPr/>
    </dgm:pt>
    <dgm:pt modelId="{0B309A1F-610A-4AB3-861A-4D0B4AB406AD}" type="pres">
      <dgm:prSet presAssocID="{89817E61-856C-430D-A65A-EF4027DDAD07}" presName="iconBgRect" presStyleLbl="bgShp" presStyleIdx="3" presStyleCnt="5"/>
      <dgm:spPr/>
    </dgm:pt>
    <dgm:pt modelId="{18932E02-F822-4060-9A4B-A641836833A6}" type="pres">
      <dgm:prSet presAssocID="{89817E61-856C-430D-A65A-EF4027DDAD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66E0B786-EA33-442C-9B5B-E996568932B9}" type="pres">
      <dgm:prSet presAssocID="{89817E61-856C-430D-A65A-EF4027DDAD07}" presName="spaceRect" presStyleCnt="0"/>
      <dgm:spPr/>
    </dgm:pt>
    <dgm:pt modelId="{2BF98B62-15CA-4037-A2A5-DB8D592056B6}" type="pres">
      <dgm:prSet presAssocID="{89817E61-856C-430D-A65A-EF4027DDAD07}" presName="textRect" presStyleLbl="revTx" presStyleIdx="3" presStyleCnt="5">
        <dgm:presLayoutVars>
          <dgm:chMax val="1"/>
          <dgm:chPref val="1"/>
        </dgm:presLayoutVars>
      </dgm:prSet>
      <dgm:spPr/>
    </dgm:pt>
    <dgm:pt modelId="{93783168-CB03-412C-93A5-1A63AAF11A5A}" type="pres">
      <dgm:prSet presAssocID="{001D520F-FE09-4692-A43E-CCC2772B334C}" presName="sibTrans" presStyleCnt="0"/>
      <dgm:spPr/>
    </dgm:pt>
    <dgm:pt modelId="{5F3E51F4-783F-4346-A7DB-184F5F926FAB}" type="pres">
      <dgm:prSet presAssocID="{D110EBE9-B3E4-43C2-B6BD-02C06549FB0C}" presName="compNode" presStyleCnt="0"/>
      <dgm:spPr/>
    </dgm:pt>
    <dgm:pt modelId="{354DF8BA-C132-4063-B266-D0C64F1C499B}" type="pres">
      <dgm:prSet presAssocID="{D110EBE9-B3E4-43C2-B6BD-02C06549FB0C}" presName="iconBgRect" presStyleLbl="bgShp" presStyleIdx="4" presStyleCnt="5"/>
      <dgm:spPr/>
    </dgm:pt>
    <dgm:pt modelId="{60527818-7208-425A-929E-53C00F128650}" type="pres">
      <dgm:prSet presAssocID="{D110EBE9-B3E4-43C2-B6BD-02C06549FB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C82F76-8510-4DED-B8F2-8BC9EBC9B819}" type="pres">
      <dgm:prSet presAssocID="{D110EBE9-B3E4-43C2-B6BD-02C06549FB0C}" presName="spaceRect" presStyleCnt="0"/>
      <dgm:spPr/>
    </dgm:pt>
    <dgm:pt modelId="{A44500C7-B569-4299-9C25-E9035F28238D}" type="pres">
      <dgm:prSet presAssocID="{D110EBE9-B3E4-43C2-B6BD-02C06549FB0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882321-F2EF-46F2-821E-BED42905FF91}" srcId="{4FC018F6-52F1-431C-8E73-4B1E2164F1C0}" destId="{D110EBE9-B3E4-43C2-B6BD-02C06549FB0C}" srcOrd="4" destOrd="0" parTransId="{5A34F5E3-02F3-4DE1-B5FD-B3F259F75EF8}" sibTransId="{E9EB3B4B-6C57-4422-B7F7-1D26026965C9}"/>
    <dgm:cxn modelId="{A00D032B-4781-4196-9C42-D925B9915706}" srcId="{4FC018F6-52F1-431C-8E73-4B1E2164F1C0}" destId="{85038774-B84C-4B65-A34E-DCA7AE1D393F}" srcOrd="1" destOrd="0" parTransId="{C6807141-7DAF-4357-8068-1314DED6C7C0}" sibTransId="{3F95BB08-C9EB-488F-991B-920F0EFF4ADC}"/>
    <dgm:cxn modelId="{95890D39-8733-4256-9C63-ECBFD86DF696}" type="presOf" srcId="{85038774-B84C-4B65-A34E-DCA7AE1D393F}" destId="{9B149E83-0ACF-49C0-B8CC-C1949D244DD8}" srcOrd="0" destOrd="0" presId="urn:microsoft.com/office/officeart/2018/5/layout/IconCircleLabelList"/>
    <dgm:cxn modelId="{2B52C445-1D75-431A-8AEE-368116586441}" type="presOf" srcId="{7BFBFD4F-DCEB-4855-9AC8-D5CB2EF68C26}" destId="{DB6B4703-A9E6-4D1F-B260-6C00E9276964}" srcOrd="0" destOrd="0" presId="urn:microsoft.com/office/officeart/2018/5/layout/IconCircleLabelList"/>
    <dgm:cxn modelId="{6FA0F56E-8867-4CF5-8C37-14FF5A6FEEE8}" type="presOf" srcId="{89817E61-856C-430D-A65A-EF4027DDAD07}" destId="{2BF98B62-15CA-4037-A2A5-DB8D592056B6}" srcOrd="0" destOrd="0" presId="urn:microsoft.com/office/officeart/2018/5/layout/IconCircleLabelList"/>
    <dgm:cxn modelId="{24E72D78-5057-4EE8-B674-D8216252564B}" srcId="{4FC018F6-52F1-431C-8E73-4B1E2164F1C0}" destId="{89817E61-856C-430D-A65A-EF4027DDAD07}" srcOrd="3" destOrd="0" parTransId="{A2068792-4BF9-49BE-9E3C-84046B76DC94}" sibTransId="{001D520F-FE09-4692-A43E-CCC2772B334C}"/>
    <dgm:cxn modelId="{B70E5D95-7A11-4BAF-9B53-D5A0E4875C88}" srcId="{4FC018F6-52F1-431C-8E73-4B1E2164F1C0}" destId="{F8CBE8EA-BB23-4A49-B738-E9E4D6A81411}" srcOrd="0" destOrd="0" parTransId="{FA8135D4-4308-43C0-A0DF-F4AC1DD342B1}" sibTransId="{939A2812-0EA8-439E-874F-244E508415E2}"/>
    <dgm:cxn modelId="{B487A3A4-25FE-4F3F-9373-E0FADD2E4022}" type="presOf" srcId="{4FC018F6-52F1-431C-8E73-4B1E2164F1C0}" destId="{B64BA8FB-9563-44DE-8862-88E6F9D4EC0D}" srcOrd="0" destOrd="0" presId="urn:microsoft.com/office/officeart/2018/5/layout/IconCircleLabelList"/>
    <dgm:cxn modelId="{5EDD7DAE-1821-4B13-B125-DEEAB13D6A48}" type="presOf" srcId="{F8CBE8EA-BB23-4A49-B738-E9E4D6A81411}" destId="{62A22794-A5F5-482E-83AA-F9A25A1093C0}" srcOrd="0" destOrd="0" presId="urn:microsoft.com/office/officeart/2018/5/layout/IconCircleLabelList"/>
    <dgm:cxn modelId="{C1EEC1B6-2AFC-47AB-A60E-97FB5F618392}" type="presOf" srcId="{D110EBE9-B3E4-43C2-B6BD-02C06549FB0C}" destId="{A44500C7-B569-4299-9C25-E9035F28238D}" srcOrd="0" destOrd="0" presId="urn:microsoft.com/office/officeart/2018/5/layout/IconCircleLabelList"/>
    <dgm:cxn modelId="{D10641D1-B183-4423-A198-E28753738F4B}" srcId="{4FC018F6-52F1-431C-8E73-4B1E2164F1C0}" destId="{7BFBFD4F-DCEB-4855-9AC8-D5CB2EF68C26}" srcOrd="2" destOrd="0" parTransId="{3DA25467-CB51-405F-AC7E-856CB1A445AB}" sibTransId="{1ECC7FE2-B1F3-47AD-8FB8-D871D231E2B2}"/>
    <dgm:cxn modelId="{5B0513E4-8DC9-4171-BD7C-DFFC6477C343}" type="presParOf" srcId="{B64BA8FB-9563-44DE-8862-88E6F9D4EC0D}" destId="{CAB594A8-CA98-4130-BFFC-17F674596797}" srcOrd="0" destOrd="0" presId="urn:microsoft.com/office/officeart/2018/5/layout/IconCircleLabelList"/>
    <dgm:cxn modelId="{7EA922DB-D36C-4EF3-A421-9F4FC0797E66}" type="presParOf" srcId="{CAB594A8-CA98-4130-BFFC-17F674596797}" destId="{B70A3280-A05F-410D-A7E0-C535C6464F34}" srcOrd="0" destOrd="0" presId="urn:microsoft.com/office/officeart/2018/5/layout/IconCircleLabelList"/>
    <dgm:cxn modelId="{43288295-2B41-4E63-8D5F-EE03999C2537}" type="presParOf" srcId="{CAB594A8-CA98-4130-BFFC-17F674596797}" destId="{666BC47E-FA32-457E-9ABA-04D0CD177767}" srcOrd="1" destOrd="0" presId="urn:microsoft.com/office/officeart/2018/5/layout/IconCircleLabelList"/>
    <dgm:cxn modelId="{2AF714D1-A3AE-4F90-818D-E66C46146BDE}" type="presParOf" srcId="{CAB594A8-CA98-4130-BFFC-17F674596797}" destId="{B58F6CF5-B383-4F6A-8FA2-9F48E47981E3}" srcOrd="2" destOrd="0" presId="urn:microsoft.com/office/officeart/2018/5/layout/IconCircleLabelList"/>
    <dgm:cxn modelId="{AD093E10-4433-4164-BBE1-F4AE3A236E33}" type="presParOf" srcId="{CAB594A8-CA98-4130-BFFC-17F674596797}" destId="{62A22794-A5F5-482E-83AA-F9A25A1093C0}" srcOrd="3" destOrd="0" presId="urn:microsoft.com/office/officeart/2018/5/layout/IconCircleLabelList"/>
    <dgm:cxn modelId="{92C904CD-FB72-4713-8D4A-DD52DD0BF55F}" type="presParOf" srcId="{B64BA8FB-9563-44DE-8862-88E6F9D4EC0D}" destId="{28810E88-DCE1-446C-A6E2-0BE6820F2B39}" srcOrd="1" destOrd="0" presId="urn:microsoft.com/office/officeart/2018/5/layout/IconCircleLabelList"/>
    <dgm:cxn modelId="{1D6AC0F3-1BB2-4BC0-BA86-7B8E59BED2B3}" type="presParOf" srcId="{B64BA8FB-9563-44DE-8862-88E6F9D4EC0D}" destId="{35D806B4-4240-431E-BB5C-9B7304781996}" srcOrd="2" destOrd="0" presId="urn:microsoft.com/office/officeart/2018/5/layout/IconCircleLabelList"/>
    <dgm:cxn modelId="{BC8AA3F3-40C0-46ED-9D77-0E5D5B519920}" type="presParOf" srcId="{35D806B4-4240-431E-BB5C-9B7304781996}" destId="{9BAA59E8-DF17-4525-A650-C8B280D878CA}" srcOrd="0" destOrd="0" presId="urn:microsoft.com/office/officeart/2018/5/layout/IconCircleLabelList"/>
    <dgm:cxn modelId="{341884BE-A72C-4334-84B6-A1F4AB368E68}" type="presParOf" srcId="{35D806B4-4240-431E-BB5C-9B7304781996}" destId="{8D7629F3-663B-4E79-90DF-DEA98792F3E9}" srcOrd="1" destOrd="0" presId="urn:microsoft.com/office/officeart/2018/5/layout/IconCircleLabelList"/>
    <dgm:cxn modelId="{085DF040-FE73-49FB-B1CC-D41D47B2C930}" type="presParOf" srcId="{35D806B4-4240-431E-BB5C-9B7304781996}" destId="{63E1F71C-C76D-4AD1-86D9-FCE700CC87AA}" srcOrd="2" destOrd="0" presId="urn:microsoft.com/office/officeart/2018/5/layout/IconCircleLabelList"/>
    <dgm:cxn modelId="{A8588D88-433E-4037-9347-252FD5F5375F}" type="presParOf" srcId="{35D806B4-4240-431E-BB5C-9B7304781996}" destId="{9B149E83-0ACF-49C0-B8CC-C1949D244DD8}" srcOrd="3" destOrd="0" presId="urn:microsoft.com/office/officeart/2018/5/layout/IconCircleLabelList"/>
    <dgm:cxn modelId="{AFCBC4CF-BBBD-4A9A-A397-5EBA24594814}" type="presParOf" srcId="{B64BA8FB-9563-44DE-8862-88E6F9D4EC0D}" destId="{763F15C1-E5DF-4C43-A593-FF053FA1CF4C}" srcOrd="3" destOrd="0" presId="urn:microsoft.com/office/officeart/2018/5/layout/IconCircleLabelList"/>
    <dgm:cxn modelId="{7B35343C-A888-4BAA-921E-4A8998C297E9}" type="presParOf" srcId="{B64BA8FB-9563-44DE-8862-88E6F9D4EC0D}" destId="{EE7B8E33-9277-402D-957E-41B0A6B74172}" srcOrd="4" destOrd="0" presId="urn:microsoft.com/office/officeart/2018/5/layout/IconCircleLabelList"/>
    <dgm:cxn modelId="{E789BF84-103B-4CA1-9E5E-C6410D339D1B}" type="presParOf" srcId="{EE7B8E33-9277-402D-957E-41B0A6B74172}" destId="{F235FA3F-DDCC-4E05-83D6-FC2C17B55BC2}" srcOrd="0" destOrd="0" presId="urn:microsoft.com/office/officeart/2018/5/layout/IconCircleLabelList"/>
    <dgm:cxn modelId="{B777740B-DB09-44FC-9FE1-A9467214937A}" type="presParOf" srcId="{EE7B8E33-9277-402D-957E-41B0A6B74172}" destId="{4C1805DA-910D-4090-8750-C17BE0885569}" srcOrd="1" destOrd="0" presId="urn:microsoft.com/office/officeart/2018/5/layout/IconCircleLabelList"/>
    <dgm:cxn modelId="{96A4E1ED-2C3B-4ABF-8114-B8D9D6F826B9}" type="presParOf" srcId="{EE7B8E33-9277-402D-957E-41B0A6B74172}" destId="{AF222111-9549-4700-83AF-5C28BD5C82E6}" srcOrd="2" destOrd="0" presId="urn:microsoft.com/office/officeart/2018/5/layout/IconCircleLabelList"/>
    <dgm:cxn modelId="{0BDBB6D8-38CD-4D98-BCB1-B0E3F454BFAE}" type="presParOf" srcId="{EE7B8E33-9277-402D-957E-41B0A6B74172}" destId="{DB6B4703-A9E6-4D1F-B260-6C00E9276964}" srcOrd="3" destOrd="0" presId="urn:microsoft.com/office/officeart/2018/5/layout/IconCircleLabelList"/>
    <dgm:cxn modelId="{16B1D3D7-B4B6-4F05-BFE6-62EC297C82DE}" type="presParOf" srcId="{B64BA8FB-9563-44DE-8862-88E6F9D4EC0D}" destId="{34ED48EE-0B3A-464F-ABC2-79F3C211ACB7}" srcOrd="5" destOrd="0" presId="urn:microsoft.com/office/officeart/2018/5/layout/IconCircleLabelList"/>
    <dgm:cxn modelId="{166B89EE-471C-4266-92A3-0D3834D70742}" type="presParOf" srcId="{B64BA8FB-9563-44DE-8862-88E6F9D4EC0D}" destId="{CCE3C74E-56F7-40DF-9BFA-12F48BE0122C}" srcOrd="6" destOrd="0" presId="urn:microsoft.com/office/officeart/2018/5/layout/IconCircleLabelList"/>
    <dgm:cxn modelId="{6E1B5A5D-A5F7-48E5-8C04-3A31E40838C8}" type="presParOf" srcId="{CCE3C74E-56F7-40DF-9BFA-12F48BE0122C}" destId="{0B309A1F-610A-4AB3-861A-4D0B4AB406AD}" srcOrd="0" destOrd="0" presId="urn:microsoft.com/office/officeart/2018/5/layout/IconCircleLabelList"/>
    <dgm:cxn modelId="{1EC88447-6340-49ED-93A6-A2493E8C6730}" type="presParOf" srcId="{CCE3C74E-56F7-40DF-9BFA-12F48BE0122C}" destId="{18932E02-F822-4060-9A4B-A641836833A6}" srcOrd="1" destOrd="0" presId="urn:microsoft.com/office/officeart/2018/5/layout/IconCircleLabelList"/>
    <dgm:cxn modelId="{9FF54B66-905E-4DCA-AE41-14FA914B9352}" type="presParOf" srcId="{CCE3C74E-56F7-40DF-9BFA-12F48BE0122C}" destId="{66E0B786-EA33-442C-9B5B-E996568932B9}" srcOrd="2" destOrd="0" presId="urn:microsoft.com/office/officeart/2018/5/layout/IconCircleLabelList"/>
    <dgm:cxn modelId="{E0608F08-8489-4A2A-9E4C-A249AC062F19}" type="presParOf" srcId="{CCE3C74E-56F7-40DF-9BFA-12F48BE0122C}" destId="{2BF98B62-15CA-4037-A2A5-DB8D592056B6}" srcOrd="3" destOrd="0" presId="urn:microsoft.com/office/officeart/2018/5/layout/IconCircleLabelList"/>
    <dgm:cxn modelId="{C0B1C50F-D5BE-42CB-8E0D-9E25BB687142}" type="presParOf" srcId="{B64BA8FB-9563-44DE-8862-88E6F9D4EC0D}" destId="{93783168-CB03-412C-93A5-1A63AAF11A5A}" srcOrd="7" destOrd="0" presId="urn:microsoft.com/office/officeart/2018/5/layout/IconCircleLabelList"/>
    <dgm:cxn modelId="{80DC6C33-395A-46E8-8A0E-658EFD69F960}" type="presParOf" srcId="{B64BA8FB-9563-44DE-8862-88E6F9D4EC0D}" destId="{5F3E51F4-783F-4346-A7DB-184F5F926FAB}" srcOrd="8" destOrd="0" presId="urn:microsoft.com/office/officeart/2018/5/layout/IconCircleLabelList"/>
    <dgm:cxn modelId="{FA4BBF7E-1DED-4EF1-B051-B10A11EEDAC7}" type="presParOf" srcId="{5F3E51F4-783F-4346-A7DB-184F5F926FAB}" destId="{354DF8BA-C132-4063-B266-D0C64F1C499B}" srcOrd="0" destOrd="0" presId="urn:microsoft.com/office/officeart/2018/5/layout/IconCircleLabelList"/>
    <dgm:cxn modelId="{48972E89-A6A9-4F6F-B55F-779AF70F500C}" type="presParOf" srcId="{5F3E51F4-783F-4346-A7DB-184F5F926FAB}" destId="{60527818-7208-425A-929E-53C00F128650}" srcOrd="1" destOrd="0" presId="urn:microsoft.com/office/officeart/2018/5/layout/IconCircleLabelList"/>
    <dgm:cxn modelId="{367A0424-A35C-415E-BFCA-57C4D1B99C76}" type="presParOf" srcId="{5F3E51F4-783F-4346-A7DB-184F5F926FAB}" destId="{41C82F76-8510-4DED-B8F2-8BC9EBC9B819}" srcOrd="2" destOrd="0" presId="urn:microsoft.com/office/officeart/2018/5/layout/IconCircleLabelList"/>
    <dgm:cxn modelId="{0AA7C8C0-C1DC-4BDF-A3F0-1873E014AF0F}" type="presParOf" srcId="{5F3E51F4-783F-4346-A7DB-184F5F926FAB}" destId="{A44500C7-B569-4299-9C25-E9035F2823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A35C4D-416D-49AE-B158-7DE9A320D6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D2BC25-D2CC-49E9-8B89-35A60F25E088}">
      <dgm:prSet/>
      <dgm:spPr/>
      <dgm:t>
        <a:bodyPr/>
        <a:lstStyle/>
        <a:p>
          <a:pPr>
            <a:defRPr cap="all"/>
          </a:pPr>
          <a:r>
            <a:rPr lang="en-US"/>
            <a:t>Experience in full-stack web development</a:t>
          </a:r>
        </a:p>
      </dgm:t>
    </dgm:pt>
    <dgm:pt modelId="{0B2A5257-DF0C-43A6-8AC8-FA2EB6941595}" type="parTrans" cxnId="{875A8FE4-DB94-4B51-89C0-DC3D9FD094F0}">
      <dgm:prSet/>
      <dgm:spPr/>
      <dgm:t>
        <a:bodyPr/>
        <a:lstStyle/>
        <a:p>
          <a:endParaRPr lang="en-US"/>
        </a:p>
      </dgm:t>
    </dgm:pt>
    <dgm:pt modelId="{54920745-0595-4C06-9CC6-4920091A46D2}" type="sibTrans" cxnId="{875A8FE4-DB94-4B51-89C0-DC3D9FD094F0}">
      <dgm:prSet/>
      <dgm:spPr/>
      <dgm:t>
        <a:bodyPr/>
        <a:lstStyle/>
        <a:p>
          <a:endParaRPr lang="en-US"/>
        </a:p>
      </dgm:t>
    </dgm:pt>
    <dgm:pt modelId="{AD36C07A-5B1C-49A1-ACDA-2541240A6B21}">
      <dgm:prSet/>
      <dgm:spPr/>
      <dgm:t>
        <a:bodyPr/>
        <a:lstStyle/>
        <a:p>
          <a:pPr>
            <a:defRPr cap="all"/>
          </a:pPr>
          <a:r>
            <a:rPr lang="en-US"/>
            <a:t>Importance of UX in social apps</a:t>
          </a:r>
        </a:p>
      </dgm:t>
    </dgm:pt>
    <dgm:pt modelId="{F3BAC786-BA73-44E4-8D8E-2E621D8CBF64}" type="parTrans" cxnId="{05D91F4C-8A1E-4FD6-8336-CD099FF07006}">
      <dgm:prSet/>
      <dgm:spPr/>
      <dgm:t>
        <a:bodyPr/>
        <a:lstStyle/>
        <a:p>
          <a:endParaRPr lang="en-US"/>
        </a:p>
      </dgm:t>
    </dgm:pt>
    <dgm:pt modelId="{D8A0E2AA-08F1-4D40-B695-8D3B42F69592}" type="sibTrans" cxnId="{05D91F4C-8A1E-4FD6-8336-CD099FF07006}">
      <dgm:prSet/>
      <dgm:spPr/>
      <dgm:t>
        <a:bodyPr/>
        <a:lstStyle/>
        <a:p>
          <a:endParaRPr lang="en-US"/>
        </a:p>
      </dgm:t>
    </dgm:pt>
    <dgm:pt modelId="{1E720CE0-6A94-4E9D-B96E-2DBB55421974}">
      <dgm:prSet/>
      <dgm:spPr/>
      <dgm:t>
        <a:bodyPr/>
        <a:lstStyle/>
        <a:p>
          <a:pPr>
            <a:defRPr cap="all"/>
          </a:pPr>
          <a:r>
            <a:rPr lang="en-US"/>
            <a:t>Knowledge of data modeling &amp; geolocation</a:t>
          </a:r>
        </a:p>
      </dgm:t>
    </dgm:pt>
    <dgm:pt modelId="{27D68B41-35E0-46F7-838D-E3233ADABB17}" type="parTrans" cxnId="{B7B42FFC-6CE7-44E5-A21B-9BF5B4666DC8}">
      <dgm:prSet/>
      <dgm:spPr/>
      <dgm:t>
        <a:bodyPr/>
        <a:lstStyle/>
        <a:p>
          <a:endParaRPr lang="en-US"/>
        </a:p>
      </dgm:t>
    </dgm:pt>
    <dgm:pt modelId="{1EDA132A-C33E-4773-AD48-26A2788B572D}" type="sibTrans" cxnId="{B7B42FFC-6CE7-44E5-A21B-9BF5B4666DC8}">
      <dgm:prSet/>
      <dgm:spPr/>
      <dgm:t>
        <a:bodyPr/>
        <a:lstStyle/>
        <a:p>
          <a:endParaRPr lang="en-US"/>
        </a:p>
      </dgm:t>
    </dgm:pt>
    <dgm:pt modelId="{01C4E16C-ABC4-4174-9DCA-B80C8C507F1E}">
      <dgm:prSet/>
      <dgm:spPr/>
      <dgm:t>
        <a:bodyPr/>
        <a:lstStyle/>
        <a:p>
          <a:pPr>
            <a:defRPr cap="all"/>
          </a:pPr>
          <a:r>
            <a:rPr lang="en-US"/>
            <a:t>Skills in API integration</a:t>
          </a:r>
        </a:p>
      </dgm:t>
    </dgm:pt>
    <dgm:pt modelId="{ECA3BF3F-1E16-4A23-8D85-24647E7CEDC4}" type="parTrans" cxnId="{278CE1CA-4533-4256-AC89-6887DF320EE4}">
      <dgm:prSet/>
      <dgm:spPr/>
      <dgm:t>
        <a:bodyPr/>
        <a:lstStyle/>
        <a:p>
          <a:endParaRPr lang="en-US"/>
        </a:p>
      </dgm:t>
    </dgm:pt>
    <dgm:pt modelId="{1A35AFA9-E629-4F65-9004-08E68997FA48}" type="sibTrans" cxnId="{278CE1CA-4533-4256-AC89-6887DF320EE4}">
      <dgm:prSet/>
      <dgm:spPr/>
      <dgm:t>
        <a:bodyPr/>
        <a:lstStyle/>
        <a:p>
          <a:endParaRPr lang="en-US"/>
        </a:p>
      </dgm:t>
    </dgm:pt>
    <dgm:pt modelId="{E2451692-4FD3-4917-A47D-8B936EBB2E04}">
      <dgm:prSet/>
      <dgm:spPr/>
      <dgm:t>
        <a:bodyPr/>
        <a:lstStyle/>
        <a:p>
          <a:pPr>
            <a:defRPr cap="all"/>
          </a:pPr>
          <a:r>
            <a:rPr lang="en-US"/>
            <a:t>Tech’s impact on real-world issues</a:t>
          </a:r>
        </a:p>
      </dgm:t>
    </dgm:pt>
    <dgm:pt modelId="{139C5940-7449-4113-96D1-4904706C28B0}" type="parTrans" cxnId="{0A759F22-043E-48D7-A241-6C09E2F3F2DE}">
      <dgm:prSet/>
      <dgm:spPr/>
      <dgm:t>
        <a:bodyPr/>
        <a:lstStyle/>
        <a:p>
          <a:endParaRPr lang="en-US"/>
        </a:p>
      </dgm:t>
    </dgm:pt>
    <dgm:pt modelId="{5A7932CF-B5D7-4CE5-8EA2-2B9C52151FEA}" type="sibTrans" cxnId="{0A759F22-043E-48D7-A241-6C09E2F3F2DE}">
      <dgm:prSet/>
      <dgm:spPr/>
      <dgm:t>
        <a:bodyPr/>
        <a:lstStyle/>
        <a:p>
          <a:endParaRPr lang="en-US"/>
        </a:p>
      </dgm:t>
    </dgm:pt>
    <dgm:pt modelId="{0E4B88E8-1968-46EE-98DC-284FE4B99ABD}" type="pres">
      <dgm:prSet presAssocID="{62A35C4D-416D-49AE-B158-7DE9A320D662}" presName="root" presStyleCnt="0">
        <dgm:presLayoutVars>
          <dgm:dir/>
          <dgm:resizeHandles val="exact"/>
        </dgm:presLayoutVars>
      </dgm:prSet>
      <dgm:spPr/>
    </dgm:pt>
    <dgm:pt modelId="{4D59A569-E9B2-4E01-BA09-03852069709A}" type="pres">
      <dgm:prSet presAssocID="{48D2BC25-D2CC-49E9-8B89-35A60F25E088}" presName="compNode" presStyleCnt="0"/>
      <dgm:spPr/>
    </dgm:pt>
    <dgm:pt modelId="{576AA9D5-7E39-4A2B-AED3-948B586458A0}" type="pres">
      <dgm:prSet presAssocID="{48D2BC25-D2CC-49E9-8B89-35A60F25E088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7472246-8FD8-44AE-A96C-5DCABF03830A}" type="pres">
      <dgm:prSet presAssocID="{48D2BC25-D2CC-49E9-8B89-35A60F25E08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941A659-D600-4F7E-8A7F-1B1C65C5CF17}" type="pres">
      <dgm:prSet presAssocID="{48D2BC25-D2CC-49E9-8B89-35A60F25E088}" presName="spaceRect" presStyleCnt="0"/>
      <dgm:spPr/>
    </dgm:pt>
    <dgm:pt modelId="{FDB81E06-2D48-4FE5-B6EF-80866E48BEFE}" type="pres">
      <dgm:prSet presAssocID="{48D2BC25-D2CC-49E9-8B89-35A60F25E088}" presName="textRect" presStyleLbl="revTx" presStyleIdx="0" presStyleCnt="5">
        <dgm:presLayoutVars>
          <dgm:chMax val="1"/>
          <dgm:chPref val="1"/>
        </dgm:presLayoutVars>
      </dgm:prSet>
      <dgm:spPr/>
    </dgm:pt>
    <dgm:pt modelId="{BA2CF8B3-5A26-46EF-BD2E-7FC0210F7665}" type="pres">
      <dgm:prSet presAssocID="{54920745-0595-4C06-9CC6-4920091A46D2}" presName="sibTrans" presStyleCnt="0"/>
      <dgm:spPr/>
    </dgm:pt>
    <dgm:pt modelId="{12F3F892-DF0B-4D2D-BD29-BF3C51371924}" type="pres">
      <dgm:prSet presAssocID="{AD36C07A-5B1C-49A1-ACDA-2541240A6B21}" presName="compNode" presStyleCnt="0"/>
      <dgm:spPr/>
    </dgm:pt>
    <dgm:pt modelId="{76871B6D-61AA-4DA3-A376-A8D6C2732C50}" type="pres">
      <dgm:prSet presAssocID="{AD36C07A-5B1C-49A1-ACDA-2541240A6B2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D87B4C5-1BD3-4786-A36C-313469AE882B}" type="pres">
      <dgm:prSet presAssocID="{AD36C07A-5B1C-49A1-ACDA-2541240A6B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955C66A-26C1-493D-8594-A6526BD99BBA}" type="pres">
      <dgm:prSet presAssocID="{AD36C07A-5B1C-49A1-ACDA-2541240A6B21}" presName="spaceRect" presStyleCnt="0"/>
      <dgm:spPr/>
    </dgm:pt>
    <dgm:pt modelId="{66451479-761B-497C-A22A-D8028AB82FED}" type="pres">
      <dgm:prSet presAssocID="{AD36C07A-5B1C-49A1-ACDA-2541240A6B21}" presName="textRect" presStyleLbl="revTx" presStyleIdx="1" presStyleCnt="5">
        <dgm:presLayoutVars>
          <dgm:chMax val="1"/>
          <dgm:chPref val="1"/>
        </dgm:presLayoutVars>
      </dgm:prSet>
      <dgm:spPr/>
    </dgm:pt>
    <dgm:pt modelId="{D44D025E-F116-4E28-B6DF-D27C8B8B390D}" type="pres">
      <dgm:prSet presAssocID="{D8A0E2AA-08F1-4D40-B695-8D3B42F69592}" presName="sibTrans" presStyleCnt="0"/>
      <dgm:spPr/>
    </dgm:pt>
    <dgm:pt modelId="{00DA1A39-BF69-4432-8D65-EA44B0F6127C}" type="pres">
      <dgm:prSet presAssocID="{1E720CE0-6A94-4E9D-B96E-2DBB55421974}" presName="compNode" presStyleCnt="0"/>
      <dgm:spPr/>
    </dgm:pt>
    <dgm:pt modelId="{E35F1034-9C47-44B2-95BE-9D5AD812BDDF}" type="pres">
      <dgm:prSet presAssocID="{1E720CE0-6A94-4E9D-B96E-2DBB5542197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BF84C1-FDD7-4B8A-8C18-A4119BE3F794}" type="pres">
      <dgm:prSet presAssocID="{1E720CE0-6A94-4E9D-B96E-2DBB5542197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1A812B59-492E-48F2-8782-024C20C5741C}" type="pres">
      <dgm:prSet presAssocID="{1E720CE0-6A94-4E9D-B96E-2DBB55421974}" presName="spaceRect" presStyleCnt="0"/>
      <dgm:spPr/>
    </dgm:pt>
    <dgm:pt modelId="{EFF13F57-33D8-4F94-B4C2-B267454C2B64}" type="pres">
      <dgm:prSet presAssocID="{1E720CE0-6A94-4E9D-B96E-2DBB55421974}" presName="textRect" presStyleLbl="revTx" presStyleIdx="2" presStyleCnt="5">
        <dgm:presLayoutVars>
          <dgm:chMax val="1"/>
          <dgm:chPref val="1"/>
        </dgm:presLayoutVars>
      </dgm:prSet>
      <dgm:spPr/>
    </dgm:pt>
    <dgm:pt modelId="{F9ECAAD5-1941-4CBB-89EB-69E0D2F4E3F2}" type="pres">
      <dgm:prSet presAssocID="{1EDA132A-C33E-4773-AD48-26A2788B572D}" presName="sibTrans" presStyleCnt="0"/>
      <dgm:spPr/>
    </dgm:pt>
    <dgm:pt modelId="{C5C4C5C3-2CD6-4C43-9A10-49A9E5F37DF6}" type="pres">
      <dgm:prSet presAssocID="{01C4E16C-ABC4-4174-9DCA-B80C8C507F1E}" presName="compNode" presStyleCnt="0"/>
      <dgm:spPr/>
    </dgm:pt>
    <dgm:pt modelId="{16F91924-508E-435C-BDD9-DB8F205FFA70}" type="pres">
      <dgm:prSet presAssocID="{01C4E16C-ABC4-4174-9DCA-B80C8C507F1E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7987F7F-FC59-4D20-959D-396387B77085}" type="pres">
      <dgm:prSet presAssocID="{01C4E16C-ABC4-4174-9DCA-B80C8C507F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C574928-8F95-4CC4-AC5E-6F3AB93F842E}" type="pres">
      <dgm:prSet presAssocID="{01C4E16C-ABC4-4174-9DCA-B80C8C507F1E}" presName="spaceRect" presStyleCnt="0"/>
      <dgm:spPr/>
    </dgm:pt>
    <dgm:pt modelId="{0D8DBD05-3A9C-4ED2-B87C-E3F4A102F56C}" type="pres">
      <dgm:prSet presAssocID="{01C4E16C-ABC4-4174-9DCA-B80C8C507F1E}" presName="textRect" presStyleLbl="revTx" presStyleIdx="3" presStyleCnt="5">
        <dgm:presLayoutVars>
          <dgm:chMax val="1"/>
          <dgm:chPref val="1"/>
        </dgm:presLayoutVars>
      </dgm:prSet>
      <dgm:spPr/>
    </dgm:pt>
    <dgm:pt modelId="{BFA2ECF2-05B1-4EF8-AA79-430DF59B3BAE}" type="pres">
      <dgm:prSet presAssocID="{1A35AFA9-E629-4F65-9004-08E68997FA48}" presName="sibTrans" presStyleCnt="0"/>
      <dgm:spPr/>
    </dgm:pt>
    <dgm:pt modelId="{ECC1B843-C7AC-4CFD-B51A-409C26432EAB}" type="pres">
      <dgm:prSet presAssocID="{E2451692-4FD3-4917-A47D-8B936EBB2E04}" presName="compNode" presStyleCnt="0"/>
      <dgm:spPr/>
    </dgm:pt>
    <dgm:pt modelId="{D9690C07-F8B9-4B8B-923B-2AF10E667749}" type="pres">
      <dgm:prSet presAssocID="{E2451692-4FD3-4917-A47D-8B936EBB2E04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500B634-57DB-4058-9A5A-E2524C3891C6}" type="pres">
      <dgm:prSet presAssocID="{E2451692-4FD3-4917-A47D-8B936EBB2E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759E01CB-5FA0-451C-95BA-2BAE44D038B7}" type="pres">
      <dgm:prSet presAssocID="{E2451692-4FD3-4917-A47D-8B936EBB2E04}" presName="spaceRect" presStyleCnt="0"/>
      <dgm:spPr/>
    </dgm:pt>
    <dgm:pt modelId="{C4C60C39-8298-464B-8377-2D84343D6668}" type="pres">
      <dgm:prSet presAssocID="{E2451692-4FD3-4917-A47D-8B936EBB2E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A759F22-043E-48D7-A241-6C09E2F3F2DE}" srcId="{62A35C4D-416D-49AE-B158-7DE9A320D662}" destId="{E2451692-4FD3-4917-A47D-8B936EBB2E04}" srcOrd="4" destOrd="0" parTransId="{139C5940-7449-4113-96D1-4904706C28B0}" sibTransId="{5A7932CF-B5D7-4CE5-8EA2-2B9C52151FEA}"/>
    <dgm:cxn modelId="{05D91F4C-8A1E-4FD6-8336-CD099FF07006}" srcId="{62A35C4D-416D-49AE-B158-7DE9A320D662}" destId="{AD36C07A-5B1C-49A1-ACDA-2541240A6B21}" srcOrd="1" destOrd="0" parTransId="{F3BAC786-BA73-44E4-8D8E-2E621D8CBF64}" sibTransId="{D8A0E2AA-08F1-4D40-B695-8D3B42F69592}"/>
    <dgm:cxn modelId="{8ADA3E6E-914B-4FA0-9706-1E29A1C72FCA}" type="presOf" srcId="{1E720CE0-6A94-4E9D-B96E-2DBB55421974}" destId="{EFF13F57-33D8-4F94-B4C2-B267454C2B64}" srcOrd="0" destOrd="0" presId="urn:microsoft.com/office/officeart/2018/5/layout/IconLeafLabelList"/>
    <dgm:cxn modelId="{73E83157-E944-4779-AFF0-EDAC7C774A08}" type="presOf" srcId="{48D2BC25-D2CC-49E9-8B89-35A60F25E088}" destId="{FDB81E06-2D48-4FE5-B6EF-80866E48BEFE}" srcOrd="0" destOrd="0" presId="urn:microsoft.com/office/officeart/2018/5/layout/IconLeafLabelList"/>
    <dgm:cxn modelId="{DB1EEE7C-2FC6-40A7-A4F8-87335A94CFB3}" type="presOf" srcId="{01C4E16C-ABC4-4174-9DCA-B80C8C507F1E}" destId="{0D8DBD05-3A9C-4ED2-B87C-E3F4A102F56C}" srcOrd="0" destOrd="0" presId="urn:microsoft.com/office/officeart/2018/5/layout/IconLeafLabelList"/>
    <dgm:cxn modelId="{469DB2A5-935B-4AAC-BE80-CF37BF72953B}" type="presOf" srcId="{62A35C4D-416D-49AE-B158-7DE9A320D662}" destId="{0E4B88E8-1968-46EE-98DC-284FE4B99ABD}" srcOrd="0" destOrd="0" presId="urn:microsoft.com/office/officeart/2018/5/layout/IconLeafLabelList"/>
    <dgm:cxn modelId="{278CE1CA-4533-4256-AC89-6887DF320EE4}" srcId="{62A35C4D-416D-49AE-B158-7DE9A320D662}" destId="{01C4E16C-ABC4-4174-9DCA-B80C8C507F1E}" srcOrd="3" destOrd="0" parTransId="{ECA3BF3F-1E16-4A23-8D85-24647E7CEDC4}" sibTransId="{1A35AFA9-E629-4F65-9004-08E68997FA48}"/>
    <dgm:cxn modelId="{875A8FE4-DB94-4B51-89C0-DC3D9FD094F0}" srcId="{62A35C4D-416D-49AE-B158-7DE9A320D662}" destId="{48D2BC25-D2CC-49E9-8B89-35A60F25E088}" srcOrd="0" destOrd="0" parTransId="{0B2A5257-DF0C-43A6-8AC8-FA2EB6941595}" sibTransId="{54920745-0595-4C06-9CC6-4920091A46D2}"/>
    <dgm:cxn modelId="{553020E5-53DA-4ADC-864F-4CEBC657FED3}" type="presOf" srcId="{AD36C07A-5B1C-49A1-ACDA-2541240A6B21}" destId="{66451479-761B-497C-A22A-D8028AB82FED}" srcOrd="0" destOrd="0" presId="urn:microsoft.com/office/officeart/2018/5/layout/IconLeafLabelList"/>
    <dgm:cxn modelId="{B7B42FFC-6CE7-44E5-A21B-9BF5B4666DC8}" srcId="{62A35C4D-416D-49AE-B158-7DE9A320D662}" destId="{1E720CE0-6A94-4E9D-B96E-2DBB55421974}" srcOrd="2" destOrd="0" parTransId="{27D68B41-35E0-46F7-838D-E3233ADABB17}" sibTransId="{1EDA132A-C33E-4773-AD48-26A2788B572D}"/>
    <dgm:cxn modelId="{DAF526FE-32B1-4307-82F1-F1F94437BC23}" type="presOf" srcId="{E2451692-4FD3-4917-A47D-8B936EBB2E04}" destId="{C4C60C39-8298-464B-8377-2D84343D6668}" srcOrd="0" destOrd="0" presId="urn:microsoft.com/office/officeart/2018/5/layout/IconLeafLabelList"/>
    <dgm:cxn modelId="{EC83307F-0E19-4FB3-9018-CDCD7F2A4E66}" type="presParOf" srcId="{0E4B88E8-1968-46EE-98DC-284FE4B99ABD}" destId="{4D59A569-E9B2-4E01-BA09-03852069709A}" srcOrd="0" destOrd="0" presId="urn:microsoft.com/office/officeart/2018/5/layout/IconLeafLabelList"/>
    <dgm:cxn modelId="{460EC808-74F5-467F-8A0C-3E2769DC9F75}" type="presParOf" srcId="{4D59A569-E9B2-4E01-BA09-03852069709A}" destId="{576AA9D5-7E39-4A2B-AED3-948B586458A0}" srcOrd="0" destOrd="0" presId="urn:microsoft.com/office/officeart/2018/5/layout/IconLeafLabelList"/>
    <dgm:cxn modelId="{494BE43E-756D-41F1-A4DF-1C613F2CC3E2}" type="presParOf" srcId="{4D59A569-E9B2-4E01-BA09-03852069709A}" destId="{67472246-8FD8-44AE-A96C-5DCABF03830A}" srcOrd="1" destOrd="0" presId="urn:microsoft.com/office/officeart/2018/5/layout/IconLeafLabelList"/>
    <dgm:cxn modelId="{98263CF2-F5F6-4208-8699-BA2F480C9547}" type="presParOf" srcId="{4D59A569-E9B2-4E01-BA09-03852069709A}" destId="{3941A659-D600-4F7E-8A7F-1B1C65C5CF17}" srcOrd="2" destOrd="0" presId="urn:microsoft.com/office/officeart/2018/5/layout/IconLeafLabelList"/>
    <dgm:cxn modelId="{EE7E6DE1-795C-436F-AC61-A65B93E708ED}" type="presParOf" srcId="{4D59A569-E9B2-4E01-BA09-03852069709A}" destId="{FDB81E06-2D48-4FE5-B6EF-80866E48BEFE}" srcOrd="3" destOrd="0" presId="urn:microsoft.com/office/officeart/2018/5/layout/IconLeafLabelList"/>
    <dgm:cxn modelId="{0BC0E7F1-835A-4299-AF1E-AB87AB600BBA}" type="presParOf" srcId="{0E4B88E8-1968-46EE-98DC-284FE4B99ABD}" destId="{BA2CF8B3-5A26-46EF-BD2E-7FC0210F7665}" srcOrd="1" destOrd="0" presId="urn:microsoft.com/office/officeart/2018/5/layout/IconLeafLabelList"/>
    <dgm:cxn modelId="{A60067A3-8E56-43CE-8C1D-6953DDAC38DD}" type="presParOf" srcId="{0E4B88E8-1968-46EE-98DC-284FE4B99ABD}" destId="{12F3F892-DF0B-4D2D-BD29-BF3C51371924}" srcOrd="2" destOrd="0" presId="urn:microsoft.com/office/officeart/2018/5/layout/IconLeafLabelList"/>
    <dgm:cxn modelId="{2BC580F7-6732-48BC-856A-DEF51CF4D995}" type="presParOf" srcId="{12F3F892-DF0B-4D2D-BD29-BF3C51371924}" destId="{76871B6D-61AA-4DA3-A376-A8D6C2732C50}" srcOrd="0" destOrd="0" presId="urn:microsoft.com/office/officeart/2018/5/layout/IconLeafLabelList"/>
    <dgm:cxn modelId="{C257BD26-13F4-4C42-8E5B-EF7240597FFE}" type="presParOf" srcId="{12F3F892-DF0B-4D2D-BD29-BF3C51371924}" destId="{5D87B4C5-1BD3-4786-A36C-313469AE882B}" srcOrd="1" destOrd="0" presId="urn:microsoft.com/office/officeart/2018/5/layout/IconLeafLabelList"/>
    <dgm:cxn modelId="{037DDC3F-8D49-40B5-ACDA-FA9A6976F67B}" type="presParOf" srcId="{12F3F892-DF0B-4D2D-BD29-BF3C51371924}" destId="{A955C66A-26C1-493D-8594-A6526BD99BBA}" srcOrd="2" destOrd="0" presId="urn:microsoft.com/office/officeart/2018/5/layout/IconLeafLabelList"/>
    <dgm:cxn modelId="{DAE6CEE1-DB5D-4A11-9D40-5FA2D230BD79}" type="presParOf" srcId="{12F3F892-DF0B-4D2D-BD29-BF3C51371924}" destId="{66451479-761B-497C-A22A-D8028AB82FED}" srcOrd="3" destOrd="0" presId="urn:microsoft.com/office/officeart/2018/5/layout/IconLeafLabelList"/>
    <dgm:cxn modelId="{320727DE-113E-44E7-B830-34A46EC37280}" type="presParOf" srcId="{0E4B88E8-1968-46EE-98DC-284FE4B99ABD}" destId="{D44D025E-F116-4E28-B6DF-D27C8B8B390D}" srcOrd="3" destOrd="0" presId="urn:microsoft.com/office/officeart/2018/5/layout/IconLeafLabelList"/>
    <dgm:cxn modelId="{1131B403-F25B-4C7C-BEA2-E382505DEAD2}" type="presParOf" srcId="{0E4B88E8-1968-46EE-98DC-284FE4B99ABD}" destId="{00DA1A39-BF69-4432-8D65-EA44B0F6127C}" srcOrd="4" destOrd="0" presId="urn:microsoft.com/office/officeart/2018/5/layout/IconLeafLabelList"/>
    <dgm:cxn modelId="{99ED1B13-E9A9-4606-9051-598CA7D3918D}" type="presParOf" srcId="{00DA1A39-BF69-4432-8D65-EA44B0F6127C}" destId="{E35F1034-9C47-44B2-95BE-9D5AD812BDDF}" srcOrd="0" destOrd="0" presId="urn:microsoft.com/office/officeart/2018/5/layout/IconLeafLabelList"/>
    <dgm:cxn modelId="{9D8996ED-0F38-4C68-B885-AC587D33E12A}" type="presParOf" srcId="{00DA1A39-BF69-4432-8D65-EA44B0F6127C}" destId="{4EBF84C1-FDD7-4B8A-8C18-A4119BE3F794}" srcOrd="1" destOrd="0" presId="urn:microsoft.com/office/officeart/2018/5/layout/IconLeafLabelList"/>
    <dgm:cxn modelId="{8138556E-9A15-4CA6-AF27-D8B8ECEAD52F}" type="presParOf" srcId="{00DA1A39-BF69-4432-8D65-EA44B0F6127C}" destId="{1A812B59-492E-48F2-8782-024C20C5741C}" srcOrd="2" destOrd="0" presId="urn:microsoft.com/office/officeart/2018/5/layout/IconLeafLabelList"/>
    <dgm:cxn modelId="{59862C18-DCC5-47C8-8197-55712AE5F9AC}" type="presParOf" srcId="{00DA1A39-BF69-4432-8D65-EA44B0F6127C}" destId="{EFF13F57-33D8-4F94-B4C2-B267454C2B64}" srcOrd="3" destOrd="0" presId="urn:microsoft.com/office/officeart/2018/5/layout/IconLeafLabelList"/>
    <dgm:cxn modelId="{EF0979E5-EA9B-4EDB-B453-6CDA8873A527}" type="presParOf" srcId="{0E4B88E8-1968-46EE-98DC-284FE4B99ABD}" destId="{F9ECAAD5-1941-4CBB-89EB-69E0D2F4E3F2}" srcOrd="5" destOrd="0" presId="urn:microsoft.com/office/officeart/2018/5/layout/IconLeafLabelList"/>
    <dgm:cxn modelId="{B5BE0DAE-D67A-43B3-B3A1-B736C4457DC8}" type="presParOf" srcId="{0E4B88E8-1968-46EE-98DC-284FE4B99ABD}" destId="{C5C4C5C3-2CD6-4C43-9A10-49A9E5F37DF6}" srcOrd="6" destOrd="0" presId="urn:microsoft.com/office/officeart/2018/5/layout/IconLeafLabelList"/>
    <dgm:cxn modelId="{E4B136D8-C1B1-4B51-BF2D-B7FDE1AE039B}" type="presParOf" srcId="{C5C4C5C3-2CD6-4C43-9A10-49A9E5F37DF6}" destId="{16F91924-508E-435C-BDD9-DB8F205FFA70}" srcOrd="0" destOrd="0" presId="urn:microsoft.com/office/officeart/2018/5/layout/IconLeafLabelList"/>
    <dgm:cxn modelId="{30B26A89-741D-4756-A932-465A268B1FFB}" type="presParOf" srcId="{C5C4C5C3-2CD6-4C43-9A10-49A9E5F37DF6}" destId="{67987F7F-FC59-4D20-959D-396387B77085}" srcOrd="1" destOrd="0" presId="urn:microsoft.com/office/officeart/2018/5/layout/IconLeafLabelList"/>
    <dgm:cxn modelId="{427584F0-D47E-4DBB-9780-5208A4578007}" type="presParOf" srcId="{C5C4C5C3-2CD6-4C43-9A10-49A9E5F37DF6}" destId="{FC574928-8F95-4CC4-AC5E-6F3AB93F842E}" srcOrd="2" destOrd="0" presId="urn:microsoft.com/office/officeart/2018/5/layout/IconLeafLabelList"/>
    <dgm:cxn modelId="{92482C03-E6EF-4E76-87A6-5EB76653BCD7}" type="presParOf" srcId="{C5C4C5C3-2CD6-4C43-9A10-49A9E5F37DF6}" destId="{0D8DBD05-3A9C-4ED2-B87C-E3F4A102F56C}" srcOrd="3" destOrd="0" presId="urn:microsoft.com/office/officeart/2018/5/layout/IconLeafLabelList"/>
    <dgm:cxn modelId="{4A184E2B-EEF3-4B66-A743-97C49242C7B7}" type="presParOf" srcId="{0E4B88E8-1968-46EE-98DC-284FE4B99ABD}" destId="{BFA2ECF2-05B1-4EF8-AA79-430DF59B3BAE}" srcOrd="7" destOrd="0" presId="urn:microsoft.com/office/officeart/2018/5/layout/IconLeafLabelList"/>
    <dgm:cxn modelId="{B3BD2731-FB87-4014-88BC-9FFCA6CB88E0}" type="presParOf" srcId="{0E4B88E8-1968-46EE-98DC-284FE4B99ABD}" destId="{ECC1B843-C7AC-4CFD-B51A-409C26432EAB}" srcOrd="8" destOrd="0" presId="urn:microsoft.com/office/officeart/2018/5/layout/IconLeafLabelList"/>
    <dgm:cxn modelId="{A7AA2E92-2697-4FD0-831C-9C8695FF2D0A}" type="presParOf" srcId="{ECC1B843-C7AC-4CFD-B51A-409C26432EAB}" destId="{D9690C07-F8B9-4B8B-923B-2AF10E667749}" srcOrd="0" destOrd="0" presId="urn:microsoft.com/office/officeart/2018/5/layout/IconLeafLabelList"/>
    <dgm:cxn modelId="{687DAEA2-B3F9-4B09-8C07-B99109C2F338}" type="presParOf" srcId="{ECC1B843-C7AC-4CFD-B51A-409C26432EAB}" destId="{7500B634-57DB-4058-9A5A-E2524C3891C6}" srcOrd="1" destOrd="0" presId="urn:microsoft.com/office/officeart/2018/5/layout/IconLeafLabelList"/>
    <dgm:cxn modelId="{97E486C3-EF5D-407A-9663-EE03124D8CF2}" type="presParOf" srcId="{ECC1B843-C7AC-4CFD-B51A-409C26432EAB}" destId="{759E01CB-5FA0-451C-95BA-2BAE44D038B7}" srcOrd="2" destOrd="0" presId="urn:microsoft.com/office/officeart/2018/5/layout/IconLeafLabelList"/>
    <dgm:cxn modelId="{5D1C79C2-8E00-4316-8145-E9F203EF043A}" type="presParOf" srcId="{ECC1B843-C7AC-4CFD-B51A-409C26432EAB}" destId="{C4C60C39-8298-464B-8377-2D84343D666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56E8C6-8AED-4D7A-8D2B-81198C937242}">
      <dsp:nvSpPr>
        <dsp:cNvPr id="0" name=""/>
        <dsp:cNvSpPr/>
      </dsp:nvSpPr>
      <dsp:spPr>
        <a:xfrm>
          <a:off x="4476288" y="1038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Frontend: HTML, CSS, JavaScript</a:t>
          </a:r>
        </a:p>
      </dsp:txBody>
      <dsp:txXfrm>
        <a:off x="4476288" y="1038"/>
        <a:ext cx="644946" cy="644946"/>
      </dsp:txXfrm>
    </dsp:sp>
    <dsp:sp modelId="{0E87EB29-A35B-48BE-8F80-35D05DC5D54C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18936074"/>
            <a:gd name="adj4" fmla="val 18013016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24F9A-8F1A-4BCF-A74D-DDCF7E16D3BD}">
      <dsp:nvSpPr>
        <dsp:cNvPr id="0" name=""/>
        <dsp:cNvSpPr/>
      </dsp:nvSpPr>
      <dsp:spPr>
        <a:xfrm>
          <a:off x="5524178" y="880322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Backend: PHP or Python</a:t>
          </a:r>
        </a:p>
      </dsp:txBody>
      <dsp:txXfrm>
        <a:off x="5524178" y="880322"/>
        <a:ext cx="644946" cy="644946"/>
      </dsp:txXfrm>
    </dsp:sp>
    <dsp:sp modelId="{BDD4BBCD-A9C8-4BA3-94A5-84A5AD01B41B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21462419"/>
            <a:gd name="adj4" fmla="val 20411975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A95BE-96F7-4D72-9B5F-15D095E76D01}">
      <dsp:nvSpPr>
        <dsp:cNvPr id="0" name=""/>
        <dsp:cNvSpPr/>
      </dsp:nvSpPr>
      <dsp:spPr>
        <a:xfrm>
          <a:off x="5761715" y="2227464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Database: MySQL</a:t>
          </a:r>
        </a:p>
      </dsp:txBody>
      <dsp:txXfrm>
        <a:off x="5761715" y="2227464"/>
        <a:ext cx="644946" cy="644946"/>
      </dsp:txXfrm>
    </dsp:sp>
    <dsp:sp modelId="{22CC0E5B-58CB-47F7-BAC0-540FFB9A6BD4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2052635"/>
            <a:gd name="adj4" fmla="val 1174000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51D8B-D2D0-457B-8F51-DB2A9F91EB22}">
      <dsp:nvSpPr>
        <dsp:cNvPr id="0" name=""/>
        <dsp:cNvSpPr/>
      </dsp:nvSpPr>
      <dsp:spPr>
        <a:xfrm>
          <a:off x="5077754" y="3412120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APIs: Google Maps API</a:t>
          </a:r>
        </a:p>
      </dsp:txBody>
      <dsp:txXfrm>
        <a:off x="5077754" y="3412120"/>
        <a:ext cx="644946" cy="644946"/>
      </dsp:txXfrm>
    </dsp:sp>
    <dsp:sp modelId="{7506541B-0E35-4558-8748-3517B28E337C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4663028"/>
            <a:gd name="adj4" fmla="val 3672868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7C068-8696-49E3-903B-130CD60F6918}">
      <dsp:nvSpPr>
        <dsp:cNvPr id="0" name=""/>
        <dsp:cNvSpPr/>
      </dsp:nvSpPr>
      <dsp:spPr>
        <a:xfrm>
          <a:off x="3792326" y="3879977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User Roles: Donor, Receiver (NGO), Admin</a:t>
          </a:r>
        </a:p>
      </dsp:txBody>
      <dsp:txXfrm>
        <a:off x="3792326" y="3879977"/>
        <a:ext cx="644946" cy="644946"/>
      </dsp:txXfrm>
    </dsp:sp>
    <dsp:sp modelId="{DC4B00B3-F3B0-493A-819D-D9AF4E98E3BA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6946946"/>
            <a:gd name="adj4" fmla="val 5956786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E169A-2715-4BF6-9928-CAAE0F386C60}">
      <dsp:nvSpPr>
        <dsp:cNvPr id="0" name=""/>
        <dsp:cNvSpPr/>
      </dsp:nvSpPr>
      <dsp:spPr>
        <a:xfrm>
          <a:off x="2506899" y="3412120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Workflow:</a:t>
          </a:r>
        </a:p>
      </dsp:txBody>
      <dsp:txXfrm>
        <a:off x="2506899" y="3412120"/>
        <a:ext cx="644946" cy="644946"/>
      </dsp:txXfrm>
    </dsp:sp>
    <dsp:sp modelId="{51FF1DBF-6316-4893-895B-1B9436C990FF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9445814"/>
            <a:gd name="adj4" fmla="val 8567179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DFED5-403D-4C21-9C2F-B0712676AE10}">
      <dsp:nvSpPr>
        <dsp:cNvPr id="0" name=""/>
        <dsp:cNvSpPr/>
      </dsp:nvSpPr>
      <dsp:spPr>
        <a:xfrm>
          <a:off x="1822937" y="2227464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Donor posts food details</a:t>
          </a:r>
        </a:p>
      </dsp:txBody>
      <dsp:txXfrm>
        <a:off x="1822937" y="2227464"/>
        <a:ext cx="644946" cy="644946"/>
      </dsp:txXfrm>
    </dsp:sp>
    <dsp:sp modelId="{E15F39F6-404B-407B-9764-D514A2A359ED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11807839"/>
            <a:gd name="adj4" fmla="val 10757395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85600-BCA6-4106-A10F-42474CDB46D6}">
      <dsp:nvSpPr>
        <dsp:cNvPr id="0" name=""/>
        <dsp:cNvSpPr/>
      </dsp:nvSpPr>
      <dsp:spPr>
        <a:xfrm>
          <a:off x="2060475" y="880322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NGO confirms pickup</a:t>
          </a:r>
        </a:p>
      </dsp:txBody>
      <dsp:txXfrm>
        <a:off x="2060475" y="880322"/>
        <a:ext cx="644946" cy="644946"/>
      </dsp:txXfrm>
    </dsp:sp>
    <dsp:sp modelId="{50D7B3F4-C639-41A0-9B32-EDAE190A7F02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14206798"/>
            <a:gd name="adj4" fmla="val 13283740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86CD6-AE6E-4617-86F3-2D83CA8B5A07}">
      <dsp:nvSpPr>
        <dsp:cNvPr id="0" name=""/>
        <dsp:cNvSpPr/>
      </dsp:nvSpPr>
      <dsp:spPr>
        <a:xfrm>
          <a:off x="3108365" y="1038"/>
          <a:ext cx="644946" cy="644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Admin tracks system activities</a:t>
          </a:r>
        </a:p>
      </dsp:txBody>
      <dsp:txXfrm>
        <a:off x="3108365" y="1038"/>
        <a:ext cx="644946" cy="644946"/>
      </dsp:txXfrm>
    </dsp:sp>
    <dsp:sp modelId="{4946FFDE-C3B4-4345-86EE-0253E227E934}">
      <dsp:nvSpPr>
        <dsp:cNvPr id="0" name=""/>
        <dsp:cNvSpPr/>
      </dsp:nvSpPr>
      <dsp:spPr>
        <a:xfrm>
          <a:off x="1978785" y="66666"/>
          <a:ext cx="4272029" cy="4272029"/>
        </a:xfrm>
        <a:prstGeom prst="circularArrow">
          <a:avLst>
            <a:gd name="adj1" fmla="val 2944"/>
            <a:gd name="adj2" fmla="val 180186"/>
            <a:gd name="adj3" fmla="val 16644673"/>
            <a:gd name="adj4" fmla="val 15575141"/>
            <a:gd name="adj5" fmla="val 3435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82496A-C74D-4B30-87C6-D59AF56DB081}">
      <dsp:nvSpPr>
        <dsp:cNvPr id="0" name=""/>
        <dsp:cNvSpPr/>
      </dsp:nvSpPr>
      <dsp:spPr>
        <a:xfrm>
          <a:off x="401677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E892F-B2F3-43DF-BFF0-B0DB2766F7F4}">
      <dsp:nvSpPr>
        <dsp:cNvPr id="0" name=""/>
        <dsp:cNvSpPr/>
      </dsp:nvSpPr>
      <dsp:spPr>
        <a:xfrm>
          <a:off x="58266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7769B-A3DD-4A87-BDF2-6EF4C0F905A1}">
      <dsp:nvSpPr>
        <dsp:cNvPr id="0" name=""/>
        <dsp:cNvSpPr/>
      </dsp:nvSpPr>
      <dsp:spPr>
        <a:xfrm>
          <a:off x="13020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User Registration &amp; Login</a:t>
          </a:r>
        </a:p>
      </dsp:txBody>
      <dsp:txXfrm>
        <a:off x="130201" y="1113804"/>
        <a:ext cx="1392187" cy="556875"/>
      </dsp:txXfrm>
    </dsp:sp>
    <dsp:sp modelId="{92C1BBF9-B8F9-47B1-BC67-C4B2B50BCD77}">
      <dsp:nvSpPr>
        <dsp:cNvPr id="0" name=""/>
        <dsp:cNvSpPr/>
      </dsp:nvSpPr>
      <dsp:spPr>
        <a:xfrm>
          <a:off x="203749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263AE-768D-4BA6-9ED7-78306EA9446E}">
      <dsp:nvSpPr>
        <dsp:cNvPr id="0" name=""/>
        <dsp:cNvSpPr/>
      </dsp:nvSpPr>
      <dsp:spPr>
        <a:xfrm>
          <a:off x="221848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49ED8-C613-46C6-84A5-8EDD402796DC}">
      <dsp:nvSpPr>
        <dsp:cNvPr id="0" name=""/>
        <dsp:cNvSpPr/>
      </dsp:nvSpPr>
      <dsp:spPr>
        <a:xfrm>
          <a:off x="176602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Donor Dashboard: Upload food, track donations</a:t>
          </a:r>
        </a:p>
      </dsp:txBody>
      <dsp:txXfrm>
        <a:off x="1766021" y="1113804"/>
        <a:ext cx="1392187" cy="556875"/>
      </dsp:txXfrm>
    </dsp:sp>
    <dsp:sp modelId="{3D68DD56-62EF-4247-9765-9F326A8A4AA8}">
      <dsp:nvSpPr>
        <dsp:cNvPr id="0" name=""/>
        <dsp:cNvSpPr/>
      </dsp:nvSpPr>
      <dsp:spPr>
        <a:xfrm>
          <a:off x="367331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4EC3-721A-4C21-A318-7363DEEAB1C7}">
      <dsp:nvSpPr>
        <dsp:cNvPr id="0" name=""/>
        <dsp:cNvSpPr/>
      </dsp:nvSpPr>
      <dsp:spPr>
        <a:xfrm>
          <a:off x="385430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1D347-F1F9-4906-8B16-BCCD2BC67A39}">
      <dsp:nvSpPr>
        <dsp:cNvPr id="0" name=""/>
        <dsp:cNvSpPr/>
      </dsp:nvSpPr>
      <dsp:spPr>
        <a:xfrm>
          <a:off x="3401841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Receiver Dashboard: View listings, request pickups</a:t>
          </a:r>
        </a:p>
      </dsp:txBody>
      <dsp:txXfrm>
        <a:off x="3401841" y="1113804"/>
        <a:ext cx="1392187" cy="556875"/>
      </dsp:txXfrm>
    </dsp:sp>
    <dsp:sp modelId="{C9BC875E-8A97-4BD2-BA30-EE899F9AC904}">
      <dsp:nvSpPr>
        <dsp:cNvPr id="0" name=""/>
        <dsp:cNvSpPr/>
      </dsp:nvSpPr>
      <dsp:spPr>
        <a:xfrm>
          <a:off x="530913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0DF823-62BA-4C8F-AE27-4B3E9D56398C}">
      <dsp:nvSpPr>
        <dsp:cNvPr id="0" name=""/>
        <dsp:cNvSpPr/>
      </dsp:nvSpPr>
      <dsp:spPr>
        <a:xfrm>
          <a:off x="5490122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D0AFE-26A7-4F1F-8D14-57CE77736034}">
      <dsp:nvSpPr>
        <dsp:cNvPr id="0" name=""/>
        <dsp:cNvSpPr/>
      </dsp:nvSpPr>
      <dsp:spPr>
        <a:xfrm>
          <a:off x="5037662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Admin Panel: Monitor, generate reports</a:t>
          </a:r>
        </a:p>
      </dsp:txBody>
      <dsp:txXfrm>
        <a:off x="5037662" y="1113804"/>
        <a:ext cx="1392187" cy="556875"/>
      </dsp:txXfrm>
    </dsp:sp>
    <dsp:sp modelId="{848C2038-CC01-4C6F-A563-971B055205C5}">
      <dsp:nvSpPr>
        <dsp:cNvPr id="0" name=""/>
        <dsp:cNvSpPr/>
      </dsp:nvSpPr>
      <dsp:spPr>
        <a:xfrm>
          <a:off x="6944958" y="54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0E9DA-B372-4C84-8FA0-3F8809681774}">
      <dsp:nvSpPr>
        <dsp:cNvPr id="0" name=""/>
        <dsp:cNvSpPr/>
      </dsp:nvSpPr>
      <dsp:spPr>
        <a:xfrm>
          <a:off x="7125943" y="181038"/>
          <a:ext cx="487265" cy="4872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2056B-8E63-4E56-9797-41EE08051532}">
      <dsp:nvSpPr>
        <dsp:cNvPr id="0" name=""/>
        <dsp:cNvSpPr/>
      </dsp:nvSpPr>
      <dsp:spPr>
        <a:xfrm>
          <a:off x="6673482" y="1113804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Geo-tagging, Notifications (email/SMS)</a:t>
          </a:r>
        </a:p>
      </dsp:txBody>
      <dsp:txXfrm>
        <a:off x="6673482" y="1113804"/>
        <a:ext cx="1392187" cy="556875"/>
      </dsp:txXfrm>
    </dsp:sp>
    <dsp:sp modelId="{28DA8ECC-3FE4-4455-9B42-DEBA55E230C9}">
      <dsp:nvSpPr>
        <dsp:cNvPr id="0" name=""/>
        <dsp:cNvSpPr/>
      </dsp:nvSpPr>
      <dsp:spPr>
        <a:xfrm>
          <a:off x="3673318" y="2018725"/>
          <a:ext cx="849234" cy="84923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CBD97-6095-421A-A389-8071C269120E}">
      <dsp:nvSpPr>
        <dsp:cNvPr id="0" name=""/>
        <dsp:cNvSpPr/>
      </dsp:nvSpPr>
      <dsp:spPr>
        <a:xfrm>
          <a:off x="3854302" y="2199710"/>
          <a:ext cx="487265" cy="4872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B7010-A71E-463A-B678-5004B310B22C}">
      <dsp:nvSpPr>
        <dsp:cNvPr id="0" name=""/>
        <dsp:cNvSpPr/>
      </dsp:nvSpPr>
      <dsp:spPr>
        <a:xfrm>
          <a:off x="3401841" y="3132475"/>
          <a:ext cx="1392187" cy="55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Food education articles, Analytics dashboard</a:t>
          </a:r>
        </a:p>
      </dsp:txBody>
      <dsp:txXfrm>
        <a:off x="3401841" y="3132475"/>
        <a:ext cx="1392187" cy="556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50060-A8EC-4A97-883C-CE373C113C19}">
      <dsp:nvSpPr>
        <dsp:cNvPr id="0" name=""/>
        <dsp:cNvSpPr/>
      </dsp:nvSpPr>
      <dsp:spPr>
        <a:xfrm>
          <a:off x="0" y="985549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Real-time Donation Matching</a:t>
          </a:r>
        </a:p>
      </dsp:txBody>
      <dsp:txXfrm>
        <a:off x="25759" y="1011308"/>
        <a:ext cx="4948606" cy="476152"/>
      </dsp:txXfrm>
    </dsp:sp>
    <dsp:sp modelId="{7EE148D5-CE5A-4A0B-8826-A3942976879A}">
      <dsp:nvSpPr>
        <dsp:cNvPr id="0" name=""/>
        <dsp:cNvSpPr/>
      </dsp:nvSpPr>
      <dsp:spPr>
        <a:xfrm>
          <a:off x="0" y="1576579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Geo-Tagging for nearby donations</a:t>
          </a:r>
        </a:p>
      </dsp:txBody>
      <dsp:txXfrm>
        <a:off x="25759" y="1602338"/>
        <a:ext cx="4948606" cy="476152"/>
      </dsp:txXfrm>
    </dsp:sp>
    <dsp:sp modelId="{BE51F6BA-F1A5-4BA2-A272-AC92C454C496}">
      <dsp:nvSpPr>
        <dsp:cNvPr id="0" name=""/>
        <dsp:cNvSpPr/>
      </dsp:nvSpPr>
      <dsp:spPr>
        <a:xfrm>
          <a:off x="0" y="2167610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Donation History Reports</a:t>
          </a:r>
        </a:p>
      </dsp:txBody>
      <dsp:txXfrm>
        <a:off x="25759" y="2193369"/>
        <a:ext cx="4948606" cy="476152"/>
      </dsp:txXfrm>
    </dsp:sp>
    <dsp:sp modelId="{852AE6A8-AB3E-43F2-867D-E5FE911769DE}">
      <dsp:nvSpPr>
        <dsp:cNvPr id="0" name=""/>
        <dsp:cNvSpPr/>
      </dsp:nvSpPr>
      <dsp:spPr>
        <a:xfrm>
          <a:off x="0" y="2758640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Food Education Module</a:t>
          </a:r>
        </a:p>
      </dsp:txBody>
      <dsp:txXfrm>
        <a:off x="25759" y="2784399"/>
        <a:ext cx="4948606" cy="476152"/>
      </dsp:txXfrm>
    </dsp:sp>
    <dsp:sp modelId="{6713294C-E007-4393-9B5F-3697B3D2FDE3}">
      <dsp:nvSpPr>
        <dsp:cNvPr id="0" name=""/>
        <dsp:cNvSpPr/>
      </dsp:nvSpPr>
      <dsp:spPr>
        <a:xfrm>
          <a:off x="0" y="3349670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Admin Alerts for expired/misused listings</a:t>
          </a:r>
        </a:p>
      </dsp:txBody>
      <dsp:txXfrm>
        <a:off x="25759" y="3375429"/>
        <a:ext cx="4948606" cy="476152"/>
      </dsp:txXfrm>
    </dsp:sp>
    <dsp:sp modelId="{90EA0015-75F3-4D3B-9DCD-DBBBFD8CDBF7}">
      <dsp:nvSpPr>
        <dsp:cNvPr id="0" name=""/>
        <dsp:cNvSpPr/>
      </dsp:nvSpPr>
      <dsp:spPr>
        <a:xfrm>
          <a:off x="0" y="3940700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Role-Based Access control</a:t>
          </a:r>
        </a:p>
      </dsp:txBody>
      <dsp:txXfrm>
        <a:off x="25759" y="3966459"/>
        <a:ext cx="4948606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A3280-A05F-410D-A7E0-C535C6464F34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6BC47E-FA32-457E-9ABA-04D0CD177767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22794-A5F5-482E-83AA-F9A25A1093C0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Internet connectivity required</a:t>
          </a:r>
        </a:p>
      </dsp:txBody>
      <dsp:txXfrm>
        <a:off x="518589" y="1265836"/>
        <a:ext cx="1582031" cy="632812"/>
      </dsp:txXfrm>
    </dsp:sp>
    <dsp:sp modelId="{9BAA59E8-DF17-4525-A650-C8B280D878CA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629F3-663B-4E79-90DF-DEA98792F3E9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49E83-0ACF-49C0-B8CC-C1949D244DD8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No automatic food quality checks</a:t>
          </a:r>
        </a:p>
      </dsp:txBody>
      <dsp:txXfrm>
        <a:off x="2377476" y="1265836"/>
        <a:ext cx="1582031" cy="632812"/>
      </dsp:txXfrm>
    </dsp:sp>
    <dsp:sp modelId="{F235FA3F-DDCC-4E05-83D6-FC2C17B55BC2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805DA-910D-4090-8750-C17BE088556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B4703-A9E6-4D1F-B260-6C00E9276964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Manual scheduling conflicts possible</a:t>
          </a:r>
        </a:p>
      </dsp:txBody>
      <dsp:txXfrm>
        <a:off x="4236363" y="1265836"/>
        <a:ext cx="1582031" cy="632812"/>
      </dsp:txXfrm>
    </dsp:sp>
    <dsp:sp modelId="{0B309A1F-610A-4AB3-861A-4D0B4AB406AD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32E02-F822-4060-9A4B-A641836833A6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98B62-15CA-4037-A2A5-DB8D592056B6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Limited language support</a:t>
          </a:r>
        </a:p>
      </dsp:txBody>
      <dsp:txXfrm>
        <a:off x="6095249" y="1265836"/>
        <a:ext cx="1582031" cy="632812"/>
      </dsp:txXfrm>
    </dsp:sp>
    <dsp:sp modelId="{354DF8BA-C132-4063-B266-D0C64F1C499B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27818-7208-425A-929E-53C00F128650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500C7-B569-4299-9C25-E9035F28238D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User compliance needed</a:t>
          </a:r>
        </a:p>
      </dsp:txBody>
      <dsp:txXfrm>
        <a:off x="3306919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6AA9D5-7E39-4A2B-AED3-948B586458A0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472246-8FD8-44AE-A96C-5DCABF03830A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81E06-2D48-4FE5-B6EF-80866E48BEFE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Experience in full-stack web development</a:t>
          </a:r>
        </a:p>
      </dsp:txBody>
      <dsp:txXfrm>
        <a:off x="4956" y="2131929"/>
        <a:ext cx="1436132" cy="574453"/>
      </dsp:txXfrm>
    </dsp:sp>
    <dsp:sp modelId="{76871B6D-61AA-4DA3-A376-A8D6C2732C50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7B4C5-1BD3-4786-A36C-313469AE882B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51479-761B-497C-A22A-D8028AB82FED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Importance of UX in social apps</a:t>
          </a:r>
        </a:p>
      </dsp:txBody>
      <dsp:txXfrm>
        <a:off x="1692413" y="2131929"/>
        <a:ext cx="1436132" cy="574453"/>
      </dsp:txXfrm>
    </dsp:sp>
    <dsp:sp modelId="{E35F1034-9C47-44B2-95BE-9D5AD812BDDF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F84C1-FDD7-4B8A-8C18-A4119BE3F794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13F57-33D8-4F94-B4C2-B267454C2B64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Knowledge of data modeling &amp; geolocation</a:t>
          </a:r>
        </a:p>
      </dsp:txBody>
      <dsp:txXfrm>
        <a:off x="3379869" y="2131929"/>
        <a:ext cx="1436132" cy="574453"/>
      </dsp:txXfrm>
    </dsp:sp>
    <dsp:sp modelId="{16F91924-508E-435C-BDD9-DB8F205FFA70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987F7F-FC59-4D20-959D-396387B77085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DBD05-3A9C-4ED2-B87C-E3F4A102F56C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Skills in API integration</a:t>
          </a:r>
        </a:p>
      </dsp:txBody>
      <dsp:txXfrm>
        <a:off x="5067325" y="2131929"/>
        <a:ext cx="1436132" cy="574453"/>
      </dsp:txXfrm>
    </dsp:sp>
    <dsp:sp modelId="{D9690C07-F8B9-4B8B-923B-2AF10E667749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0B634-57DB-4058-9A5A-E2524C3891C6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60C39-8298-464B-8377-2D84343D6668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Tech’s impact on real-world issues</a:t>
          </a:r>
        </a:p>
      </dsp:txBody>
      <dsp:txXfrm>
        <a:off x="6754781" y="2131929"/>
        <a:ext cx="1436132" cy="574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Food Wastage Management System is a digital platform designed to reduce food wastage.</a:t>
            </a:r>
          </a:p>
          <a:p>
            <a:r>
              <a:rPr lang="en-US" sz="1700" dirty="0"/>
              <a:t>Connects donors (restaurants, grocery stores, individuals) with NGOs and shelters.</a:t>
            </a:r>
          </a:p>
          <a:p>
            <a:r>
              <a:rPr lang="en-US" sz="1700" dirty="0"/>
              <a:t>Offers real-time listings, geo-tagged donations, smart pickup scheduling, and tracking.</a:t>
            </a:r>
          </a:p>
          <a:p>
            <a:r>
              <a:rPr lang="en-US" sz="1700" dirty="0"/>
              <a:t>Promotes food sustainability and addresses hunger.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1035" name="Picture 1034" descr="Fruits and vegetables in bags">
            <a:extLst>
              <a:ext uri="{FF2B5EF4-FFF2-40B4-BE49-F238E27FC236}">
                <a16:creationId xmlns:a16="http://schemas.microsoft.com/office/drawing/2014/main" id="{B4985B5B-9AEA-C9EB-981F-411BC553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662" r="13788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4" name="AutoShape 4" descr="Food Waste Index Report 2024 By UNEP - PWOnlyIAS">
            <a:extLst>
              <a:ext uri="{FF2B5EF4-FFF2-40B4-BE49-F238E27FC236}">
                <a16:creationId xmlns:a16="http://schemas.microsoft.com/office/drawing/2014/main" id="{858206B1-BFAF-DCF4-6748-3371D5A03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Food Waste Index Report 2024 By UNEP - PWOnlyIAS">
            <a:extLst>
              <a:ext uri="{FF2B5EF4-FFF2-40B4-BE49-F238E27FC236}">
                <a16:creationId xmlns:a16="http://schemas.microsoft.com/office/drawing/2014/main" id="{E8B12820-D7A1-BE83-5250-242C4513A6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 descr="Food Waste Index Report 2024 By UNEP - PWOnlyIAS">
            <a:extLst>
              <a:ext uri="{FF2B5EF4-FFF2-40B4-BE49-F238E27FC236}">
                <a16:creationId xmlns:a16="http://schemas.microsoft.com/office/drawing/2014/main" id="{D85DA335-9C3B-6A3D-C6CA-AF1BD1081B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Food Waste Index Report 2024 By UNEP - PWOnlyIAS">
            <a:extLst>
              <a:ext uri="{FF2B5EF4-FFF2-40B4-BE49-F238E27FC236}">
                <a16:creationId xmlns:a16="http://schemas.microsoft.com/office/drawing/2014/main" id="{22D366F0-F826-00A3-6A0D-A4C05AFCB7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of the Project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394960B-6E90-E783-362E-13D115DD96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DAF7F7F0-9957-45C2-E620-194054697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Food Wastage Management System Flowchart [Start] | v +-------------------+ | Donor Registers | | &amp; Logs Surplus | | Food (Qty, Type, | | Expiration) | +-------------------+ | v +-------------------+ | Receiver Browses | | Nearby Donations | +-------------------+ | v +-------------------+ | Food Available? |&lt;---[No]-----[Return to Browsing] | (Geo-Tagging) | (Receiver waits for new donations) +-------------------+ | [Yes] | v +-------------------+ | System Matches | | Donor &amp; Receiver | | Schedules Pickup | | Sends Alerts | +-------------------+ | v +-------------------+ | Pickup Completed | | Donation Logged | +-------------------+ | v +-------------------+ | Analytics Update | | Tracks Wastage | | Patterns &amp; Impact| | (Food Saved) | +-------------------+ | v [End]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Application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FAC083-F62F-DA72-07FB-23EBCCD21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9022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Unique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CDCF3-7474-4C71-3569-37EBC07C25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3442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Limitations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F2246D6-D3A4-CE01-BAA4-74034F2DE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6356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2A569EE-39BE-6BA2-36BB-75EC36CE1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03892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Mobile app development</a:t>
            </a:r>
          </a:p>
          <a:p>
            <a:pPr>
              <a:lnSpc>
                <a:spcPct val="90000"/>
              </a:lnSpc>
            </a:pPr>
            <a:r>
              <a:rPr lang="en-US" sz="2700"/>
              <a:t>Partner APIs for auto pickups</a:t>
            </a:r>
          </a:p>
          <a:p>
            <a:pPr>
              <a:lnSpc>
                <a:spcPct val="90000"/>
              </a:lnSpc>
            </a:pPr>
            <a:r>
              <a:rPr lang="en-US" sz="2700"/>
              <a:t>Multilingual &amp; accessibility support</a:t>
            </a:r>
          </a:p>
          <a:p>
            <a:pPr>
              <a:lnSpc>
                <a:spcPct val="90000"/>
              </a:lnSpc>
            </a:pPr>
            <a:r>
              <a:rPr lang="en-US" sz="2700"/>
              <a:t>ML for demand prediction</a:t>
            </a:r>
          </a:p>
          <a:p>
            <a:pPr>
              <a:lnSpc>
                <a:spcPct val="90000"/>
              </a:lnSpc>
            </a:pPr>
            <a:r>
              <a:rPr lang="en-US" sz="2700"/>
              <a:t>Blockchain for donation transparency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4443E96-B52B-44A1-BBC0-76C8E8BA46FB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Calibri</vt:lpstr>
      <vt:lpstr>Office Theme</vt:lpstr>
      <vt:lpstr>Project Description</vt:lpstr>
      <vt:lpstr>Architecture of the Project</vt:lpstr>
      <vt:lpstr>Application Features</vt:lpstr>
      <vt:lpstr>Unique Features</vt:lpstr>
      <vt:lpstr>Limitations</vt:lpstr>
      <vt:lpstr>Learnings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Phaneendra Gangavarapu</cp:lastModifiedBy>
  <cp:revision>2</cp:revision>
  <dcterms:created xsi:type="dcterms:W3CDTF">2013-01-27T09:14:16Z</dcterms:created>
  <dcterms:modified xsi:type="dcterms:W3CDTF">2025-04-25T03:24:39Z</dcterms:modified>
  <cp:category/>
</cp:coreProperties>
</file>