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8" r:id="rId2"/>
    <p:sldId id="271" r:id="rId3"/>
    <p:sldId id="314" r:id="rId4"/>
    <p:sldId id="315" r:id="rId5"/>
    <p:sldId id="262" r:id="rId6"/>
    <p:sldId id="310" r:id="rId7"/>
    <p:sldId id="318" r:id="rId8"/>
    <p:sldId id="319" r:id="rId9"/>
    <p:sldId id="273" r:id="rId10"/>
    <p:sldId id="321" r:id="rId11"/>
    <p:sldId id="322" r:id="rId12"/>
    <p:sldId id="323" r:id="rId13"/>
    <p:sldId id="324" r:id="rId14"/>
    <p:sldId id="325" r:id="rId15"/>
    <p:sldId id="326" r:id="rId16"/>
    <p:sldId id="328" r:id="rId17"/>
    <p:sldId id="329" r:id="rId18"/>
    <p:sldId id="327" r:id="rId19"/>
    <p:sldId id="330" r:id="rId20"/>
    <p:sldId id="331" r:id="rId21"/>
    <p:sldId id="332" r:id="rId22"/>
    <p:sldId id="333" r:id="rId23"/>
    <p:sldId id="335" r:id="rId24"/>
    <p:sldId id="334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09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 userDrawn="1">
          <p15:clr>
            <a:srgbClr val="A4A3A4"/>
          </p15:clr>
        </p15:guide>
        <p15:guide id="2" pos="1005" userDrawn="1">
          <p15:clr>
            <a:srgbClr val="A4A3A4"/>
          </p15:clr>
        </p15:guide>
        <p15:guide id="3" orient="horz" pos="1207" userDrawn="1">
          <p15:clr>
            <a:srgbClr val="A4A3A4"/>
          </p15:clr>
        </p15:guide>
        <p15:guide id="4" orient="horz" pos="3702" userDrawn="1">
          <p15:clr>
            <a:srgbClr val="A4A3A4"/>
          </p15:clr>
        </p15:guide>
        <p15:guide id="7" orient="horz" pos="368" userDrawn="1">
          <p15:clr>
            <a:srgbClr val="A4A3A4"/>
          </p15:clr>
        </p15:guide>
        <p15:guide id="8" orient="horz" pos="1525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2547" userDrawn="1">
          <p15:clr>
            <a:srgbClr val="A4A3A4"/>
          </p15:clr>
        </p15:guide>
        <p15:guide id="11" pos="6788" userDrawn="1">
          <p15:clr>
            <a:srgbClr val="A4A3A4"/>
          </p15:clr>
        </p15:guide>
        <p15:guide id="12" pos="5405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  <p15:guide id="15" orient="horz" pos="18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11607E"/>
    <a:srgbClr val="2CA1B5"/>
    <a:srgbClr val="007AD6"/>
    <a:srgbClr val="EBEBEB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43" autoAdjust="0"/>
    <p:restoredTop sz="96429" autoAdjust="0"/>
  </p:normalViewPr>
  <p:slideViewPr>
    <p:cSldViewPr snapToGrid="0">
      <p:cViewPr varScale="1">
        <p:scale>
          <a:sx n="128" d="100"/>
          <a:sy n="128" d="100"/>
        </p:scale>
        <p:origin x="848" y="184"/>
      </p:cViewPr>
      <p:guideLst>
        <p:guide orient="horz" pos="2886"/>
        <p:guide pos="1005"/>
        <p:guide orient="horz" pos="1207"/>
        <p:guide orient="horz" pos="3702"/>
        <p:guide orient="horz" pos="368"/>
        <p:guide orient="horz" pos="1525"/>
        <p:guide pos="3840"/>
        <p:guide pos="2547"/>
        <p:guide pos="6788"/>
        <p:guide pos="5405"/>
        <p:guide orient="horz" pos="2160"/>
        <p:guide orient="horz" pos="18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microsoft.com/office/2011/relationships/chartColorStyle" Target="colors1.xml"/><Relationship Id="rId1" Type="http://schemas.microsoft.com/office/2011/relationships/chartStyle" Target="style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package" Target="../embeddings/Microsoft_Excel_Worksheet.xlsx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charts/_rels/char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microsoft.com/office/2011/relationships/chartColorStyle" Target="colors2.xml"/><Relationship Id="rId1" Type="http://schemas.microsoft.com/office/2011/relationships/chartStyle" Target="style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package" Target="../embeddings/Microsoft_Excel_Worksheet1.xlsx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FFB-CF45-A9C5-1FD85D864118}"/>
              </c:ext>
            </c:extLst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FFB-CF45-A9C5-1FD85D864118}"/>
              </c:ext>
            </c:extLst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FFB-CF45-A9C5-1FD85D864118}"/>
              </c:ext>
            </c:extLst>
          </c:dPt>
          <c:dPt>
            <c:idx val="3"/>
            <c:invertIfNegative val="0"/>
            <c:bubble3D val="0"/>
            <c:spPr>
              <a:blipFill>
                <a:blip xmlns:r="http://schemas.openxmlformats.org/officeDocument/2006/relationships" r:embed="rId6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FFB-CF45-A9C5-1FD85D864118}"/>
              </c:ext>
            </c:extLst>
          </c:dPt>
          <c:cat>
            <c:strRef>
              <c:f>Sheet1!$A$2:$A$5</c:f>
              <c:strCache>
                <c:ptCount val="4"/>
                <c:pt idx="0">
                  <c:v>Test</c:v>
                </c:pt>
                <c:pt idx="1">
                  <c:v>Test</c:v>
                </c:pt>
                <c:pt idx="2">
                  <c:v>Test</c:v>
                </c:pt>
                <c:pt idx="3">
                  <c:v>test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FFB-CF45-A9C5-1FD85D8641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AFFB-CF45-A9C5-1FD85D864118}"/>
              </c:ext>
            </c:extLst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7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AFFB-CF45-A9C5-1FD85D864118}"/>
              </c:ext>
            </c:extLst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8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AFFB-CF45-A9C5-1FD85D864118}"/>
              </c:ext>
            </c:extLst>
          </c:dPt>
          <c:dPt>
            <c:idx val="3"/>
            <c:invertIfNegative val="0"/>
            <c:bubble3D val="0"/>
            <c:spPr>
              <a:blipFill>
                <a:blip xmlns:r="http://schemas.openxmlformats.org/officeDocument/2006/relationships" r:embed="rId9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AFFB-CF45-A9C5-1FD85D864118}"/>
              </c:ext>
            </c:extLst>
          </c:dPt>
          <c:cat>
            <c:strRef>
              <c:f>Sheet1!$A$2:$A$5</c:f>
              <c:strCache>
                <c:ptCount val="4"/>
                <c:pt idx="0">
                  <c:v>Test</c:v>
                </c:pt>
                <c:pt idx="1">
                  <c:v>Test</c:v>
                </c:pt>
                <c:pt idx="2">
                  <c:v>Test</c:v>
                </c:pt>
                <c:pt idx="3">
                  <c:v>test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FFB-CF45-A9C5-1FD85D8641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4843520"/>
        <c:axId val="764844080"/>
      </c:barChart>
      <c:catAx>
        <c:axId val="76484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4844080"/>
        <c:crosses val="autoZero"/>
        <c:auto val="1"/>
        <c:lblAlgn val="ctr"/>
        <c:lblOffset val="100"/>
        <c:noMultiLvlLbl val="0"/>
      </c:catAx>
      <c:valAx>
        <c:axId val="7648440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4843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10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AFFB-CF45-A9C5-1FD85D864118}"/>
              </c:ext>
            </c:extLst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AFFB-CF45-A9C5-1FD85D864118}"/>
              </c:ext>
            </c:extLst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AFFB-CF45-A9C5-1FD85D864118}"/>
              </c:ext>
            </c:extLst>
          </c:dPt>
          <c:dPt>
            <c:idx val="3"/>
            <c:invertIfNegative val="0"/>
            <c:bubble3D val="0"/>
            <c:spPr>
              <a:blipFill>
                <a:blip xmlns:r="http://schemas.openxmlformats.org/officeDocument/2006/relationships" r:embed="rId6"/>
                <a:stretch>
                  <a:fillRect/>
                </a:stretch>
              </a:blip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AFFB-CF45-A9C5-1FD85D864118}"/>
              </c:ext>
            </c:extLst>
          </c:dPt>
          <c:cat>
            <c:strRef>
              <c:f>Sheet1!$A$2:$A$5</c:f>
              <c:strCache>
                <c:ptCount val="4"/>
                <c:pt idx="0">
                  <c:v>Test</c:v>
                </c:pt>
                <c:pt idx="1">
                  <c:v>Test</c:v>
                </c:pt>
                <c:pt idx="2">
                  <c:v>Test</c:v>
                </c:pt>
                <c:pt idx="3">
                  <c:v>test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FFB-CF45-A9C5-1FD85D8641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A-AFFB-CF45-A9C5-1FD85D864118}"/>
              </c:ext>
            </c:extLst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7"/>
                <a:stretch>
                  <a:fillRect/>
                </a:stretch>
              </a:blip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C-AFFB-CF45-A9C5-1FD85D864118}"/>
              </c:ext>
            </c:extLst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8"/>
                <a:stretch>
                  <a:fillRect/>
                </a:stretch>
              </a:blip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E-AFFB-CF45-A9C5-1FD85D864118}"/>
              </c:ext>
            </c:extLst>
          </c:dPt>
          <c:dPt>
            <c:idx val="3"/>
            <c:invertIfNegative val="0"/>
            <c:bubble3D val="0"/>
            <c:spPr>
              <a:blipFill>
                <a:blip xmlns:r="http://schemas.openxmlformats.org/officeDocument/2006/relationships" r:embed="rId9"/>
                <a:stretch>
                  <a:fillRect/>
                </a:stretch>
              </a:blip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0-AFFB-CF45-A9C5-1FD85D864118}"/>
              </c:ext>
            </c:extLst>
          </c:dPt>
          <c:cat>
            <c:strRef>
              <c:f>Sheet1!$A$2:$A$5</c:f>
              <c:strCache>
                <c:ptCount val="4"/>
                <c:pt idx="0">
                  <c:v>Test</c:v>
                </c:pt>
                <c:pt idx="1">
                  <c:v>Test</c:v>
                </c:pt>
                <c:pt idx="2">
                  <c:v>Test</c:v>
                </c:pt>
                <c:pt idx="3">
                  <c:v>test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FFB-CF45-A9C5-1FD85D8641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0"/>
        <c:shape val="box"/>
        <c:axId val="764843520"/>
        <c:axId val="764844080"/>
        <c:axId val="281239008"/>
      </c:bar3DChart>
      <c:catAx>
        <c:axId val="76484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4844080"/>
        <c:crosses val="autoZero"/>
        <c:auto val="1"/>
        <c:lblAlgn val="ctr"/>
        <c:lblOffset val="100"/>
        <c:noMultiLvlLbl val="0"/>
      </c:catAx>
      <c:valAx>
        <c:axId val="7648440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4843520"/>
        <c:crosses val="autoZero"/>
        <c:crossBetween val="between"/>
      </c:valAx>
      <c:serAx>
        <c:axId val="2812390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4844080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10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A2863-C454-4C0B-922C-281D41D5E679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06A0A-8871-444B-AFF4-3FC4615A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0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https://pixabay.comzh</a:t>
            </a:r>
            <a:r>
              <a:rPr lang="zh-CN" altLang="en-US" dirty="0"/>
              <a:t>男子</a:t>
            </a:r>
            <a:r>
              <a:rPr lang="en-US" altLang="zh-CN" dirty="0"/>
              <a:t>-</a:t>
            </a:r>
            <a:r>
              <a:rPr lang="zh-CN" altLang="en-US" dirty="0"/>
              <a:t>阅读</a:t>
            </a:r>
            <a:r>
              <a:rPr lang="en-US" altLang="zh-CN" dirty="0"/>
              <a:t>-</a:t>
            </a:r>
            <a:r>
              <a:rPr lang="zh-CN" altLang="en-US" dirty="0"/>
              <a:t>触摸屏</a:t>
            </a:r>
            <a:r>
              <a:rPr lang="en-US" altLang="zh-CN" dirty="0"/>
              <a:t>-</a:t>
            </a:r>
            <a:r>
              <a:rPr lang="zh-CN" altLang="en-US" dirty="0"/>
              <a:t>博客</a:t>
            </a:r>
            <a:r>
              <a:rPr lang="en-US" altLang="zh-CN" dirty="0"/>
              <a:t>-</a:t>
            </a:r>
            <a:r>
              <a:rPr lang="zh-CN" altLang="en-US" dirty="0"/>
              <a:t>数字</a:t>
            </a:r>
            <a:r>
              <a:rPr lang="en-US" altLang="zh-CN" dirty="0"/>
              <a:t>-</a:t>
            </a:r>
            <a:r>
              <a:rPr lang="zh-CN" altLang="en-US" dirty="0"/>
              <a:t>片剂</a:t>
            </a:r>
            <a:r>
              <a:rPr lang="en-US" altLang="zh-CN" dirty="0"/>
              <a:t>-</a:t>
            </a:r>
            <a:r>
              <a:rPr lang="zh-CN" altLang="en-US" dirty="0"/>
              <a:t>工作</a:t>
            </a:r>
            <a:r>
              <a:rPr lang="en-US" altLang="zh-CN" dirty="0"/>
              <a:t>-</a:t>
            </a:r>
            <a:r>
              <a:rPr lang="zh-CN" altLang="en-US" dirty="0"/>
              <a:t>娱乐休闲</a:t>
            </a:r>
            <a:r>
              <a:rPr lang="en-US" altLang="zh-CN" dirty="0"/>
              <a:t>-</a:t>
            </a:r>
            <a:r>
              <a:rPr lang="zh-CN" altLang="en-US" dirty="0"/>
              <a:t>屏幕</a:t>
            </a:r>
            <a:r>
              <a:rPr lang="en-US" altLang="zh-CN" dirty="0"/>
              <a:t>-791049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3385-1FA4-4FA9-85D2-FBD0B76831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920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https://pixabay.comzh</a:t>
            </a:r>
            <a:r>
              <a:rPr lang="zh-CN" altLang="en-US" dirty="0"/>
              <a:t>男子</a:t>
            </a:r>
            <a:r>
              <a:rPr lang="en-US" altLang="zh-CN" dirty="0"/>
              <a:t>-</a:t>
            </a:r>
            <a:r>
              <a:rPr lang="zh-CN" altLang="en-US" dirty="0"/>
              <a:t>阅读</a:t>
            </a:r>
            <a:r>
              <a:rPr lang="en-US" altLang="zh-CN" dirty="0"/>
              <a:t>-</a:t>
            </a:r>
            <a:r>
              <a:rPr lang="zh-CN" altLang="en-US" dirty="0"/>
              <a:t>触摸屏</a:t>
            </a:r>
            <a:r>
              <a:rPr lang="en-US" altLang="zh-CN" dirty="0"/>
              <a:t>-</a:t>
            </a:r>
            <a:r>
              <a:rPr lang="zh-CN" altLang="en-US" dirty="0"/>
              <a:t>博客</a:t>
            </a:r>
            <a:r>
              <a:rPr lang="en-US" altLang="zh-CN" dirty="0"/>
              <a:t>-</a:t>
            </a:r>
            <a:r>
              <a:rPr lang="zh-CN" altLang="en-US" dirty="0"/>
              <a:t>数字</a:t>
            </a:r>
            <a:r>
              <a:rPr lang="en-US" altLang="zh-CN" dirty="0"/>
              <a:t>-</a:t>
            </a:r>
            <a:r>
              <a:rPr lang="zh-CN" altLang="en-US" dirty="0"/>
              <a:t>片剂</a:t>
            </a:r>
            <a:r>
              <a:rPr lang="en-US" altLang="zh-CN" dirty="0"/>
              <a:t>-</a:t>
            </a:r>
            <a:r>
              <a:rPr lang="zh-CN" altLang="en-US" dirty="0"/>
              <a:t>工作</a:t>
            </a:r>
            <a:r>
              <a:rPr lang="en-US" altLang="zh-CN" dirty="0"/>
              <a:t>-</a:t>
            </a:r>
            <a:r>
              <a:rPr lang="zh-CN" altLang="en-US" dirty="0"/>
              <a:t>娱乐休闲</a:t>
            </a:r>
            <a:r>
              <a:rPr lang="en-US" altLang="zh-CN" dirty="0"/>
              <a:t>-</a:t>
            </a:r>
            <a:r>
              <a:rPr lang="zh-CN" altLang="en-US" dirty="0"/>
              <a:t>屏幕</a:t>
            </a:r>
            <a:r>
              <a:rPr lang="en-US" altLang="zh-CN" dirty="0"/>
              <a:t>-791049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3385-1FA4-4FA9-85D2-FBD0B768310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116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https://pixabay.comzh</a:t>
            </a:r>
            <a:r>
              <a:rPr lang="zh-CN" altLang="en-US" dirty="0"/>
              <a:t>男子</a:t>
            </a:r>
            <a:r>
              <a:rPr lang="en-US" altLang="zh-CN" dirty="0"/>
              <a:t>-</a:t>
            </a:r>
            <a:r>
              <a:rPr lang="zh-CN" altLang="en-US" dirty="0"/>
              <a:t>阅读</a:t>
            </a:r>
            <a:r>
              <a:rPr lang="en-US" altLang="zh-CN" dirty="0"/>
              <a:t>-</a:t>
            </a:r>
            <a:r>
              <a:rPr lang="zh-CN" altLang="en-US" dirty="0"/>
              <a:t>触摸屏</a:t>
            </a:r>
            <a:r>
              <a:rPr lang="en-US" altLang="zh-CN" dirty="0"/>
              <a:t>-</a:t>
            </a:r>
            <a:r>
              <a:rPr lang="zh-CN" altLang="en-US" dirty="0"/>
              <a:t>博客</a:t>
            </a:r>
            <a:r>
              <a:rPr lang="en-US" altLang="zh-CN" dirty="0"/>
              <a:t>-</a:t>
            </a:r>
            <a:r>
              <a:rPr lang="zh-CN" altLang="en-US" dirty="0"/>
              <a:t>数字</a:t>
            </a:r>
            <a:r>
              <a:rPr lang="en-US" altLang="zh-CN" dirty="0"/>
              <a:t>-</a:t>
            </a:r>
            <a:r>
              <a:rPr lang="zh-CN" altLang="en-US" dirty="0"/>
              <a:t>片剂</a:t>
            </a:r>
            <a:r>
              <a:rPr lang="en-US" altLang="zh-CN" dirty="0"/>
              <a:t>-</a:t>
            </a:r>
            <a:r>
              <a:rPr lang="zh-CN" altLang="en-US" dirty="0"/>
              <a:t>工作</a:t>
            </a:r>
            <a:r>
              <a:rPr lang="en-US" altLang="zh-CN" dirty="0"/>
              <a:t>-</a:t>
            </a:r>
            <a:r>
              <a:rPr lang="zh-CN" altLang="en-US" dirty="0"/>
              <a:t>娱乐休闲</a:t>
            </a:r>
            <a:r>
              <a:rPr lang="en-US" altLang="zh-CN" dirty="0"/>
              <a:t>-</a:t>
            </a:r>
            <a:r>
              <a:rPr lang="zh-CN" altLang="en-US" dirty="0"/>
              <a:t>屏幕</a:t>
            </a:r>
            <a:r>
              <a:rPr lang="en-US" altLang="zh-CN" dirty="0"/>
              <a:t>-791049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3385-1FA4-4FA9-85D2-FBD0B768310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069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https://pixabay.comzh</a:t>
            </a:r>
            <a:r>
              <a:rPr lang="zh-CN" altLang="en-US" dirty="0"/>
              <a:t>男子</a:t>
            </a:r>
            <a:r>
              <a:rPr lang="en-US" altLang="zh-CN" dirty="0"/>
              <a:t>-</a:t>
            </a:r>
            <a:r>
              <a:rPr lang="zh-CN" altLang="en-US" dirty="0"/>
              <a:t>阅读</a:t>
            </a:r>
            <a:r>
              <a:rPr lang="en-US" altLang="zh-CN" dirty="0"/>
              <a:t>-</a:t>
            </a:r>
            <a:r>
              <a:rPr lang="zh-CN" altLang="en-US" dirty="0"/>
              <a:t>触摸屏</a:t>
            </a:r>
            <a:r>
              <a:rPr lang="en-US" altLang="zh-CN" dirty="0"/>
              <a:t>-</a:t>
            </a:r>
            <a:r>
              <a:rPr lang="zh-CN" altLang="en-US" dirty="0"/>
              <a:t>博客</a:t>
            </a:r>
            <a:r>
              <a:rPr lang="en-US" altLang="zh-CN" dirty="0"/>
              <a:t>-</a:t>
            </a:r>
            <a:r>
              <a:rPr lang="zh-CN" altLang="en-US" dirty="0"/>
              <a:t>数字</a:t>
            </a:r>
            <a:r>
              <a:rPr lang="en-US" altLang="zh-CN" dirty="0"/>
              <a:t>-</a:t>
            </a:r>
            <a:r>
              <a:rPr lang="zh-CN" altLang="en-US" dirty="0"/>
              <a:t>片剂</a:t>
            </a:r>
            <a:r>
              <a:rPr lang="en-US" altLang="zh-CN" dirty="0"/>
              <a:t>-</a:t>
            </a:r>
            <a:r>
              <a:rPr lang="zh-CN" altLang="en-US" dirty="0"/>
              <a:t>工作</a:t>
            </a:r>
            <a:r>
              <a:rPr lang="en-US" altLang="zh-CN" dirty="0"/>
              <a:t>-</a:t>
            </a:r>
            <a:r>
              <a:rPr lang="zh-CN" altLang="en-US" dirty="0"/>
              <a:t>娱乐休闲</a:t>
            </a:r>
            <a:r>
              <a:rPr lang="en-US" altLang="zh-CN" dirty="0"/>
              <a:t>-</a:t>
            </a:r>
            <a:r>
              <a:rPr lang="zh-CN" altLang="en-US" dirty="0"/>
              <a:t>屏幕</a:t>
            </a:r>
            <a:r>
              <a:rPr lang="en-US" altLang="zh-CN" dirty="0"/>
              <a:t>-791049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3385-1FA4-4FA9-85D2-FBD0B768310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20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https://pixabay.comzh</a:t>
            </a:r>
            <a:r>
              <a:rPr lang="zh-CN" altLang="en-US" dirty="0"/>
              <a:t>男子</a:t>
            </a:r>
            <a:r>
              <a:rPr lang="en-US" altLang="zh-CN" dirty="0"/>
              <a:t>-</a:t>
            </a:r>
            <a:r>
              <a:rPr lang="zh-CN" altLang="en-US" dirty="0"/>
              <a:t>阅读</a:t>
            </a:r>
            <a:r>
              <a:rPr lang="en-US" altLang="zh-CN" dirty="0"/>
              <a:t>-</a:t>
            </a:r>
            <a:r>
              <a:rPr lang="zh-CN" altLang="en-US" dirty="0"/>
              <a:t>触摸屏</a:t>
            </a:r>
            <a:r>
              <a:rPr lang="en-US" altLang="zh-CN" dirty="0"/>
              <a:t>-</a:t>
            </a:r>
            <a:r>
              <a:rPr lang="zh-CN" altLang="en-US" dirty="0"/>
              <a:t>博客</a:t>
            </a:r>
            <a:r>
              <a:rPr lang="en-US" altLang="zh-CN" dirty="0"/>
              <a:t>-</a:t>
            </a:r>
            <a:r>
              <a:rPr lang="zh-CN" altLang="en-US" dirty="0"/>
              <a:t>数字</a:t>
            </a:r>
            <a:r>
              <a:rPr lang="en-US" altLang="zh-CN" dirty="0"/>
              <a:t>-</a:t>
            </a:r>
            <a:r>
              <a:rPr lang="zh-CN" altLang="en-US" dirty="0"/>
              <a:t>片剂</a:t>
            </a:r>
            <a:r>
              <a:rPr lang="en-US" altLang="zh-CN" dirty="0"/>
              <a:t>-</a:t>
            </a:r>
            <a:r>
              <a:rPr lang="zh-CN" altLang="en-US" dirty="0"/>
              <a:t>工作</a:t>
            </a:r>
            <a:r>
              <a:rPr lang="en-US" altLang="zh-CN" dirty="0"/>
              <a:t>-</a:t>
            </a:r>
            <a:r>
              <a:rPr lang="zh-CN" altLang="en-US" dirty="0"/>
              <a:t>娱乐休闲</a:t>
            </a:r>
            <a:r>
              <a:rPr lang="en-US" altLang="zh-CN" dirty="0"/>
              <a:t>-</a:t>
            </a:r>
            <a:r>
              <a:rPr lang="zh-CN" altLang="en-US" dirty="0"/>
              <a:t>屏幕</a:t>
            </a:r>
            <a:r>
              <a:rPr lang="en-US" altLang="zh-CN" dirty="0"/>
              <a:t>-791049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3385-1FA4-4FA9-85D2-FBD0B768310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87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https://pixabay.comzh</a:t>
            </a:r>
            <a:r>
              <a:rPr lang="zh-CN" altLang="en-US" dirty="0"/>
              <a:t>男子</a:t>
            </a:r>
            <a:r>
              <a:rPr lang="en-US" altLang="zh-CN" dirty="0"/>
              <a:t>-</a:t>
            </a:r>
            <a:r>
              <a:rPr lang="zh-CN" altLang="en-US" dirty="0"/>
              <a:t>阅读</a:t>
            </a:r>
            <a:r>
              <a:rPr lang="en-US" altLang="zh-CN" dirty="0"/>
              <a:t>-</a:t>
            </a:r>
            <a:r>
              <a:rPr lang="zh-CN" altLang="en-US" dirty="0"/>
              <a:t>触摸屏</a:t>
            </a:r>
            <a:r>
              <a:rPr lang="en-US" altLang="zh-CN" dirty="0"/>
              <a:t>-</a:t>
            </a:r>
            <a:r>
              <a:rPr lang="zh-CN" altLang="en-US" dirty="0"/>
              <a:t>博客</a:t>
            </a:r>
            <a:r>
              <a:rPr lang="en-US" altLang="zh-CN" dirty="0"/>
              <a:t>-</a:t>
            </a:r>
            <a:r>
              <a:rPr lang="zh-CN" altLang="en-US" dirty="0"/>
              <a:t>数字</a:t>
            </a:r>
            <a:r>
              <a:rPr lang="en-US" altLang="zh-CN" dirty="0"/>
              <a:t>-</a:t>
            </a:r>
            <a:r>
              <a:rPr lang="zh-CN" altLang="en-US" dirty="0"/>
              <a:t>片剂</a:t>
            </a:r>
            <a:r>
              <a:rPr lang="en-US" altLang="zh-CN" dirty="0"/>
              <a:t>-</a:t>
            </a:r>
            <a:r>
              <a:rPr lang="zh-CN" altLang="en-US" dirty="0"/>
              <a:t>工作</a:t>
            </a:r>
            <a:r>
              <a:rPr lang="en-US" altLang="zh-CN" dirty="0"/>
              <a:t>-</a:t>
            </a:r>
            <a:r>
              <a:rPr lang="zh-CN" altLang="en-US" dirty="0"/>
              <a:t>娱乐休闲</a:t>
            </a:r>
            <a:r>
              <a:rPr lang="en-US" altLang="zh-CN" dirty="0"/>
              <a:t>-</a:t>
            </a:r>
            <a:r>
              <a:rPr lang="zh-CN" altLang="en-US" dirty="0"/>
              <a:t>屏幕</a:t>
            </a:r>
            <a:r>
              <a:rPr lang="en-US" altLang="zh-CN" dirty="0"/>
              <a:t>-791049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3385-1FA4-4FA9-85D2-FBD0B768310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764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https://pixabay.comzh</a:t>
            </a:r>
            <a:r>
              <a:rPr lang="zh-CN" altLang="en-US" dirty="0"/>
              <a:t>男子</a:t>
            </a:r>
            <a:r>
              <a:rPr lang="en-US" altLang="zh-CN" dirty="0"/>
              <a:t>-</a:t>
            </a:r>
            <a:r>
              <a:rPr lang="zh-CN" altLang="en-US" dirty="0"/>
              <a:t>阅读</a:t>
            </a:r>
            <a:r>
              <a:rPr lang="en-US" altLang="zh-CN" dirty="0"/>
              <a:t>-</a:t>
            </a:r>
            <a:r>
              <a:rPr lang="zh-CN" altLang="en-US" dirty="0"/>
              <a:t>触摸屏</a:t>
            </a:r>
            <a:r>
              <a:rPr lang="en-US" altLang="zh-CN" dirty="0"/>
              <a:t>-</a:t>
            </a:r>
            <a:r>
              <a:rPr lang="zh-CN" altLang="en-US" dirty="0"/>
              <a:t>博客</a:t>
            </a:r>
            <a:r>
              <a:rPr lang="en-US" altLang="zh-CN" dirty="0"/>
              <a:t>-</a:t>
            </a:r>
            <a:r>
              <a:rPr lang="zh-CN" altLang="en-US" dirty="0"/>
              <a:t>数字</a:t>
            </a:r>
            <a:r>
              <a:rPr lang="en-US" altLang="zh-CN" dirty="0"/>
              <a:t>-</a:t>
            </a:r>
            <a:r>
              <a:rPr lang="zh-CN" altLang="en-US" dirty="0"/>
              <a:t>片剂</a:t>
            </a:r>
            <a:r>
              <a:rPr lang="en-US" altLang="zh-CN" dirty="0"/>
              <a:t>-</a:t>
            </a:r>
            <a:r>
              <a:rPr lang="zh-CN" altLang="en-US" dirty="0"/>
              <a:t>工作</a:t>
            </a:r>
            <a:r>
              <a:rPr lang="en-US" altLang="zh-CN" dirty="0"/>
              <a:t>-</a:t>
            </a:r>
            <a:r>
              <a:rPr lang="zh-CN" altLang="en-US" dirty="0"/>
              <a:t>娱乐休闲</a:t>
            </a:r>
            <a:r>
              <a:rPr lang="en-US" altLang="zh-CN" dirty="0"/>
              <a:t>-</a:t>
            </a:r>
            <a:r>
              <a:rPr lang="zh-CN" altLang="en-US" dirty="0"/>
              <a:t>屏幕</a:t>
            </a:r>
            <a:r>
              <a:rPr lang="en-US" altLang="zh-CN" dirty="0"/>
              <a:t>-791049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3385-1FA4-4FA9-85D2-FBD0B768310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387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https://pixabay.comzh</a:t>
            </a:r>
            <a:r>
              <a:rPr lang="zh-CN" altLang="en-US" dirty="0"/>
              <a:t>男子</a:t>
            </a:r>
            <a:r>
              <a:rPr lang="en-US" altLang="zh-CN" dirty="0"/>
              <a:t>-</a:t>
            </a:r>
            <a:r>
              <a:rPr lang="zh-CN" altLang="en-US" dirty="0"/>
              <a:t>阅读</a:t>
            </a:r>
            <a:r>
              <a:rPr lang="en-US" altLang="zh-CN" dirty="0"/>
              <a:t>-</a:t>
            </a:r>
            <a:r>
              <a:rPr lang="zh-CN" altLang="en-US" dirty="0"/>
              <a:t>触摸屏</a:t>
            </a:r>
            <a:r>
              <a:rPr lang="en-US" altLang="zh-CN" dirty="0"/>
              <a:t>-</a:t>
            </a:r>
            <a:r>
              <a:rPr lang="zh-CN" altLang="en-US" dirty="0"/>
              <a:t>博客</a:t>
            </a:r>
            <a:r>
              <a:rPr lang="en-US" altLang="zh-CN" dirty="0"/>
              <a:t>-</a:t>
            </a:r>
            <a:r>
              <a:rPr lang="zh-CN" altLang="en-US" dirty="0"/>
              <a:t>数字</a:t>
            </a:r>
            <a:r>
              <a:rPr lang="en-US" altLang="zh-CN" dirty="0"/>
              <a:t>-</a:t>
            </a:r>
            <a:r>
              <a:rPr lang="zh-CN" altLang="en-US" dirty="0"/>
              <a:t>片剂</a:t>
            </a:r>
            <a:r>
              <a:rPr lang="en-US" altLang="zh-CN" dirty="0"/>
              <a:t>-</a:t>
            </a:r>
            <a:r>
              <a:rPr lang="zh-CN" altLang="en-US" dirty="0"/>
              <a:t>工作</a:t>
            </a:r>
            <a:r>
              <a:rPr lang="en-US" altLang="zh-CN" dirty="0"/>
              <a:t>-</a:t>
            </a:r>
            <a:r>
              <a:rPr lang="zh-CN" altLang="en-US" dirty="0"/>
              <a:t>娱乐休闲</a:t>
            </a:r>
            <a:r>
              <a:rPr lang="en-US" altLang="zh-CN" dirty="0"/>
              <a:t>-</a:t>
            </a:r>
            <a:r>
              <a:rPr lang="zh-CN" altLang="en-US" dirty="0"/>
              <a:t>屏幕</a:t>
            </a:r>
            <a:r>
              <a:rPr lang="en-US" altLang="zh-CN" dirty="0"/>
              <a:t>-791049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3385-1FA4-4FA9-85D2-FBD0B768310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226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https://pixabay.comzh</a:t>
            </a:r>
            <a:r>
              <a:rPr lang="zh-CN" altLang="en-US" dirty="0"/>
              <a:t>男子</a:t>
            </a:r>
            <a:r>
              <a:rPr lang="en-US" altLang="zh-CN" dirty="0"/>
              <a:t>-</a:t>
            </a:r>
            <a:r>
              <a:rPr lang="zh-CN" altLang="en-US" dirty="0"/>
              <a:t>阅读</a:t>
            </a:r>
            <a:r>
              <a:rPr lang="en-US" altLang="zh-CN" dirty="0"/>
              <a:t>-</a:t>
            </a:r>
            <a:r>
              <a:rPr lang="zh-CN" altLang="en-US" dirty="0"/>
              <a:t>触摸屏</a:t>
            </a:r>
            <a:r>
              <a:rPr lang="en-US" altLang="zh-CN" dirty="0"/>
              <a:t>-</a:t>
            </a:r>
            <a:r>
              <a:rPr lang="zh-CN" altLang="en-US" dirty="0"/>
              <a:t>博客</a:t>
            </a:r>
            <a:r>
              <a:rPr lang="en-US" altLang="zh-CN" dirty="0"/>
              <a:t>-</a:t>
            </a:r>
            <a:r>
              <a:rPr lang="zh-CN" altLang="en-US" dirty="0"/>
              <a:t>数字</a:t>
            </a:r>
            <a:r>
              <a:rPr lang="en-US" altLang="zh-CN" dirty="0"/>
              <a:t>-</a:t>
            </a:r>
            <a:r>
              <a:rPr lang="zh-CN" altLang="en-US" dirty="0"/>
              <a:t>片剂</a:t>
            </a:r>
            <a:r>
              <a:rPr lang="en-US" altLang="zh-CN" dirty="0"/>
              <a:t>-</a:t>
            </a:r>
            <a:r>
              <a:rPr lang="zh-CN" altLang="en-US" dirty="0"/>
              <a:t>工作</a:t>
            </a:r>
            <a:r>
              <a:rPr lang="en-US" altLang="zh-CN" dirty="0"/>
              <a:t>-</a:t>
            </a:r>
            <a:r>
              <a:rPr lang="zh-CN" altLang="en-US" dirty="0"/>
              <a:t>娱乐休闲</a:t>
            </a:r>
            <a:r>
              <a:rPr lang="en-US" altLang="zh-CN" dirty="0"/>
              <a:t>-</a:t>
            </a:r>
            <a:r>
              <a:rPr lang="zh-CN" altLang="en-US" dirty="0"/>
              <a:t>屏幕</a:t>
            </a:r>
            <a:r>
              <a:rPr lang="en-US" altLang="zh-CN" dirty="0"/>
              <a:t>-791049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3385-1FA4-4FA9-85D2-FBD0B768310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010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https://pixabay.comzh</a:t>
            </a:r>
            <a:r>
              <a:rPr lang="zh-CN" altLang="en-US" dirty="0"/>
              <a:t>男子</a:t>
            </a:r>
            <a:r>
              <a:rPr lang="en-US" altLang="zh-CN" dirty="0"/>
              <a:t>-</a:t>
            </a:r>
            <a:r>
              <a:rPr lang="zh-CN" altLang="en-US" dirty="0"/>
              <a:t>阅读</a:t>
            </a:r>
            <a:r>
              <a:rPr lang="en-US" altLang="zh-CN" dirty="0"/>
              <a:t>-</a:t>
            </a:r>
            <a:r>
              <a:rPr lang="zh-CN" altLang="en-US" dirty="0"/>
              <a:t>触摸屏</a:t>
            </a:r>
            <a:r>
              <a:rPr lang="en-US" altLang="zh-CN" dirty="0"/>
              <a:t>-</a:t>
            </a:r>
            <a:r>
              <a:rPr lang="zh-CN" altLang="en-US" dirty="0"/>
              <a:t>博客</a:t>
            </a:r>
            <a:r>
              <a:rPr lang="en-US" altLang="zh-CN" dirty="0"/>
              <a:t>-</a:t>
            </a:r>
            <a:r>
              <a:rPr lang="zh-CN" altLang="en-US" dirty="0"/>
              <a:t>数字</a:t>
            </a:r>
            <a:r>
              <a:rPr lang="en-US" altLang="zh-CN" dirty="0"/>
              <a:t>-</a:t>
            </a:r>
            <a:r>
              <a:rPr lang="zh-CN" altLang="en-US" dirty="0"/>
              <a:t>片剂</a:t>
            </a:r>
            <a:r>
              <a:rPr lang="en-US" altLang="zh-CN" dirty="0"/>
              <a:t>-</a:t>
            </a:r>
            <a:r>
              <a:rPr lang="zh-CN" altLang="en-US" dirty="0"/>
              <a:t>工作</a:t>
            </a:r>
            <a:r>
              <a:rPr lang="en-US" altLang="zh-CN" dirty="0"/>
              <a:t>-</a:t>
            </a:r>
            <a:r>
              <a:rPr lang="zh-CN" altLang="en-US" dirty="0"/>
              <a:t>娱乐休闲</a:t>
            </a:r>
            <a:r>
              <a:rPr lang="en-US" altLang="zh-CN" dirty="0"/>
              <a:t>-</a:t>
            </a:r>
            <a:r>
              <a:rPr lang="zh-CN" altLang="en-US" dirty="0"/>
              <a:t>屏幕</a:t>
            </a:r>
            <a:r>
              <a:rPr lang="en-US" altLang="zh-CN" dirty="0"/>
              <a:t>-791049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3385-1FA4-4FA9-85D2-FBD0B768310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888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https://pixabay.comzh</a:t>
            </a:r>
            <a:r>
              <a:rPr lang="zh-CN" altLang="en-US" dirty="0"/>
              <a:t>男子</a:t>
            </a:r>
            <a:r>
              <a:rPr lang="en-US" altLang="zh-CN" dirty="0"/>
              <a:t>-</a:t>
            </a:r>
            <a:r>
              <a:rPr lang="zh-CN" altLang="en-US" dirty="0"/>
              <a:t>阅读</a:t>
            </a:r>
            <a:r>
              <a:rPr lang="en-US" altLang="zh-CN" dirty="0"/>
              <a:t>-</a:t>
            </a:r>
            <a:r>
              <a:rPr lang="zh-CN" altLang="en-US" dirty="0"/>
              <a:t>触摸屏</a:t>
            </a:r>
            <a:r>
              <a:rPr lang="en-US" altLang="zh-CN" dirty="0"/>
              <a:t>-</a:t>
            </a:r>
            <a:r>
              <a:rPr lang="zh-CN" altLang="en-US" dirty="0"/>
              <a:t>博客</a:t>
            </a:r>
            <a:r>
              <a:rPr lang="en-US" altLang="zh-CN" dirty="0"/>
              <a:t>-</a:t>
            </a:r>
            <a:r>
              <a:rPr lang="zh-CN" altLang="en-US" dirty="0"/>
              <a:t>数字</a:t>
            </a:r>
            <a:r>
              <a:rPr lang="en-US" altLang="zh-CN" dirty="0"/>
              <a:t>-</a:t>
            </a:r>
            <a:r>
              <a:rPr lang="zh-CN" altLang="en-US" dirty="0"/>
              <a:t>片剂</a:t>
            </a:r>
            <a:r>
              <a:rPr lang="en-US" altLang="zh-CN" dirty="0"/>
              <a:t>-</a:t>
            </a:r>
            <a:r>
              <a:rPr lang="zh-CN" altLang="en-US" dirty="0"/>
              <a:t>工作</a:t>
            </a:r>
            <a:r>
              <a:rPr lang="en-US" altLang="zh-CN" dirty="0"/>
              <a:t>-</a:t>
            </a:r>
            <a:r>
              <a:rPr lang="zh-CN" altLang="en-US" dirty="0"/>
              <a:t>娱乐休闲</a:t>
            </a:r>
            <a:r>
              <a:rPr lang="en-US" altLang="zh-CN" dirty="0"/>
              <a:t>-</a:t>
            </a:r>
            <a:r>
              <a:rPr lang="zh-CN" altLang="en-US" dirty="0"/>
              <a:t>屏幕</a:t>
            </a:r>
            <a:r>
              <a:rPr lang="en-US" altLang="zh-CN" dirty="0"/>
              <a:t>-791049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3385-1FA4-4FA9-85D2-FBD0B768310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04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https://pixabay.comzh</a:t>
            </a:r>
            <a:r>
              <a:rPr lang="zh-CN" altLang="en-US" dirty="0"/>
              <a:t>男子</a:t>
            </a:r>
            <a:r>
              <a:rPr lang="en-US" altLang="zh-CN" dirty="0"/>
              <a:t>-</a:t>
            </a:r>
            <a:r>
              <a:rPr lang="zh-CN" altLang="en-US" dirty="0"/>
              <a:t>阅读</a:t>
            </a:r>
            <a:r>
              <a:rPr lang="en-US" altLang="zh-CN" dirty="0"/>
              <a:t>-</a:t>
            </a:r>
            <a:r>
              <a:rPr lang="zh-CN" altLang="en-US" dirty="0"/>
              <a:t>触摸屏</a:t>
            </a:r>
            <a:r>
              <a:rPr lang="en-US" altLang="zh-CN" dirty="0"/>
              <a:t>-</a:t>
            </a:r>
            <a:r>
              <a:rPr lang="zh-CN" altLang="en-US" dirty="0"/>
              <a:t>博客</a:t>
            </a:r>
            <a:r>
              <a:rPr lang="en-US" altLang="zh-CN" dirty="0"/>
              <a:t>-</a:t>
            </a:r>
            <a:r>
              <a:rPr lang="zh-CN" altLang="en-US" dirty="0"/>
              <a:t>数字</a:t>
            </a:r>
            <a:r>
              <a:rPr lang="en-US" altLang="zh-CN" dirty="0"/>
              <a:t>-</a:t>
            </a:r>
            <a:r>
              <a:rPr lang="zh-CN" altLang="en-US" dirty="0"/>
              <a:t>片剂</a:t>
            </a:r>
            <a:r>
              <a:rPr lang="en-US" altLang="zh-CN" dirty="0"/>
              <a:t>-</a:t>
            </a:r>
            <a:r>
              <a:rPr lang="zh-CN" altLang="en-US" dirty="0"/>
              <a:t>工作</a:t>
            </a:r>
            <a:r>
              <a:rPr lang="en-US" altLang="zh-CN" dirty="0"/>
              <a:t>-</a:t>
            </a:r>
            <a:r>
              <a:rPr lang="zh-CN" altLang="en-US" dirty="0"/>
              <a:t>娱乐休闲</a:t>
            </a:r>
            <a:r>
              <a:rPr lang="en-US" altLang="zh-CN" dirty="0"/>
              <a:t>-</a:t>
            </a:r>
            <a:r>
              <a:rPr lang="zh-CN" altLang="en-US" dirty="0"/>
              <a:t>屏幕</a:t>
            </a:r>
            <a:r>
              <a:rPr lang="en-US" altLang="zh-CN" dirty="0"/>
              <a:t>-791049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3385-1FA4-4FA9-85D2-FBD0B768310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648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https://pixabay.comzh</a:t>
            </a:r>
            <a:r>
              <a:rPr lang="zh-CN" altLang="en-US" dirty="0"/>
              <a:t>男子</a:t>
            </a:r>
            <a:r>
              <a:rPr lang="en-US" altLang="zh-CN" dirty="0"/>
              <a:t>-</a:t>
            </a:r>
            <a:r>
              <a:rPr lang="zh-CN" altLang="en-US" dirty="0"/>
              <a:t>阅读</a:t>
            </a:r>
            <a:r>
              <a:rPr lang="en-US" altLang="zh-CN" dirty="0"/>
              <a:t>-</a:t>
            </a:r>
            <a:r>
              <a:rPr lang="zh-CN" altLang="en-US" dirty="0"/>
              <a:t>触摸屏</a:t>
            </a:r>
            <a:r>
              <a:rPr lang="en-US" altLang="zh-CN" dirty="0"/>
              <a:t>-</a:t>
            </a:r>
            <a:r>
              <a:rPr lang="zh-CN" altLang="en-US" dirty="0"/>
              <a:t>博客</a:t>
            </a:r>
            <a:r>
              <a:rPr lang="en-US" altLang="zh-CN" dirty="0"/>
              <a:t>-</a:t>
            </a:r>
            <a:r>
              <a:rPr lang="zh-CN" altLang="en-US" dirty="0"/>
              <a:t>数字</a:t>
            </a:r>
            <a:r>
              <a:rPr lang="en-US" altLang="zh-CN" dirty="0"/>
              <a:t>-</a:t>
            </a:r>
            <a:r>
              <a:rPr lang="zh-CN" altLang="en-US" dirty="0"/>
              <a:t>片剂</a:t>
            </a:r>
            <a:r>
              <a:rPr lang="en-US" altLang="zh-CN" dirty="0"/>
              <a:t>-</a:t>
            </a:r>
            <a:r>
              <a:rPr lang="zh-CN" altLang="en-US" dirty="0"/>
              <a:t>工作</a:t>
            </a:r>
            <a:r>
              <a:rPr lang="en-US" altLang="zh-CN" dirty="0"/>
              <a:t>-</a:t>
            </a:r>
            <a:r>
              <a:rPr lang="zh-CN" altLang="en-US" dirty="0"/>
              <a:t>娱乐休闲</a:t>
            </a:r>
            <a:r>
              <a:rPr lang="en-US" altLang="zh-CN" dirty="0"/>
              <a:t>-</a:t>
            </a:r>
            <a:r>
              <a:rPr lang="zh-CN" altLang="en-US" dirty="0"/>
              <a:t>屏幕</a:t>
            </a:r>
            <a:r>
              <a:rPr lang="en-US" altLang="zh-CN" dirty="0"/>
              <a:t>-791049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3385-1FA4-4FA9-85D2-FBD0B768310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1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https://pixabay.comzh</a:t>
            </a:r>
            <a:r>
              <a:rPr lang="zh-CN" altLang="en-US" dirty="0"/>
              <a:t>男子</a:t>
            </a:r>
            <a:r>
              <a:rPr lang="en-US" altLang="zh-CN" dirty="0"/>
              <a:t>-</a:t>
            </a:r>
            <a:r>
              <a:rPr lang="zh-CN" altLang="en-US" dirty="0"/>
              <a:t>阅读</a:t>
            </a:r>
            <a:r>
              <a:rPr lang="en-US" altLang="zh-CN" dirty="0"/>
              <a:t>-</a:t>
            </a:r>
            <a:r>
              <a:rPr lang="zh-CN" altLang="en-US" dirty="0"/>
              <a:t>触摸屏</a:t>
            </a:r>
            <a:r>
              <a:rPr lang="en-US" altLang="zh-CN" dirty="0"/>
              <a:t>-</a:t>
            </a:r>
            <a:r>
              <a:rPr lang="zh-CN" altLang="en-US" dirty="0"/>
              <a:t>博客</a:t>
            </a:r>
            <a:r>
              <a:rPr lang="en-US" altLang="zh-CN" dirty="0"/>
              <a:t>-</a:t>
            </a:r>
            <a:r>
              <a:rPr lang="zh-CN" altLang="en-US" dirty="0"/>
              <a:t>数字</a:t>
            </a:r>
            <a:r>
              <a:rPr lang="en-US" altLang="zh-CN" dirty="0"/>
              <a:t>-</a:t>
            </a:r>
            <a:r>
              <a:rPr lang="zh-CN" altLang="en-US" dirty="0"/>
              <a:t>片剂</a:t>
            </a:r>
            <a:r>
              <a:rPr lang="en-US" altLang="zh-CN" dirty="0"/>
              <a:t>-</a:t>
            </a:r>
            <a:r>
              <a:rPr lang="zh-CN" altLang="en-US" dirty="0"/>
              <a:t>工作</a:t>
            </a:r>
            <a:r>
              <a:rPr lang="en-US" altLang="zh-CN" dirty="0"/>
              <a:t>-</a:t>
            </a:r>
            <a:r>
              <a:rPr lang="zh-CN" altLang="en-US" dirty="0"/>
              <a:t>娱乐休闲</a:t>
            </a:r>
            <a:r>
              <a:rPr lang="en-US" altLang="zh-CN" dirty="0"/>
              <a:t>-</a:t>
            </a:r>
            <a:r>
              <a:rPr lang="zh-CN" altLang="en-US" dirty="0"/>
              <a:t>屏幕</a:t>
            </a:r>
            <a:r>
              <a:rPr lang="en-US" altLang="zh-CN" dirty="0"/>
              <a:t>-791049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3385-1FA4-4FA9-85D2-FBD0B768310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438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https://pixabay.comzh</a:t>
            </a:r>
            <a:r>
              <a:rPr lang="zh-CN" altLang="en-US" dirty="0"/>
              <a:t>男子</a:t>
            </a:r>
            <a:r>
              <a:rPr lang="en-US" altLang="zh-CN" dirty="0"/>
              <a:t>-</a:t>
            </a:r>
            <a:r>
              <a:rPr lang="zh-CN" altLang="en-US" dirty="0"/>
              <a:t>阅读</a:t>
            </a:r>
            <a:r>
              <a:rPr lang="en-US" altLang="zh-CN" dirty="0"/>
              <a:t>-</a:t>
            </a:r>
            <a:r>
              <a:rPr lang="zh-CN" altLang="en-US" dirty="0"/>
              <a:t>触摸屏</a:t>
            </a:r>
            <a:r>
              <a:rPr lang="en-US" altLang="zh-CN" dirty="0"/>
              <a:t>-</a:t>
            </a:r>
            <a:r>
              <a:rPr lang="zh-CN" altLang="en-US" dirty="0"/>
              <a:t>博客</a:t>
            </a:r>
            <a:r>
              <a:rPr lang="en-US" altLang="zh-CN" dirty="0"/>
              <a:t>-</a:t>
            </a:r>
            <a:r>
              <a:rPr lang="zh-CN" altLang="en-US" dirty="0"/>
              <a:t>数字</a:t>
            </a:r>
            <a:r>
              <a:rPr lang="en-US" altLang="zh-CN" dirty="0"/>
              <a:t>-</a:t>
            </a:r>
            <a:r>
              <a:rPr lang="zh-CN" altLang="en-US" dirty="0"/>
              <a:t>片剂</a:t>
            </a:r>
            <a:r>
              <a:rPr lang="en-US" altLang="zh-CN" dirty="0"/>
              <a:t>-</a:t>
            </a:r>
            <a:r>
              <a:rPr lang="zh-CN" altLang="en-US" dirty="0"/>
              <a:t>工作</a:t>
            </a:r>
            <a:r>
              <a:rPr lang="en-US" altLang="zh-CN" dirty="0"/>
              <a:t>-</a:t>
            </a:r>
            <a:r>
              <a:rPr lang="zh-CN" altLang="en-US" dirty="0"/>
              <a:t>娱乐休闲</a:t>
            </a:r>
            <a:r>
              <a:rPr lang="en-US" altLang="zh-CN" dirty="0"/>
              <a:t>-</a:t>
            </a:r>
            <a:r>
              <a:rPr lang="zh-CN" altLang="en-US" dirty="0"/>
              <a:t>屏幕</a:t>
            </a:r>
            <a:r>
              <a:rPr lang="en-US" altLang="zh-CN" dirty="0"/>
              <a:t>-791049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3385-1FA4-4FA9-85D2-FBD0B768310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406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https://pixabay.comzh</a:t>
            </a:r>
            <a:r>
              <a:rPr lang="zh-CN" altLang="en-US" dirty="0"/>
              <a:t>男子</a:t>
            </a:r>
            <a:r>
              <a:rPr lang="en-US" altLang="zh-CN" dirty="0"/>
              <a:t>-</a:t>
            </a:r>
            <a:r>
              <a:rPr lang="zh-CN" altLang="en-US" dirty="0"/>
              <a:t>阅读</a:t>
            </a:r>
            <a:r>
              <a:rPr lang="en-US" altLang="zh-CN" dirty="0"/>
              <a:t>-</a:t>
            </a:r>
            <a:r>
              <a:rPr lang="zh-CN" altLang="en-US" dirty="0"/>
              <a:t>触摸屏</a:t>
            </a:r>
            <a:r>
              <a:rPr lang="en-US" altLang="zh-CN" dirty="0"/>
              <a:t>-</a:t>
            </a:r>
            <a:r>
              <a:rPr lang="zh-CN" altLang="en-US" dirty="0"/>
              <a:t>博客</a:t>
            </a:r>
            <a:r>
              <a:rPr lang="en-US" altLang="zh-CN" dirty="0"/>
              <a:t>-</a:t>
            </a:r>
            <a:r>
              <a:rPr lang="zh-CN" altLang="en-US" dirty="0"/>
              <a:t>数字</a:t>
            </a:r>
            <a:r>
              <a:rPr lang="en-US" altLang="zh-CN" dirty="0"/>
              <a:t>-</a:t>
            </a:r>
            <a:r>
              <a:rPr lang="zh-CN" altLang="en-US" dirty="0"/>
              <a:t>片剂</a:t>
            </a:r>
            <a:r>
              <a:rPr lang="en-US" altLang="zh-CN" dirty="0"/>
              <a:t>-</a:t>
            </a:r>
            <a:r>
              <a:rPr lang="zh-CN" altLang="en-US" dirty="0"/>
              <a:t>工作</a:t>
            </a:r>
            <a:r>
              <a:rPr lang="en-US" altLang="zh-CN" dirty="0"/>
              <a:t>-</a:t>
            </a:r>
            <a:r>
              <a:rPr lang="zh-CN" altLang="en-US" dirty="0"/>
              <a:t>娱乐休闲</a:t>
            </a:r>
            <a:r>
              <a:rPr lang="en-US" altLang="zh-CN" dirty="0"/>
              <a:t>-</a:t>
            </a:r>
            <a:r>
              <a:rPr lang="zh-CN" altLang="en-US" dirty="0"/>
              <a:t>屏幕</a:t>
            </a:r>
            <a:r>
              <a:rPr lang="en-US" altLang="zh-CN" dirty="0"/>
              <a:t>-791049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3385-1FA4-4FA9-85D2-FBD0B768310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253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https://pixabay.comzh</a:t>
            </a:r>
            <a:r>
              <a:rPr lang="zh-CN" altLang="en-US" dirty="0"/>
              <a:t>男子</a:t>
            </a:r>
            <a:r>
              <a:rPr lang="en-US" altLang="zh-CN" dirty="0"/>
              <a:t>-</a:t>
            </a:r>
            <a:r>
              <a:rPr lang="zh-CN" altLang="en-US" dirty="0"/>
              <a:t>阅读</a:t>
            </a:r>
            <a:r>
              <a:rPr lang="en-US" altLang="zh-CN" dirty="0"/>
              <a:t>-</a:t>
            </a:r>
            <a:r>
              <a:rPr lang="zh-CN" altLang="en-US" dirty="0"/>
              <a:t>触摸屏</a:t>
            </a:r>
            <a:r>
              <a:rPr lang="en-US" altLang="zh-CN" dirty="0"/>
              <a:t>-</a:t>
            </a:r>
            <a:r>
              <a:rPr lang="zh-CN" altLang="en-US" dirty="0"/>
              <a:t>博客</a:t>
            </a:r>
            <a:r>
              <a:rPr lang="en-US" altLang="zh-CN" dirty="0"/>
              <a:t>-</a:t>
            </a:r>
            <a:r>
              <a:rPr lang="zh-CN" altLang="en-US" dirty="0"/>
              <a:t>数字</a:t>
            </a:r>
            <a:r>
              <a:rPr lang="en-US" altLang="zh-CN" dirty="0"/>
              <a:t>-</a:t>
            </a:r>
            <a:r>
              <a:rPr lang="zh-CN" altLang="en-US" dirty="0"/>
              <a:t>片剂</a:t>
            </a:r>
            <a:r>
              <a:rPr lang="en-US" altLang="zh-CN" dirty="0"/>
              <a:t>-</a:t>
            </a:r>
            <a:r>
              <a:rPr lang="zh-CN" altLang="en-US" dirty="0"/>
              <a:t>工作</a:t>
            </a:r>
            <a:r>
              <a:rPr lang="en-US" altLang="zh-CN" dirty="0"/>
              <a:t>-</a:t>
            </a:r>
            <a:r>
              <a:rPr lang="zh-CN" altLang="en-US" dirty="0"/>
              <a:t>娱乐休闲</a:t>
            </a:r>
            <a:r>
              <a:rPr lang="en-US" altLang="zh-CN" dirty="0"/>
              <a:t>-</a:t>
            </a:r>
            <a:r>
              <a:rPr lang="zh-CN" altLang="en-US" dirty="0"/>
              <a:t>屏幕</a:t>
            </a:r>
            <a:r>
              <a:rPr lang="en-US" altLang="zh-CN" dirty="0"/>
              <a:t>-791049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D3385-1FA4-4FA9-85D2-FBD0B768310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6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0D04-0FF3-42FE-A587-1BDEA6704E29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631F-836E-43E2-AC94-112F85625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71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0D04-0FF3-42FE-A587-1BDEA6704E29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631F-836E-43E2-AC94-112F85625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1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0D04-0FF3-42FE-A587-1BDEA6704E29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631F-836E-43E2-AC94-112F85625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14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0D04-0FF3-42FE-A587-1BDEA6704E29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631F-836E-43E2-AC94-112F85625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4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0D04-0FF3-42FE-A587-1BDEA6704E29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631F-836E-43E2-AC94-112F85625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95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0D04-0FF3-42FE-A587-1BDEA6704E29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631F-836E-43E2-AC94-112F85625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9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0D04-0FF3-42FE-A587-1BDEA6704E29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631F-836E-43E2-AC94-112F85625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88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0D04-0FF3-42FE-A587-1BDEA6704E29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631F-836E-43E2-AC94-112F85625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91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 userDrawn="1"/>
        </p:nvSpPr>
        <p:spPr>
          <a:xfrm>
            <a:off x="1933240" y="4805766"/>
            <a:ext cx="170180" cy="170180"/>
          </a:xfrm>
          <a:prstGeom prst="ellipse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>
            <a:glow rad="139700">
              <a:schemeClr val="bg1">
                <a:alpha val="15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5025067" y="4018148"/>
            <a:ext cx="108000" cy="108000"/>
          </a:xfrm>
          <a:prstGeom prst="ellipse">
            <a:avLst/>
          </a:prstGeom>
          <a:solidFill>
            <a:schemeClr val="bg1">
              <a:lumMod val="75000"/>
              <a:alpha val="9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2899326" y="4805766"/>
            <a:ext cx="180000" cy="180000"/>
          </a:xfrm>
          <a:prstGeom prst="ellipse">
            <a:avLst/>
          </a:prstGeom>
          <a:solidFill>
            <a:schemeClr val="bg1">
              <a:alpha val="3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7117842" y="4697766"/>
            <a:ext cx="144000" cy="144000"/>
          </a:xfrm>
          <a:prstGeom prst="ellipse">
            <a:avLst/>
          </a:prstGeom>
          <a:solidFill>
            <a:schemeClr val="bg1">
              <a:alpha val="3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4177342" y="3910198"/>
            <a:ext cx="180000" cy="180000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9768760" y="3242541"/>
            <a:ext cx="170180" cy="170180"/>
          </a:xfrm>
          <a:prstGeom prst="ellipse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>
            <a:glow rad="139700">
              <a:schemeClr val="bg1">
                <a:alpha val="15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7926533" y="4103238"/>
            <a:ext cx="108000" cy="108000"/>
          </a:xfrm>
          <a:prstGeom prst="ellipse">
            <a:avLst/>
          </a:prstGeom>
          <a:solidFill>
            <a:schemeClr val="bg1">
              <a:lumMod val="75000"/>
              <a:alpha val="9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5800792" y="4890856"/>
            <a:ext cx="180000" cy="180000"/>
          </a:xfrm>
          <a:prstGeom prst="ellipse">
            <a:avLst/>
          </a:prstGeom>
          <a:solidFill>
            <a:schemeClr val="bg1">
              <a:alpha val="3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0019308" y="4782856"/>
            <a:ext cx="144000" cy="144000"/>
          </a:xfrm>
          <a:prstGeom prst="ellipse">
            <a:avLst/>
          </a:prstGeom>
          <a:solidFill>
            <a:schemeClr val="bg1">
              <a:alpha val="3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 userDrawn="1"/>
        </p:nvSpPr>
        <p:spPr>
          <a:xfrm>
            <a:off x="7078808" y="3995288"/>
            <a:ext cx="180000" cy="180000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4110228" y="4847470"/>
            <a:ext cx="170180" cy="170180"/>
          </a:xfrm>
          <a:prstGeom prst="ellipse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>
            <a:glow rad="139700">
              <a:schemeClr val="bg1">
                <a:alpha val="15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268001" y="5708167"/>
            <a:ext cx="108000" cy="108000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142260" y="6495785"/>
            <a:ext cx="180000" cy="180000"/>
          </a:xfrm>
          <a:prstGeom prst="ellipse">
            <a:avLst/>
          </a:prstGeom>
          <a:solidFill>
            <a:schemeClr val="bg1">
              <a:alpha val="3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椭圆 17"/>
          <p:cNvSpPr/>
          <p:nvPr userDrawn="1"/>
        </p:nvSpPr>
        <p:spPr>
          <a:xfrm>
            <a:off x="4881067" y="5816167"/>
            <a:ext cx="144000" cy="144000"/>
          </a:xfrm>
          <a:prstGeom prst="ellipse">
            <a:avLst/>
          </a:prstGeom>
          <a:solidFill>
            <a:schemeClr val="bg1">
              <a:lumMod val="75000"/>
              <a:alpha val="3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椭圆 18"/>
          <p:cNvSpPr/>
          <p:nvPr userDrawn="1"/>
        </p:nvSpPr>
        <p:spPr>
          <a:xfrm>
            <a:off x="1420276" y="5600217"/>
            <a:ext cx="180000" cy="180000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 userDrawn="1"/>
        </p:nvSpPr>
        <p:spPr>
          <a:xfrm>
            <a:off x="9919351" y="6250843"/>
            <a:ext cx="170180" cy="170180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>
            <a:glow rad="139700">
              <a:schemeClr val="bg1">
                <a:alpha val="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9243583" y="1762755"/>
            <a:ext cx="108000" cy="108000"/>
          </a:xfrm>
          <a:prstGeom prst="ellipse">
            <a:avLst/>
          </a:prstGeom>
          <a:solidFill>
            <a:schemeClr val="bg1">
              <a:lumMod val="75000"/>
              <a:alpha val="9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椭圆 21"/>
          <p:cNvSpPr/>
          <p:nvPr userDrawn="1"/>
        </p:nvSpPr>
        <p:spPr>
          <a:xfrm>
            <a:off x="7117842" y="2550373"/>
            <a:ext cx="180000" cy="180000"/>
          </a:xfrm>
          <a:prstGeom prst="ellipse">
            <a:avLst/>
          </a:prstGeom>
          <a:solidFill>
            <a:schemeClr val="bg1">
              <a:alpha val="3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11336358" y="2442373"/>
            <a:ext cx="144000" cy="144000"/>
          </a:xfrm>
          <a:prstGeom prst="ellipse">
            <a:avLst/>
          </a:prstGeom>
          <a:solidFill>
            <a:schemeClr val="bg1">
              <a:alpha val="3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8395858" y="1654805"/>
            <a:ext cx="180000" cy="180000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7924070" y="5629946"/>
            <a:ext cx="108000" cy="108000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5798329" y="6417564"/>
            <a:ext cx="180000" cy="180000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椭圆 26"/>
          <p:cNvSpPr/>
          <p:nvPr userDrawn="1"/>
        </p:nvSpPr>
        <p:spPr>
          <a:xfrm>
            <a:off x="10537136" y="5737946"/>
            <a:ext cx="144000" cy="144000"/>
          </a:xfrm>
          <a:prstGeom prst="ellipse">
            <a:avLst/>
          </a:prstGeom>
          <a:solidFill>
            <a:schemeClr val="bg1">
              <a:alpha val="3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 userDrawn="1"/>
        </p:nvSpPr>
        <p:spPr>
          <a:xfrm>
            <a:off x="7076345" y="5521996"/>
            <a:ext cx="180000" cy="180000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椭圆 28"/>
          <p:cNvSpPr/>
          <p:nvPr userDrawn="1"/>
        </p:nvSpPr>
        <p:spPr>
          <a:xfrm>
            <a:off x="-1661190" y="2645283"/>
            <a:ext cx="180000" cy="180000"/>
          </a:xfrm>
          <a:prstGeom prst="ellipse">
            <a:avLst/>
          </a:prstGeom>
          <a:solidFill>
            <a:schemeClr val="bg1">
              <a:alpha val="3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椭圆 29"/>
          <p:cNvSpPr/>
          <p:nvPr userDrawn="1"/>
        </p:nvSpPr>
        <p:spPr>
          <a:xfrm>
            <a:off x="5208244" y="1082058"/>
            <a:ext cx="170180" cy="170180"/>
          </a:xfrm>
          <a:prstGeom prst="ellipse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>
            <a:glow rad="139700">
              <a:schemeClr val="bg1">
                <a:alpha val="15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椭圆 30"/>
          <p:cNvSpPr/>
          <p:nvPr userDrawn="1"/>
        </p:nvSpPr>
        <p:spPr>
          <a:xfrm>
            <a:off x="1240276" y="2730373"/>
            <a:ext cx="180000" cy="180000"/>
          </a:xfrm>
          <a:prstGeom prst="ellipse">
            <a:avLst/>
          </a:prstGeom>
          <a:solidFill>
            <a:schemeClr val="bg1">
              <a:alpha val="3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椭圆 31"/>
          <p:cNvSpPr/>
          <p:nvPr userDrawn="1"/>
        </p:nvSpPr>
        <p:spPr>
          <a:xfrm>
            <a:off x="2557326" y="389890"/>
            <a:ext cx="180000" cy="180000"/>
          </a:xfrm>
          <a:prstGeom prst="ellipse">
            <a:avLst/>
          </a:prstGeom>
          <a:solidFill>
            <a:schemeClr val="bg1">
              <a:alpha val="3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椭圆 32"/>
          <p:cNvSpPr/>
          <p:nvPr userDrawn="1"/>
        </p:nvSpPr>
        <p:spPr>
          <a:xfrm>
            <a:off x="6775842" y="281890"/>
            <a:ext cx="144000" cy="144000"/>
          </a:xfrm>
          <a:prstGeom prst="ellipse">
            <a:avLst/>
          </a:prstGeom>
          <a:solidFill>
            <a:schemeClr val="bg1">
              <a:alpha val="3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椭圆 33"/>
          <p:cNvSpPr/>
          <p:nvPr userDrawn="1"/>
        </p:nvSpPr>
        <p:spPr>
          <a:xfrm>
            <a:off x="3363554" y="3469463"/>
            <a:ext cx="108000" cy="108000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74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repeatCount="indefinite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0.00023 C -0.01276 -0.06783 -0.03125 -0.17801 -0.03828 -0.27292 C -0.04557 -0.37014 -0.0526 -0.59699 -0.0526 -0.75509 " pathEditMode="relative" rAng="0" ptsTypes="AAA">
                                      <p:cBhvr>
                                        <p:cTn id="9" dur="3438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-3773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5.55112E-17 -0.00023 C 0.02773 -0.05602 0.06771 -0.14537 0.08294 -0.22291 C 0.09883 -0.30185 0.11393 -0.48657 0.11393 -0.61481 " pathEditMode="relative" rAng="0" ptsTypes="AAA">
                                      <p:cBhvr>
                                        <p:cTn id="14" dur="3438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90" y="-3071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0" presetClass="path" presetSubtype="0" repeatCount="indefinite" decel="8571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11022E-16 C -0.01862 -0.05556 -0.04532 -0.14421 -0.05547 -0.2213 C -0.06602 -0.29977 -0.07605 -0.4831 -0.07605 -0.61019 " pathEditMode="relative" rAng="0" ptsTypes="AAA">
                                      <p:cBhvr>
                                        <p:cTn id="19" dur="4375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3050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decel="75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-2.96296E-6 C -0.00976 -0.06898 -0.02369 -0.17754 -0.02903 -0.27176 C -0.03437 -0.36759 -0.03945 -0.59143 -0.03945 -0.74629 " pathEditMode="relative" rAng="0" ptsTypes="AAA">
                                      <p:cBhvr>
                                        <p:cTn id="2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-3731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repeatCount="indefinite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54167E-6 0.00093 C 0.00977 -0.10995 0.01901 -0.19306 0.02917 -0.33171 C 0.03894 -0.46643 0.0418 -0.59051 0.04857 -0.71968 " pathEditMode="relative" rAng="0" ptsTypes="AAA">
                                      <p:cBhvr>
                                        <p:cTn id="29" dur="3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-3604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85 0.14606 C 0.00209 0.06412 -0.0164 -0.06551 -0.02343 -0.17917 C -0.03073 -0.29491 -0.03776 -0.56412 -0.03776 -0.75209 " pathEditMode="relative" rAng="0" ptsTypes="AAA">
                                      <p:cBhvr>
                                        <p:cTn id="34" dur="3438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-4490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repeatCount="indefinite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1.85185E-6 C -0.01706 -0.05717 -0.04167 -0.14907 -0.05104 -0.2287 C -0.06081 -0.30972 -0.07005 -0.4993 -0.07005 -0.63079 " pathEditMode="relative" rAng="0" ptsTypes="AAA">
                                      <p:cBhvr>
                                        <p:cTn id="39" dur="3438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3" y="-3155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decel="85714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2.70833E-6 0 C -0.01862 -0.05787 -0.04532 -0.15023 -0.05547 -0.23056 C -0.06602 -0.3125 -0.07604 -0.50347 -0.07604 -0.63588 " pathEditMode="relative" rAng="0" ptsTypes="AAA">
                                      <p:cBhvr>
                                        <p:cTn id="44" dur="4375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3180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0" presetClass="path" presetSubtype="0" repeatCount="indefinite" decel="75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125E-6 4.81481E-6 C 0.01524 -0.04769 0.03724 -0.12292 0.04584 -0.1882 C 0.05443 -0.2544 0.06302 -0.4095 0.06302 -0.51667 " pathEditMode="relative" rAng="0" ptsTypes="AAA">
                                      <p:cBhvr>
                                        <p:cTn id="49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-2583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16667E-6 0.00093 C -0.01406 -0.11157 -0.02734 -0.19583 -0.04179 -0.33611 C -0.05586 -0.47338 -0.06002 -0.59861 -0.0694 -0.73032 " pathEditMode="relative" rAng="0" ptsTypes="AAA">
                                      <p:cBhvr>
                                        <p:cTn id="54" dur="3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7" y="-3657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0" presetClass="path" presetSubtype="0" repeatCount="indefinite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81481E-6 C -0.01276 -0.02084 -0.03125 -0.05463 -0.03828 -0.0838 C -0.04557 -0.11366 -0.0526 -0.18334 -0.0526 -0.23195 " pathEditMode="relative" rAng="0" ptsTypes="AAA">
                                      <p:cBhvr>
                                        <p:cTn id="59" dur="3438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-11597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3.7037E-7 C -0.01706 -0.07801 -0.04167 -0.20301 -0.05104 -0.31134 C -0.06081 -0.42176 -0.07005 -0.67986 -0.07005 -0.85926 " pathEditMode="relative" rAng="0" ptsTypes="AAA">
                                      <p:cBhvr>
                                        <p:cTn id="64" dur="3438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3" y="-4296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0" presetClass="path" presetSubtype="0" repeatCount="indefinite" decel="85714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79167E-6 2.22222E-6 C 0.01511 -0.08033 0.03698 -0.20834 0.04519 -0.31968 C 0.05391 -0.43287 0.06211 -0.69769 0.06211 -0.88102 " pathEditMode="relative" rAng="0" ptsTypes="AAA">
                                      <p:cBhvr>
                                        <p:cTn id="69" dur="4375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-44051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decel="75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7 -2.96296E-6 C 0.03294 -0.0706 0.08008 -0.18287 0.09805 -0.28009 C 0.11667 -0.3787 0.13438 -0.60949 0.13438 -0.76921 " pathEditMode="relative" rAng="0" ptsTypes="AAA">
                                      <p:cBhvr>
                                        <p:cTn id="74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-38472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0" presetClass="path" presetSubtype="0" repeatCount="indefinite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 0.00093 C -0.08411 -0.02893 -0.16328 -0.05138 -0.24961 -0.08865 C -0.3332 -0.12453 -0.35794 -0.15763 -0.41458 -0.19189 " pathEditMode="relative" rAng="0" ptsTypes="AAA">
                                      <p:cBhvr>
                                        <p:cTn id="79" dur="3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29" y="-9653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0" presetClass="path" presetSubtype="0" repeatCount="indefinite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023 C -0.01276 -0.0375 -0.03125 -0.09814 -0.03829 -0.15046 C -0.04558 -0.20416 -0.05261 -0.32916 -0.05261 -0.4162 " pathEditMode="relative" rAng="0" ptsTypes="AAA">
                                      <p:cBhvr>
                                        <p:cTn id="84" dur="3438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-20787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repeatCount="indefinite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54167E-6 1.85185E-6 C 0.02487 -0.02477 0.06094 -0.06459 0.07474 -0.09931 C 0.08907 -0.13472 0.10261 -0.21644 0.10261 -0.27361 " pathEditMode="relative" rAng="0" ptsTypes="AAA">
                                      <p:cBhvr>
                                        <p:cTn id="89" dur="3438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0" y="-13681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0" presetClass="path" presetSubtype="0" repeatCount="indefinite" decel="8571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81481E-6 C -0.01862 -0.03564 -0.04531 -0.09259 -0.05547 -0.14212 C -0.06602 -0.19259 -0.07604 -0.31064 -0.07604 -0.39212 " pathEditMode="relative" rAng="0" ptsTypes="AAA">
                                      <p:cBhvr>
                                        <p:cTn id="94" dur="4375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19606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0" presetClass="path" presetSubtype="0" repeatCount="indefinite" decel="75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91667E-6 -2.59259E-6 C 0.0461 -0.0368 0.11237 -0.09467 0.13737 -0.14537 C 0.16354 -0.19629 0.18854 -0.3162 0.18854 -0.39907 " pathEditMode="relative" rAng="0" ptsTypes="AAA">
                                      <p:cBhvr>
                                        <p:cTn id="99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27" y="-1995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0" presetClass="path" presetSubtype="0" repeatCount="indefinite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.00092 C 0.01445 -0.06389 0.02812 -0.11227 0.0431 -0.19352 C 0.05755 -0.27269 0.06185 -0.34468 0.07174 -0.42037 " pathEditMode="relative" rAng="0" ptsTypes="AAA">
                                      <p:cBhvr>
                                        <p:cTn id="104" dur="3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1" y="-21065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0" presetClass="path" presetSubtype="0" repeatCount="indefinite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C 0.12539 -0.02083 0.30716 -0.05463 0.37617 -0.08379 C 0.44792 -0.11365 0.51706 -0.18333 0.51706 -0.23194 " pathEditMode="relative" rAng="0" ptsTypes="AAA">
                                      <p:cBhvr>
                                        <p:cTn id="109" dur="3438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46" y="-11597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0" presetClass="path" presetSubtype="0" repeatCount="indefinite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3.7037E-7 C -0.01706 -0.07801 -0.04167 -0.20301 -0.05104 -0.31134 C -0.06081 -0.42176 -0.07005 -0.67986 -0.07005 -0.85926 " pathEditMode="relative" rAng="0" ptsTypes="AAA">
                                      <p:cBhvr>
                                        <p:cTn id="114" dur="3438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3" y="-42963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0" presetClass="path" presetSubtype="0" repeatCount="indefinite" decel="85714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79167E-6 2.22222E-6 C 0.01511 -0.07778 0.03698 -0.20162 0.04519 -0.30949 C 0.05391 -0.41922 0.06211 -0.6757 0.06211 -0.85347 " pathEditMode="relative" rAng="0" ptsTypes="AAA">
                                      <p:cBhvr>
                                        <p:cTn id="119" dur="4375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-42685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0" presetClass="path" presetSubtype="0" repeatCount="indefinite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29167E-6 0.00093 C 0.02826 -0.02893 0.05495 -0.05139 0.08412 -0.08866 C 0.11237 -0.12454 0.12071 -0.15764 0.13985 -0.1919 " pathEditMode="relative" rAng="0" ptsTypes="AAA">
                                      <p:cBhvr>
                                        <p:cTn id="124" dur="3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2" y="-9653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0" presetClass="path" presetSubtype="0" repeatCount="indefinite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0.00023 C -0.01276 -0.06783 -0.03125 -0.17801 -0.03828 -0.27292 C -0.04557 -0.37014 -0.0526 -0.59699 -0.0526 -0.75509 " pathEditMode="relative" rAng="0" ptsTypes="AAA">
                                      <p:cBhvr>
                                        <p:cTn id="129" dur="3438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-37731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0" presetClass="path" presetSubtype="0" repeatCount="indefinite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85 0.14606 C 0.00209 0.07847 -0.0164 -0.02847 -0.02343 -0.12246 C -0.03073 -0.21806 -0.03776 -0.44028 -0.03776 -0.5956 " pathEditMode="relative" rAng="0" ptsTypes="AAA">
                                      <p:cBhvr>
                                        <p:cTn id="134" dur="3438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-37083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repeatCount="indefinite" decel="75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1.11111E-6 C 0.01524 -0.04468 0.03724 -0.11528 0.04584 -0.17662 C 0.05443 -0.23889 0.06303 -0.38449 0.06303 -0.48519 " pathEditMode="relative" rAng="0" ptsTypes="AAA">
                                      <p:cBhvr>
                                        <p:cTn id="139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-24259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0" presetClass="path" presetSubtype="0" repeatCount="indefinite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023 C -0.01276 -0.0375 -0.03125 -0.09814 -0.03829 -0.15046 C -0.04558 -0.20416 -0.05261 -0.32916 -0.05261 -0.4162 " pathEditMode="relative" rAng="0" ptsTypes="AAA">
                                      <p:cBhvr>
                                        <p:cTn id="144" dur="3438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-20787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0" presetClass="path" presetSubtype="0" repeatCount="indefinite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.00092 C 0.01445 -0.06389 0.02812 -0.11227 0.0431 -0.19352 C 0.05755 -0.27269 0.06185 -0.34468 0.07174 -0.42037 " pathEditMode="relative" rAng="0" ptsTypes="AAA">
                                      <p:cBhvr>
                                        <p:cTn id="149" dur="3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1" y="-21065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0" presetClass="path" presetSubtype="0" repeatCount="indefinite" decel="85714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79167E-6 2.22222E-6 C 0.01511 -0.07778 0.03698 -0.20162 0.04519 -0.30949 C 0.05391 -0.41922 0.06211 -0.6757 0.06211 -0.85347 " pathEditMode="relative" rAng="0" ptsTypes="AAA">
                                      <p:cBhvr>
                                        <p:cTn id="154" dur="4375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-4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5" grpId="7" animBg="1"/>
      <p:bldP spid="5" grpId="8" animBg="1"/>
      <p:bldP spid="5" grpId="9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6" grpId="7" animBg="1"/>
      <p:bldP spid="6" grpId="8" animBg="1"/>
      <p:bldP spid="6" grpId="9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  <p:bldP spid="8" grpId="8" animBg="1"/>
      <p:bldP spid="8" grpId="9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9" grpId="8" animBg="1"/>
      <p:bldP spid="9" grpId="9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0" grpId="6" animBg="1"/>
      <p:bldP spid="10" grpId="7" animBg="1"/>
      <p:bldP spid="10" grpId="8" animBg="1"/>
      <p:bldP spid="10" grpId="9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1" grpId="7" animBg="1"/>
      <p:bldP spid="11" grpId="8" animBg="1"/>
      <p:bldP spid="11" grpId="9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2" grpId="6" animBg="1"/>
      <p:bldP spid="12" grpId="7" animBg="1"/>
      <p:bldP spid="12" grpId="8" animBg="1"/>
      <p:bldP spid="12" grpId="9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13" grpId="8" animBg="1"/>
      <p:bldP spid="13" grpId="9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4" grpId="8" animBg="1"/>
      <p:bldP spid="14" grpId="9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5" grpId="6" animBg="1"/>
      <p:bldP spid="15" grpId="7" animBg="1"/>
      <p:bldP spid="15" grpId="8" animBg="1"/>
      <p:bldP spid="15" grpId="9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7" grpId="6" animBg="1"/>
      <p:bldP spid="17" grpId="7" animBg="1"/>
      <p:bldP spid="17" grpId="8" animBg="1"/>
      <p:bldP spid="17" grpId="9" animBg="1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18" grpId="7" animBg="1"/>
      <p:bldP spid="18" grpId="8" animBg="1"/>
      <p:bldP spid="18" grpId="9" animBg="1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19" grpId="6" animBg="1"/>
      <p:bldP spid="19" grpId="7" animBg="1"/>
      <p:bldP spid="19" grpId="8" animBg="1"/>
      <p:bldP spid="19" grpId="9" animBg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0" grpId="6" animBg="1"/>
      <p:bldP spid="20" grpId="7" animBg="1"/>
      <p:bldP spid="20" grpId="8" animBg="1"/>
      <p:bldP spid="20" grpId="9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1" grpId="8" animBg="1"/>
      <p:bldP spid="21" grpId="9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2" grpId="6" animBg="1"/>
      <p:bldP spid="22" grpId="7" animBg="1"/>
      <p:bldP spid="22" grpId="8" animBg="1"/>
      <p:bldP spid="22" grpId="9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3" grpId="8" animBg="1"/>
      <p:bldP spid="23" grpId="9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4" grpId="7" animBg="1"/>
      <p:bldP spid="24" grpId="8" animBg="1"/>
      <p:bldP spid="24" grpId="9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5" grpId="6" animBg="1"/>
      <p:bldP spid="25" grpId="7" animBg="1"/>
      <p:bldP spid="25" grpId="8" animBg="1"/>
      <p:bldP spid="25" grpId="9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6" grpId="8" animBg="1"/>
      <p:bldP spid="26" grpId="9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7" grpId="8" animBg="1"/>
      <p:bldP spid="27" grpId="9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8" grpId="8" animBg="1"/>
      <p:bldP spid="28" grpId="9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29" grpId="6" animBg="1"/>
      <p:bldP spid="29" grpId="7" animBg="1"/>
      <p:bldP spid="29" grpId="8" animBg="1"/>
      <p:bldP spid="29" grpId="9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0" grpId="6" animBg="1"/>
      <p:bldP spid="30" grpId="7" animBg="1"/>
      <p:bldP spid="30" grpId="8" animBg="1"/>
      <p:bldP spid="30" grpId="9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1" grpId="6" animBg="1"/>
      <p:bldP spid="31" grpId="7" animBg="1"/>
      <p:bldP spid="31" grpId="8" animBg="1"/>
      <p:bldP spid="31" grpId="9" animBg="1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2" grpId="7" animBg="1"/>
      <p:bldP spid="32" grpId="8" animBg="1"/>
      <p:bldP spid="32" grpId="9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3" grpId="6" animBg="1"/>
      <p:bldP spid="33" grpId="7" animBg="1"/>
      <p:bldP spid="33" grpId="8" animBg="1"/>
      <p:bldP spid="33" grpId="9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34" grpId="8" animBg="1"/>
      <p:bldP spid="34" grpId="9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0D04-0FF3-42FE-A587-1BDEA6704E29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631F-836E-43E2-AC94-112F85625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13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0D04-0FF3-42FE-A587-1BDEA6704E29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631F-836E-43E2-AC94-112F85625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54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90D04-0FF3-42FE-A587-1BDEA6704E29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A631F-836E-43E2-AC94-112F85625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37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aneendra97/SoftwareEngineering-102/tree/v1.1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aneendra97/SoftwareEngineering-102/tree/v1.1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/>
          <p:cNvCxnSpPr/>
          <p:nvPr/>
        </p:nvCxnSpPr>
        <p:spPr>
          <a:xfrm>
            <a:off x="5296395" y="3429000"/>
            <a:ext cx="1599210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5296395" y="3429000"/>
            <a:ext cx="1599210" cy="0"/>
          </a:xfrm>
          <a:prstGeom prst="line">
            <a:avLst/>
          </a:prstGeom>
          <a:ln w="254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5461755" y="2794755"/>
            <a:ext cx="1268490" cy="1268490"/>
          </a:xfrm>
          <a:prstGeom prst="ellipse">
            <a:avLst/>
          </a:prstGeom>
          <a:solidFill>
            <a:schemeClr val="accent3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48" name="椭圆 47"/>
          <p:cNvSpPr/>
          <p:nvPr/>
        </p:nvSpPr>
        <p:spPr>
          <a:xfrm>
            <a:off x="5392387" y="2725387"/>
            <a:ext cx="1407226" cy="1407226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7600742" y="2887228"/>
            <a:ext cx="357830" cy="357830"/>
          </a:xfrm>
          <a:prstGeom prst="ellipse">
            <a:avLst/>
          </a:prstGeom>
          <a:solidFill>
            <a:schemeClr val="accent3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134" name="椭圆 133"/>
          <p:cNvSpPr/>
          <p:nvPr/>
        </p:nvSpPr>
        <p:spPr>
          <a:xfrm>
            <a:off x="7581174" y="2867660"/>
            <a:ext cx="396966" cy="396966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3717542" y="2652790"/>
            <a:ext cx="183996" cy="183996"/>
          </a:xfrm>
          <a:prstGeom prst="ellipse">
            <a:avLst/>
          </a:prstGeom>
          <a:solidFill>
            <a:schemeClr val="accent3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136" name="椭圆 135"/>
          <p:cNvSpPr/>
          <p:nvPr/>
        </p:nvSpPr>
        <p:spPr>
          <a:xfrm>
            <a:off x="3707480" y="2642728"/>
            <a:ext cx="204120" cy="204120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6462999" y="4017129"/>
            <a:ext cx="865212" cy="865212"/>
          </a:xfrm>
          <a:prstGeom prst="ellipse">
            <a:avLst/>
          </a:prstGeom>
          <a:solidFill>
            <a:schemeClr val="accent3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138" name="椭圆 137"/>
          <p:cNvSpPr/>
          <p:nvPr/>
        </p:nvSpPr>
        <p:spPr>
          <a:xfrm>
            <a:off x="6415685" y="3969815"/>
            <a:ext cx="959840" cy="959840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926175" y="4179027"/>
            <a:ext cx="450522" cy="450522"/>
          </a:xfrm>
          <a:prstGeom prst="ellipse">
            <a:avLst/>
          </a:prstGeom>
          <a:solidFill>
            <a:schemeClr val="accent3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21" name="椭圆 20"/>
          <p:cNvSpPr/>
          <p:nvPr/>
        </p:nvSpPr>
        <p:spPr>
          <a:xfrm>
            <a:off x="3901538" y="4154390"/>
            <a:ext cx="499796" cy="499796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2151313" y="-542614"/>
            <a:ext cx="7943228" cy="7943228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连接符 74"/>
          <p:cNvCxnSpPr/>
          <p:nvPr/>
        </p:nvCxnSpPr>
        <p:spPr>
          <a:xfrm>
            <a:off x="5636871" y="590309"/>
            <a:ext cx="930516" cy="9305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H="1">
            <a:off x="5614534" y="590309"/>
            <a:ext cx="930517" cy="9305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5624613" y="5337175"/>
            <a:ext cx="944625" cy="9446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5636871" y="5335929"/>
            <a:ext cx="945872" cy="9458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2282034" y="2932057"/>
            <a:ext cx="7633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Rate My Course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51" name="弧形 50"/>
          <p:cNvSpPr/>
          <p:nvPr/>
        </p:nvSpPr>
        <p:spPr>
          <a:xfrm rot="900000">
            <a:off x="1992000" y="-675000"/>
            <a:ext cx="8208000" cy="8208000"/>
          </a:xfrm>
          <a:prstGeom prst="arc">
            <a:avLst>
              <a:gd name="adj1" fmla="val 20531391"/>
              <a:gd name="adj2" fmla="val 2655532"/>
            </a:avLst>
          </a:prstGeom>
          <a:ln w="12700">
            <a:solidFill>
              <a:schemeClr val="accent1">
                <a:alpha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弧形 51"/>
          <p:cNvSpPr/>
          <p:nvPr/>
        </p:nvSpPr>
        <p:spPr>
          <a:xfrm rot="900000">
            <a:off x="1992000" y="-675000"/>
            <a:ext cx="8208000" cy="8208000"/>
          </a:xfrm>
          <a:prstGeom prst="arc">
            <a:avLst>
              <a:gd name="adj1" fmla="val 9792172"/>
              <a:gd name="adj2" fmla="val 13439452"/>
            </a:avLst>
          </a:prstGeom>
          <a:ln w="12700">
            <a:solidFill>
              <a:schemeClr val="accent1">
                <a:alpha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21301303">
            <a:off x="1754721" y="3608394"/>
            <a:ext cx="504056" cy="50405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rot="900000">
            <a:off x="1812281" y="3669456"/>
            <a:ext cx="387456" cy="387456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56" name="Freeform 155"/>
          <p:cNvSpPr>
            <a:spLocks/>
          </p:cNvSpPr>
          <p:nvPr/>
        </p:nvSpPr>
        <p:spPr bwMode="auto">
          <a:xfrm rot="21301303">
            <a:off x="1949231" y="3767243"/>
            <a:ext cx="180701" cy="196551"/>
          </a:xfrm>
          <a:custGeom>
            <a:avLst/>
            <a:gdLst>
              <a:gd name="T0" fmla="*/ 2 w 57"/>
              <a:gd name="T1" fmla="*/ 62 h 62"/>
              <a:gd name="T2" fmla="*/ 2 w 57"/>
              <a:gd name="T3" fmla="*/ 19 h 62"/>
              <a:gd name="T4" fmla="*/ 12 w 57"/>
              <a:gd name="T5" fmla="*/ 19 h 62"/>
              <a:gd name="T6" fmla="*/ 12 w 57"/>
              <a:gd name="T7" fmla="*/ 45 h 62"/>
              <a:gd name="T8" fmla="*/ 37 w 57"/>
              <a:gd name="T9" fmla="*/ 28 h 62"/>
              <a:gd name="T10" fmla="*/ 0 w 57"/>
              <a:gd name="T11" fmla="*/ 7 h 62"/>
              <a:gd name="T12" fmla="*/ 5 w 57"/>
              <a:gd name="T13" fmla="*/ 0 h 62"/>
              <a:gd name="T14" fmla="*/ 57 w 57"/>
              <a:gd name="T15" fmla="*/ 28 h 62"/>
              <a:gd name="T16" fmla="*/ 2 w 57"/>
              <a:gd name="T17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62">
                <a:moveTo>
                  <a:pt x="2" y="62"/>
                </a:moveTo>
                <a:lnTo>
                  <a:pt x="2" y="19"/>
                </a:lnTo>
                <a:lnTo>
                  <a:pt x="12" y="19"/>
                </a:lnTo>
                <a:lnTo>
                  <a:pt x="12" y="45"/>
                </a:lnTo>
                <a:lnTo>
                  <a:pt x="37" y="28"/>
                </a:lnTo>
                <a:lnTo>
                  <a:pt x="0" y="7"/>
                </a:lnTo>
                <a:lnTo>
                  <a:pt x="5" y="0"/>
                </a:lnTo>
                <a:lnTo>
                  <a:pt x="57" y="28"/>
                </a:lnTo>
                <a:lnTo>
                  <a:pt x="2" y="6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21355299">
            <a:off x="9893818" y="2655744"/>
            <a:ext cx="504056" cy="50405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900000">
            <a:off x="9952118" y="2714044"/>
            <a:ext cx="387456" cy="387456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60" name="Freeform 155"/>
          <p:cNvSpPr>
            <a:spLocks/>
          </p:cNvSpPr>
          <p:nvPr/>
        </p:nvSpPr>
        <p:spPr bwMode="auto">
          <a:xfrm rot="10555299">
            <a:off x="10036521" y="2810849"/>
            <a:ext cx="180701" cy="196551"/>
          </a:xfrm>
          <a:custGeom>
            <a:avLst/>
            <a:gdLst>
              <a:gd name="T0" fmla="*/ 2 w 57"/>
              <a:gd name="T1" fmla="*/ 62 h 62"/>
              <a:gd name="T2" fmla="*/ 2 w 57"/>
              <a:gd name="T3" fmla="*/ 19 h 62"/>
              <a:gd name="T4" fmla="*/ 12 w 57"/>
              <a:gd name="T5" fmla="*/ 19 h 62"/>
              <a:gd name="T6" fmla="*/ 12 w 57"/>
              <a:gd name="T7" fmla="*/ 45 h 62"/>
              <a:gd name="T8" fmla="*/ 37 w 57"/>
              <a:gd name="T9" fmla="*/ 28 h 62"/>
              <a:gd name="T10" fmla="*/ 0 w 57"/>
              <a:gd name="T11" fmla="*/ 7 h 62"/>
              <a:gd name="T12" fmla="*/ 5 w 57"/>
              <a:gd name="T13" fmla="*/ 0 h 62"/>
              <a:gd name="T14" fmla="*/ 57 w 57"/>
              <a:gd name="T15" fmla="*/ 28 h 62"/>
              <a:gd name="T16" fmla="*/ 2 w 57"/>
              <a:gd name="T17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62">
                <a:moveTo>
                  <a:pt x="2" y="62"/>
                </a:moveTo>
                <a:lnTo>
                  <a:pt x="2" y="19"/>
                </a:lnTo>
                <a:lnTo>
                  <a:pt x="12" y="19"/>
                </a:lnTo>
                <a:lnTo>
                  <a:pt x="12" y="45"/>
                </a:lnTo>
                <a:lnTo>
                  <a:pt x="37" y="28"/>
                </a:lnTo>
                <a:lnTo>
                  <a:pt x="0" y="7"/>
                </a:lnTo>
                <a:lnTo>
                  <a:pt x="5" y="0"/>
                </a:lnTo>
                <a:lnTo>
                  <a:pt x="57" y="28"/>
                </a:lnTo>
                <a:lnTo>
                  <a:pt x="2" y="62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3707479" y="1411222"/>
            <a:ext cx="47507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</a:rPr>
              <a:t>Group:102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2332383" y="2197918"/>
            <a:ext cx="1440000" cy="0"/>
          </a:xfrm>
          <a:prstGeom prst="line">
            <a:avLst/>
          </a:prstGeom>
          <a:ln w="2540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2311032" y="2254478"/>
            <a:ext cx="1440000" cy="0"/>
          </a:xfrm>
          <a:prstGeom prst="line">
            <a:avLst/>
          </a:prstGeom>
          <a:ln w="12700">
            <a:solidFill>
              <a:schemeClr val="accent1">
                <a:alpha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8396494" y="2197918"/>
            <a:ext cx="1440000" cy="0"/>
          </a:xfrm>
          <a:prstGeom prst="line">
            <a:avLst/>
          </a:prstGeom>
          <a:ln w="2540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8444715" y="2254478"/>
            <a:ext cx="1440000" cy="0"/>
          </a:xfrm>
          <a:prstGeom prst="line">
            <a:avLst/>
          </a:prstGeom>
          <a:ln w="12700">
            <a:solidFill>
              <a:schemeClr val="accent1">
                <a:alpha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048000" y="3869915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A Platform that offer a detailed course review and some more information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196893" y="4340945"/>
            <a:ext cx="1810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solidFill>
                  <a:schemeClr val="bg1"/>
                </a:solidFill>
              </a:rPr>
              <a:t>Phaneendra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878685" y="3041629"/>
            <a:ext cx="240581" cy="240581"/>
            <a:chOff x="1878685" y="3041629"/>
            <a:chExt cx="240581" cy="240581"/>
          </a:xfrm>
        </p:grpSpPr>
        <p:sp useBgFill="1">
          <p:nvSpPr>
            <p:cNvPr id="69" name="椭圆 68"/>
            <p:cNvSpPr/>
            <p:nvPr/>
          </p:nvSpPr>
          <p:spPr>
            <a:xfrm>
              <a:off x="1878685" y="3041629"/>
              <a:ext cx="240581" cy="2405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78685" y="3041629"/>
              <a:ext cx="240581" cy="240581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019486" y="2535970"/>
            <a:ext cx="118634" cy="118634"/>
            <a:chOff x="2019486" y="2535970"/>
            <a:chExt cx="118634" cy="118634"/>
          </a:xfrm>
        </p:grpSpPr>
        <p:sp useBgFill="1">
          <p:nvSpPr>
            <p:cNvPr id="72" name="椭圆 71"/>
            <p:cNvSpPr/>
            <p:nvPr/>
          </p:nvSpPr>
          <p:spPr>
            <a:xfrm>
              <a:off x="2019486" y="2535970"/>
              <a:ext cx="118634" cy="1186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2019486" y="2535970"/>
              <a:ext cx="118634" cy="118634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0067614" y="3619841"/>
            <a:ext cx="240582" cy="240581"/>
            <a:chOff x="10067614" y="3619841"/>
            <a:chExt cx="240582" cy="240581"/>
          </a:xfrm>
        </p:grpSpPr>
        <p:sp useBgFill="1">
          <p:nvSpPr>
            <p:cNvPr id="76" name="椭圆 75"/>
            <p:cNvSpPr/>
            <p:nvPr/>
          </p:nvSpPr>
          <p:spPr>
            <a:xfrm>
              <a:off x="10067614" y="3619841"/>
              <a:ext cx="240581" cy="2405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0067615" y="3619841"/>
              <a:ext cx="240581" cy="240581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0033698" y="4303176"/>
            <a:ext cx="118634" cy="118634"/>
            <a:chOff x="10033698" y="4303176"/>
            <a:chExt cx="118634" cy="118634"/>
          </a:xfrm>
        </p:grpSpPr>
        <p:sp useBgFill="1">
          <p:nvSpPr>
            <p:cNvPr id="82" name="椭圆 81"/>
            <p:cNvSpPr/>
            <p:nvPr/>
          </p:nvSpPr>
          <p:spPr>
            <a:xfrm>
              <a:off x="10033698" y="4303176"/>
              <a:ext cx="118634" cy="1186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0033698" y="4303176"/>
              <a:ext cx="118634" cy="118634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635562" y="4335729"/>
            <a:ext cx="1599210" cy="369332"/>
            <a:chOff x="5277923" y="4652087"/>
            <a:chExt cx="1599210" cy="369332"/>
          </a:xfrm>
        </p:grpSpPr>
        <p:sp>
          <p:nvSpPr>
            <p:cNvPr id="85" name="矩形 84"/>
            <p:cNvSpPr/>
            <p:nvPr/>
          </p:nvSpPr>
          <p:spPr>
            <a:xfrm>
              <a:off x="5277923" y="4652087"/>
              <a:ext cx="1599210" cy="369332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5945553" y="5021419"/>
              <a:ext cx="263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弧形 87"/>
          <p:cNvSpPr/>
          <p:nvPr/>
        </p:nvSpPr>
        <p:spPr>
          <a:xfrm rot="900000">
            <a:off x="1992000" y="-675000"/>
            <a:ext cx="8208000" cy="8208000"/>
          </a:xfrm>
          <a:prstGeom prst="arc">
            <a:avLst>
              <a:gd name="adj1" fmla="val 6480864"/>
              <a:gd name="adj2" fmla="val 9282357"/>
            </a:avLst>
          </a:prstGeom>
          <a:ln w="12700">
            <a:solidFill>
              <a:schemeClr val="accent1">
                <a:alpha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弧形 88"/>
          <p:cNvSpPr/>
          <p:nvPr/>
        </p:nvSpPr>
        <p:spPr>
          <a:xfrm rot="900000">
            <a:off x="1992000" y="-675000"/>
            <a:ext cx="8208000" cy="8208000"/>
          </a:xfrm>
          <a:prstGeom prst="arc">
            <a:avLst>
              <a:gd name="adj1" fmla="val 17281515"/>
              <a:gd name="adj2" fmla="val 20010039"/>
            </a:avLst>
          </a:prstGeom>
          <a:ln w="12700">
            <a:solidFill>
              <a:schemeClr val="accent1">
                <a:alpha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83">
            <a:extLst>
              <a:ext uri="{FF2B5EF4-FFF2-40B4-BE49-F238E27FC236}">
                <a16:creationId xmlns:a16="http://schemas.microsoft.com/office/drawing/2014/main" id="{C58CDB47-9586-E4E0-CF40-89CD513E9AB6}"/>
              </a:ext>
            </a:extLst>
          </p:cNvPr>
          <p:cNvGrpSpPr/>
          <p:nvPr/>
        </p:nvGrpSpPr>
        <p:grpSpPr>
          <a:xfrm>
            <a:off x="5310202" y="4333097"/>
            <a:ext cx="1599210" cy="369332"/>
            <a:chOff x="5277923" y="4652087"/>
            <a:chExt cx="1599210" cy="369332"/>
          </a:xfrm>
        </p:grpSpPr>
        <p:sp>
          <p:nvSpPr>
            <p:cNvPr id="6" name="矩形 84">
              <a:extLst>
                <a:ext uri="{FF2B5EF4-FFF2-40B4-BE49-F238E27FC236}">
                  <a16:creationId xmlns:a16="http://schemas.microsoft.com/office/drawing/2014/main" id="{80531517-9BF1-76DF-099A-462F884189F8}"/>
                </a:ext>
              </a:extLst>
            </p:cNvPr>
            <p:cNvSpPr/>
            <p:nvPr/>
          </p:nvSpPr>
          <p:spPr>
            <a:xfrm>
              <a:off x="5277923" y="4652087"/>
              <a:ext cx="1599210" cy="369332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直接连接符 85">
              <a:extLst>
                <a:ext uri="{FF2B5EF4-FFF2-40B4-BE49-F238E27FC236}">
                  <a16:creationId xmlns:a16="http://schemas.microsoft.com/office/drawing/2014/main" id="{1B60FB03-AC6E-A34C-3997-33F77A2C1503}"/>
                </a:ext>
              </a:extLst>
            </p:cNvPr>
            <p:cNvCxnSpPr/>
            <p:nvPr/>
          </p:nvCxnSpPr>
          <p:spPr>
            <a:xfrm>
              <a:off x="5945553" y="5021419"/>
              <a:ext cx="263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83">
            <a:extLst>
              <a:ext uri="{FF2B5EF4-FFF2-40B4-BE49-F238E27FC236}">
                <a16:creationId xmlns:a16="http://schemas.microsoft.com/office/drawing/2014/main" id="{A2FD0383-E953-8C5F-8E33-E0762746D3BF}"/>
              </a:ext>
            </a:extLst>
          </p:cNvPr>
          <p:cNvGrpSpPr/>
          <p:nvPr/>
        </p:nvGrpSpPr>
        <p:grpSpPr>
          <a:xfrm>
            <a:off x="6980052" y="4333097"/>
            <a:ext cx="1599210" cy="369332"/>
            <a:chOff x="5277923" y="4652087"/>
            <a:chExt cx="1599210" cy="369332"/>
          </a:xfrm>
        </p:grpSpPr>
        <p:sp>
          <p:nvSpPr>
            <p:cNvPr id="9" name="矩形 84">
              <a:extLst>
                <a:ext uri="{FF2B5EF4-FFF2-40B4-BE49-F238E27FC236}">
                  <a16:creationId xmlns:a16="http://schemas.microsoft.com/office/drawing/2014/main" id="{066A99ED-75C4-EF67-BBF7-29DA0C695CB0}"/>
                </a:ext>
              </a:extLst>
            </p:cNvPr>
            <p:cNvSpPr/>
            <p:nvPr/>
          </p:nvSpPr>
          <p:spPr>
            <a:xfrm>
              <a:off x="5277923" y="4652087"/>
              <a:ext cx="1599210" cy="369332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10" name="直接连接符 85">
              <a:extLst>
                <a:ext uri="{FF2B5EF4-FFF2-40B4-BE49-F238E27FC236}">
                  <a16:creationId xmlns:a16="http://schemas.microsoft.com/office/drawing/2014/main" id="{41FDA5E5-F128-DBB7-1F45-37F6800F4F7D}"/>
                </a:ext>
              </a:extLst>
            </p:cNvPr>
            <p:cNvCxnSpPr/>
            <p:nvPr/>
          </p:nvCxnSpPr>
          <p:spPr>
            <a:xfrm>
              <a:off x="5945553" y="5021419"/>
              <a:ext cx="263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66">
            <a:extLst>
              <a:ext uri="{FF2B5EF4-FFF2-40B4-BE49-F238E27FC236}">
                <a16:creationId xmlns:a16="http://schemas.microsoft.com/office/drawing/2014/main" id="{10047AA8-C868-D811-ABD9-5EC1C6464C3D}"/>
              </a:ext>
            </a:extLst>
          </p:cNvPr>
          <p:cNvSpPr txBox="1"/>
          <p:nvPr/>
        </p:nvSpPr>
        <p:spPr>
          <a:xfrm>
            <a:off x="3483665" y="4354782"/>
            <a:ext cx="1810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Bowen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文本框 66">
            <a:extLst>
              <a:ext uri="{FF2B5EF4-FFF2-40B4-BE49-F238E27FC236}">
                <a16:creationId xmlns:a16="http://schemas.microsoft.com/office/drawing/2014/main" id="{9B66E938-9AAD-1677-B3A7-817E0DC05D38}"/>
              </a:ext>
            </a:extLst>
          </p:cNvPr>
          <p:cNvSpPr txBox="1"/>
          <p:nvPr/>
        </p:nvSpPr>
        <p:spPr>
          <a:xfrm>
            <a:off x="6851132" y="4368092"/>
            <a:ext cx="1810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solidFill>
                  <a:schemeClr val="bg1"/>
                </a:solidFill>
              </a:rPr>
              <a:t>Srikar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文本框 66">
            <a:extLst>
              <a:ext uri="{FF2B5EF4-FFF2-40B4-BE49-F238E27FC236}">
                <a16:creationId xmlns:a16="http://schemas.microsoft.com/office/drawing/2014/main" id="{77D92812-84AB-1F40-2D57-4F3752439697}"/>
              </a:ext>
            </a:extLst>
          </p:cNvPr>
          <p:cNvSpPr txBox="1"/>
          <p:nvPr/>
        </p:nvSpPr>
        <p:spPr>
          <a:xfrm>
            <a:off x="3471533" y="4889226"/>
            <a:ext cx="1810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solidFill>
                  <a:schemeClr val="bg1"/>
                </a:solidFill>
              </a:rPr>
              <a:t>Yifang</a:t>
            </a:r>
            <a:r>
              <a:rPr lang="en-US" altLang="zh-CN" sz="1400" dirty="0">
                <a:solidFill>
                  <a:schemeClr val="bg1"/>
                </a:solidFill>
              </a:rPr>
              <a:t> Feng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文本框 66">
            <a:extLst>
              <a:ext uri="{FF2B5EF4-FFF2-40B4-BE49-F238E27FC236}">
                <a16:creationId xmlns:a16="http://schemas.microsoft.com/office/drawing/2014/main" id="{F85DF7AD-3B83-0E72-1536-DC86C7B724EC}"/>
              </a:ext>
            </a:extLst>
          </p:cNvPr>
          <p:cNvSpPr txBox="1"/>
          <p:nvPr/>
        </p:nvSpPr>
        <p:spPr>
          <a:xfrm>
            <a:off x="5146766" y="4905542"/>
            <a:ext cx="1810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solidFill>
                  <a:schemeClr val="bg1"/>
                </a:solidFill>
              </a:rPr>
              <a:t>Yifang</a:t>
            </a:r>
            <a:r>
              <a:rPr lang="en-US" altLang="zh-CN" sz="1400" dirty="0">
                <a:solidFill>
                  <a:schemeClr val="bg1"/>
                </a:solidFill>
              </a:rPr>
              <a:t> Wang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文本框 66">
            <a:extLst>
              <a:ext uri="{FF2B5EF4-FFF2-40B4-BE49-F238E27FC236}">
                <a16:creationId xmlns:a16="http://schemas.microsoft.com/office/drawing/2014/main" id="{2C00DA48-8497-9E6C-0C23-23AE20F09C66}"/>
              </a:ext>
            </a:extLst>
          </p:cNvPr>
          <p:cNvSpPr txBox="1"/>
          <p:nvPr/>
        </p:nvSpPr>
        <p:spPr>
          <a:xfrm>
            <a:off x="6854836" y="4886876"/>
            <a:ext cx="1810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Wenjing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pSp>
        <p:nvGrpSpPr>
          <p:cNvPr id="16" name="组合 83">
            <a:extLst>
              <a:ext uri="{FF2B5EF4-FFF2-40B4-BE49-F238E27FC236}">
                <a16:creationId xmlns:a16="http://schemas.microsoft.com/office/drawing/2014/main" id="{FDBFB19D-7DB4-DB34-CE60-CBCC834FBF00}"/>
              </a:ext>
            </a:extLst>
          </p:cNvPr>
          <p:cNvGrpSpPr/>
          <p:nvPr/>
        </p:nvGrpSpPr>
        <p:grpSpPr>
          <a:xfrm>
            <a:off x="3635562" y="4868039"/>
            <a:ext cx="1599210" cy="369332"/>
            <a:chOff x="5277923" y="4652087"/>
            <a:chExt cx="1599210" cy="369332"/>
          </a:xfrm>
        </p:grpSpPr>
        <p:sp>
          <p:nvSpPr>
            <p:cNvPr id="17" name="矩形 84">
              <a:extLst>
                <a:ext uri="{FF2B5EF4-FFF2-40B4-BE49-F238E27FC236}">
                  <a16:creationId xmlns:a16="http://schemas.microsoft.com/office/drawing/2014/main" id="{06F4B60F-796D-E9E6-F4AE-27868C1B5389}"/>
                </a:ext>
              </a:extLst>
            </p:cNvPr>
            <p:cNvSpPr/>
            <p:nvPr/>
          </p:nvSpPr>
          <p:spPr>
            <a:xfrm>
              <a:off x="5277923" y="4652087"/>
              <a:ext cx="1599210" cy="369332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直接连接符 85">
              <a:extLst>
                <a:ext uri="{FF2B5EF4-FFF2-40B4-BE49-F238E27FC236}">
                  <a16:creationId xmlns:a16="http://schemas.microsoft.com/office/drawing/2014/main" id="{825B2BF9-B4A6-7780-2333-FAFB5CB5304A}"/>
                </a:ext>
              </a:extLst>
            </p:cNvPr>
            <p:cNvCxnSpPr/>
            <p:nvPr/>
          </p:nvCxnSpPr>
          <p:spPr>
            <a:xfrm>
              <a:off x="5945553" y="5021419"/>
              <a:ext cx="263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83">
            <a:extLst>
              <a:ext uri="{FF2B5EF4-FFF2-40B4-BE49-F238E27FC236}">
                <a16:creationId xmlns:a16="http://schemas.microsoft.com/office/drawing/2014/main" id="{1B089513-5950-A8C2-2D70-9BFBD0CD590B}"/>
              </a:ext>
            </a:extLst>
          </p:cNvPr>
          <p:cNvGrpSpPr/>
          <p:nvPr/>
        </p:nvGrpSpPr>
        <p:grpSpPr>
          <a:xfrm>
            <a:off x="5310202" y="4858449"/>
            <a:ext cx="1599210" cy="369332"/>
            <a:chOff x="5277923" y="4652087"/>
            <a:chExt cx="1599210" cy="369332"/>
          </a:xfrm>
        </p:grpSpPr>
        <p:sp>
          <p:nvSpPr>
            <p:cNvPr id="22" name="矩形 84">
              <a:extLst>
                <a:ext uri="{FF2B5EF4-FFF2-40B4-BE49-F238E27FC236}">
                  <a16:creationId xmlns:a16="http://schemas.microsoft.com/office/drawing/2014/main" id="{43FF01E0-C565-3A11-74A0-B3E2EE54C469}"/>
                </a:ext>
              </a:extLst>
            </p:cNvPr>
            <p:cNvSpPr/>
            <p:nvPr/>
          </p:nvSpPr>
          <p:spPr>
            <a:xfrm>
              <a:off x="5277923" y="4652087"/>
              <a:ext cx="1599210" cy="369332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直接连接符 85">
              <a:extLst>
                <a:ext uri="{FF2B5EF4-FFF2-40B4-BE49-F238E27FC236}">
                  <a16:creationId xmlns:a16="http://schemas.microsoft.com/office/drawing/2014/main" id="{CB53ACCA-4780-B578-7016-3971130681B7}"/>
                </a:ext>
              </a:extLst>
            </p:cNvPr>
            <p:cNvCxnSpPr/>
            <p:nvPr/>
          </p:nvCxnSpPr>
          <p:spPr>
            <a:xfrm>
              <a:off x="5945553" y="5021419"/>
              <a:ext cx="263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83">
            <a:extLst>
              <a:ext uri="{FF2B5EF4-FFF2-40B4-BE49-F238E27FC236}">
                <a16:creationId xmlns:a16="http://schemas.microsoft.com/office/drawing/2014/main" id="{04941F05-5886-BEBD-1863-A0FA99671047}"/>
              </a:ext>
            </a:extLst>
          </p:cNvPr>
          <p:cNvGrpSpPr/>
          <p:nvPr/>
        </p:nvGrpSpPr>
        <p:grpSpPr>
          <a:xfrm>
            <a:off x="6994044" y="4858449"/>
            <a:ext cx="1599210" cy="369332"/>
            <a:chOff x="5277923" y="4652087"/>
            <a:chExt cx="1599210" cy="369332"/>
          </a:xfrm>
        </p:grpSpPr>
        <p:sp>
          <p:nvSpPr>
            <p:cNvPr id="25" name="矩形 84">
              <a:extLst>
                <a:ext uri="{FF2B5EF4-FFF2-40B4-BE49-F238E27FC236}">
                  <a16:creationId xmlns:a16="http://schemas.microsoft.com/office/drawing/2014/main" id="{7D1607DC-1656-C522-960C-D1AC58B67562}"/>
                </a:ext>
              </a:extLst>
            </p:cNvPr>
            <p:cNvSpPr/>
            <p:nvPr/>
          </p:nvSpPr>
          <p:spPr>
            <a:xfrm>
              <a:off x="5277923" y="4652087"/>
              <a:ext cx="1599210" cy="369332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直接连接符 85">
              <a:extLst>
                <a:ext uri="{FF2B5EF4-FFF2-40B4-BE49-F238E27FC236}">
                  <a16:creationId xmlns:a16="http://schemas.microsoft.com/office/drawing/2014/main" id="{82E20784-CA0D-850C-B90E-AE15A41D31A2}"/>
                </a:ext>
              </a:extLst>
            </p:cNvPr>
            <p:cNvCxnSpPr/>
            <p:nvPr/>
          </p:nvCxnSpPr>
          <p:spPr>
            <a:xfrm>
              <a:off x="5945553" y="5021419"/>
              <a:ext cx="263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263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0.10234 -0.18311 L -0.52995 0.94884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15" y="5659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-0.10443 -0.18727 L 0.53763 0.96481 " pathEditMode="relative" rAng="0" ptsTypes="AA">
                                      <p:cBhvr>
                                        <p:cTn id="50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96" y="5759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0.1069 0.19282 L -0.52344 -0.94375 " pathEditMode="relative" rAng="0" ptsTypes="AA">
                                      <p:cBhvr>
                                        <p:cTn id="52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23" y="-5682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-0.10338 0.18426 L 0.5349 -0.95278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14" y="-5685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13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13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13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13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grpId="0" nodeType="withEffect">
                                  <p:stCondLst>
                                    <p:cond delay="13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16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3" presetClass="entr" presetSubtype="16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0" presetClass="path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0.1832 0.61065 C -0.12122 0.55787 -0.07174 0.47616 -0.0414 0.37431 C -0.01328 0.29074 0.01406 0.14954 -0.00013 -2.59259E-6 " pathEditMode="relative" rAng="0" ptsTypes="AAA">
                                      <p:cBhvr>
                                        <p:cTn id="1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-30532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0" presetClass="pat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22461 0.5169 C -0.15612 0.49444 -0.07045 0.34259 -0.04024 0.24051 C -0.0319 0.21343 -0.00886 0.13935 -0.00026 -3.7037E-7 " pathEditMode="relative" rAng="0" ptsTypes="AAA">
                                      <p:cBhvr>
                                        <p:cTn id="18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1" y="-25856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0" presetClass="path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26289 0.45232 C -0.21536 0.45301 -0.13906 0.37986 -0.07578 0.2588 C -0.06132 0.23195 -0.01835 0.14352 -0.00013 -1.11111E-6 " pathEditMode="relative" rAng="0" ptsTypes="AAA">
                                      <p:cBhvr>
                                        <p:cTn id="19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38" y="-22616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0" presetClass="path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18151 -0.59421 C 0.11953 -0.54305 0.0694 -0.45046 0.03907 -0.35162 C 0.01107 -0.27014 -0.00494 -0.10277 -0.00104 -2.96296E-6 " pathEditMode="relative" rAng="0" ptsTypes="AAA">
                                      <p:cBhvr>
                                        <p:cTn id="19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54" y="29699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0" presetClass="pat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2431 -0.53611 C 0.16875 -0.51273 0.07591 -0.35579 0.04323 -0.24977 C 0.03412 -0.22153 0.00925 -0.14467 -2.29167E-6 -1.11111E-6 " pathEditMode="relative" rAng="0" ptsTypes="AAA">
                                      <p:cBhvr>
                                        <p:cTn id="20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61" y="26806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0" presetClass="path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29479 -0.48055 C 0.24154 -0.48125 0.15417 -0.41597 0.08386 -0.2838 C 0.06784 -0.2544 0.02005 -0.15741 -2.70833E-6 -7.40741E-7 " pathEditMode="relative" rAng="0" ptsTypes="AAA">
                                      <p:cBhvr>
                                        <p:cTn id="20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40" y="24005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48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20" grpId="0" animBg="1"/>
      <p:bldP spid="20" grpId="1" animBg="1"/>
      <p:bldP spid="21" grpId="0" animBg="1"/>
      <p:bldP spid="21" grpId="1" animBg="1"/>
      <p:bldP spid="53" grpId="0" animBg="1"/>
      <p:bldP spid="139" grpId="0"/>
      <p:bldP spid="51" grpId="0" animBg="1"/>
      <p:bldP spid="52" grpId="0" animBg="1"/>
      <p:bldP spid="54" grpId="0" animBg="1"/>
      <p:bldP spid="54" grpId="1" animBg="1"/>
      <p:bldP spid="55" grpId="0" animBg="1"/>
      <p:bldP spid="56" grpId="0" animBg="1"/>
      <p:bldP spid="57" grpId="0" animBg="1"/>
      <p:bldP spid="57" grpId="1" animBg="1"/>
      <p:bldP spid="59" grpId="0" animBg="1"/>
      <p:bldP spid="60" grpId="0" animBg="1"/>
      <p:bldP spid="61" grpId="0"/>
      <p:bldP spid="66" grpId="0"/>
      <p:bldP spid="67" grpId="0"/>
      <p:bldP spid="88" grpId="0" animBg="1"/>
      <p:bldP spid="89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>
            <a:extLst>
              <a:ext uri="{FF2B5EF4-FFF2-40B4-BE49-F238E27FC236}">
                <a16:creationId xmlns:a16="http://schemas.microsoft.com/office/drawing/2014/main" id="{C61B004E-A6F8-D984-FF73-54EEE69EF6CA}"/>
              </a:ext>
            </a:extLst>
          </p:cNvPr>
          <p:cNvGrpSpPr/>
          <p:nvPr/>
        </p:nvGrpSpPr>
        <p:grpSpPr>
          <a:xfrm>
            <a:off x="-1363845" y="-1134861"/>
            <a:ext cx="7450279" cy="3401107"/>
            <a:chOff x="-1683657" y="-1683657"/>
            <a:chExt cx="7450279" cy="3401107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05A3BD1B-D9A5-692B-B458-AC4848CB75E5}"/>
                </a:ext>
              </a:extLst>
            </p:cNvPr>
            <p:cNvGrpSpPr/>
            <p:nvPr/>
          </p:nvGrpSpPr>
          <p:grpSpPr>
            <a:xfrm>
              <a:off x="-1683657" y="-1683657"/>
              <a:ext cx="3367314" cy="3367314"/>
              <a:chOff x="4094696" y="-2001303"/>
              <a:chExt cx="4002606" cy="4002606"/>
            </a:xfrm>
          </p:grpSpPr>
          <p:sp>
            <p:nvSpPr>
              <p:cNvPr id="12" name="椭圆 9">
                <a:extLst>
                  <a:ext uri="{FF2B5EF4-FFF2-40B4-BE49-F238E27FC236}">
                    <a16:creationId xmlns:a16="http://schemas.microsoft.com/office/drawing/2014/main" id="{0FD76133-27B0-8645-40E3-D28EBF5B92A7}"/>
                  </a:ext>
                </a:extLst>
              </p:cNvPr>
              <p:cNvSpPr/>
              <p:nvPr/>
            </p:nvSpPr>
            <p:spPr>
              <a:xfrm>
                <a:off x="4094696" y="-2001303"/>
                <a:ext cx="4002606" cy="4002606"/>
              </a:xfrm>
              <a:prstGeom prst="ellipse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0">
                <a:extLst>
                  <a:ext uri="{FF2B5EF4-FFF2-40B4-BE49-F238E27FC236}">
                    <a16:creationId xmlns:a16="http://schemas.microsoft.com/office/drawing/2014/main" id="{BA3F438E-E0B2-61B7-FA33-B6CACB41E9FB}"/>
                  </a:ext>
                </a:extLst>
              </p:cNvPr>
              <p:cNvSpPr/>
              <p:nvPr/>
            </p:nvSpPr>
            <p:spPr>
              <a:xfrm>
                <a:off x="4175669" y="-1920330"/>
                <a:ext cx="3840660" cy="3840660"/>
              </a:xfrm>
              <a:prstGeom prst="ellipse">
                <a:avLst/>
              </a:prstGeom>
              <a:solidFill>
                <a:schemeClr val="accent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1">
                <a:extLst>
                  <a:ext uri="{FF2B5EF4-FFF2-40B4-BE49-F238E27FC236}">
                    <a16:creationId xmlns:a16="http://schemas.microsoft.com/office/drawing/2014/main" id="{2230F3FA-0AEC-1D5D-B5BC-E174B508998C}"/>
                  </a:ext>
                </a:extLst>
              </p:cNvPr>
              <p:cNvSpPr/>
              <p:nvPr/>
            </p:nvSpPr>
            <p:spPr>
              <a:xfrm>
                <a:off x="4248150" y="-1847850"/>
                <a:ext cx="3695700" cy="3695700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>
              <a:extLst>
                <a:ext uri="{FF2B5EF4-FFF2-40B4-BE49-F238E27FC236}">
                  <a16:creationId xmlns:a16="http://schemas.microsoft.com/office/drawing/2014/main" id="{133F8EAF-8266-E14B-D523-2C40701F1880}"/>
                </a:ext>
              </a:extLst>
            </p:cNvPr>
            <p:cNvSpPr txBox="1"/>
            <p:nvPr/>
          </p:nvSpPr>
          <p:spPr>
            <a:xfrm>
              <a:off x="191678" y="406400"/>
              <a:ext cx="92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70C0">
                      <a:alpha val="90000"/>
                    </a:srgbClr>
                  </a:solidFill>
                </a:rPr>
                <a:t>10</a:t>
              </a:r>
              <a:endParaRPr lang="zh-CN" altLang="en-US" sz="3200" dirty="0">
                <a:solidFill>
                  <a:srgbClr val="0070C0">
                    <a:alpha val="90000"/>
                  </a:srgbClr>
                </a:solidFill>
              </a:endParaRPr>
            </a:p>
          </p:txBody>
        </p:sp>
        <p:sp>
          <p:nvSpPr>
            <p:cNvPr id="7" name="椭圆 4">
              <a:extLst>
                <a:ext uri="{FF2B5EF4-FFF2-40B4-BE49-F238E27FC236}">
                  <a16:creationId xmlns:a16="http://schemas.microsoft.com/office/drawing/2014/main" id="{3E6E8A60-4480-FBD4-9C4D-C34A8570A84F}"/>
                </a:ext>
              </a:extLst>
            </p:cNvPr>
            <p:cNvSpPr/>
            <p:nvPr/>
          </p:nvSpPr>
          <p:spPr>
            <a:xfrm>
              <a:off x="399102" y="1546426"/>
              <a:ext cx="171024" cy="17102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5">
              <a:extLst>
                <a:ext uri="{FF2B5EF4-FFF2-40B4-BE49-F238E27FC236}">
                  <a16:creationId xmlns:a16="http://schemas.microsoft.com/office/drawing/2014/main" id="{1AF54907-7F02-376D-20E4-5F95DB4E9B6D}"/>
                </a:ext>
              </a:extLst>
            </p:cNvPr>
            <p:cNvSpPr/>
            <p:nvPr/>
          </p:nvSpPr>
          <p:spPr>
            <a:xfrm>
              <a:off x="921224" y="1506209"/>
              <a:ext cx="96701" cy="9670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6">
              <a:extLst>
                <a:ext uri="{FF2B5EF4-FFF2-40B4-BE49-F238E27FC236}">
                  <a16:creationId xmlns:a16="http://schemas.microsoft.com/office/drawing/2014/main" id="{3A77F0C2-4C3F-DD9A-FAD1-BA113341C41C}"/>
                </a:ext>
              </a:extLst>
            </p:cNvPr>
            <p:cNvSpPr/>
            <p:nvPr/>
          </p:nvSpPr>
          <p:spPr>
            <a:xfrm>
              <a:off x="1348212" y="244964"/>
              <a:ext cx="322872" cy="322872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7">
              <a:extLst>
                <a:ext uri="{FF2B5EF4-FFF2-40B4-BE49-F238E27FC236}">
                  <a16:creationId xmlns:a16="http://schemas.microsoft.com/office/drawing/2014/main" id="{53B768E6-FE59-D5D7-A61A-18F6932E0EE5}"/>
                </a:ext>
              </a:extLst>
            </p:cNvPr>
            <p:cNvSpPr txBox="1"/>
            <p:nvPr/>
          </p:nvSpPr>
          <p:spPr>
            <a:xfrm>
              <a:off x="1615536" y="114012"/>
              <a:ext cx="4151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alpha val="90000"/>
                    </a:schemeClr>
                  </a:solidFill>
                </a:rPr>
                <a:t>Sequence Diagrams</a:t>
              </a:r>
              <a:endParaRPr lang="zh-CN" altLang="en-US" sz="3200" dirty="0">
                <a:solidFill>
                  <a:schemeClr val="bg1">
                    <a:alpha val="90000"/>
                  </a:schemeClr>
                </a:solidFill>
              </a:endParaRPr>
            </a:p>
          </p:txBody>
        </p:sp>
        <p:sp>
          <p:nvSpPr>
            <p:cNvPr id="11" name="椭圆 8">
              <a:extLst>
                <a:ext uri="{FF2B5EF4-FFF2-40B4-BE49-F238E27FC236}">
                  <a16:creationId xmlns:a16="http://schemas.microsoft.com/office/drawing/2014/main" id="{60AEE77F-0081-F194-3F18-12AA381358D9}"/>
                </a:ext>
              </a:extLst>
            </p:cNvPr>
            <p:cNvSpPr/>
            <p:nvPr/>
          </p:nvSpPr>
          <p:spPr>
            <a:xfrm>
              <a:off x="963150" y="994984"/>
              <a:ext cx="96701" cy="967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36">
            <a:extLst>
              <a:ext uri="{FF2B5EF4-FFF2-40B4-BE49-F238E27FC236}">
                <a16:creationId xmlns:a16="http://schemas.microsoft.com/office/drawing/2014/main" id="{D1F809FE-D0E6-9BFD-5863-F56616C9C787}"/>
              </a:ext>
            </a:extLst>
          </p:cNvPr>
          <p:cNvSpPr/>
          <p:nvPr/>
        </p:nvSpPr>
        <p:spPr>
          <a:xfrm>
            <a:off x="1440403" y="1701404"/>
            <a:ext cx="4479599" cy="4839095"/>
          </a:xfrm>
          <a:custGeom>
            <a:avLst/>
            <a:gdLst>
              <a:gd name="connsiteX0" fmla="*/ 0 w 3360144"/>
              <a:gd name="connsiteY0" fmla="*/ 0 h 3987462"/>
              <a:gd name="connsiteX1" fmla="*/ 3056000 w 3360144"/>
              <a:gd name="connsiteY1" fmla="*/ 0 h 3987462"/>
              <a:gd name="connsiteX2" fmla="*/ 3360144 w 3360144"/>
              <a:gd name="connsiteY2" fmla="*/ 305158 h 3987462"/>
              <a:gd name="connsiteX3" fmla="*/ 3360144 w 3360144"/>
              <a:gd name="connsiteY3" fmla="*/ 3987462 h 3987462"/>
              <a:gd name="connsiteX4" fmla="*/ 0 w 3360144"/>
              <a:gd name="connsiteY4" fmla="*/ 3987462 h 398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0144" h="3987462">
                <a:moveTo>
                  <a:pt x="0" y="0"/>
                </a:moveTo>
                <a:lnTo>
                  <a:pt x="3056000" y="0"/>
                </a:lnTo>
                <a:lnTo>
                  <a:pt x="3360144" y="305158"/>
                </a:lnTo>
                <a:lnTo>
                  <a:pt x="3360144" y="3987462"/>
                </a:lnTo>
                <a:lnTo>
                  <a:pt x="0" y="398746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F9E9A7F-4AF7-70F3-34ED-F8343018C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402" y="2335183"/>
            <a:ext cx="4479600" cy="402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任意多边形 36">
            <a:extLst>
              <a:ext uri="{FF2B5EF4-FFF2-40B4-BE49-F238E27FC236}">
                <a16:creationId xmlns:a16="http://schemas.microsoft.com/office/drawing/2014/main" id="{024F3F04-045E-FED2-B18F-5C41E9267979}"/>
              </a:ext>
            </a:extLst>
          </p:cNvPr>
          <p:cNvSpPr/>
          <p:nvPr/>
        </p:nvSpPr>
        <p:spPr>
          <a:xfrm>
            <a:off x="6876003" y="1701403"/>
            <a:ext cx="4479599" cy="4839095"/>
          </a:xfrm>
          <a:custGeom>
            <a:avLst/>
            <a:gdLst>
              <a:gd name="connsiteX0" fmla="*/ 0 w 3360144"/>
              <a:gd name="connsiteY0" fmla="*/ 0 h 3987462"/>
              <a:gd name="connsiteX1" fmla="*/ 3056000 w 3360144"/>
              <a:gd name="connsiteY1" fmla="*/ 0 h 3987462"/>
              <a:gd name="connsiteX2" fmla="*/ 3360144 w 3360144"/>
              <a:gd name="connsiteY2" fmla="*/ 305158 h 3987462"/>
              <a:gd name="connsiteX3" fmla="*/ 3360144 w 3360144"/>
              <a:gd name="connsiteY3" fmla="*/ 3987462 h 3987462"/>
              <a:gd name="connsiteX4" fmla="*/ 0 w 3360144"/>
              <a:gd name="connsiteY4" fmla="*/ 3987462 h 398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0144" h="3987462">
                <a:moveTo>
                  <a:pt x="0" y="0"/>
                </a:moveTo>
                <a:lnTo>
                  <a:pt x="3056000" y="0"/>
                </a:lnTo>
                <a:lnTo>
                  <a:pt x="3360144" y="305158"/>
                </a:lnTo>
                <a:lnTo>
                  <a:pt x="3360144" y="3987462"/>
                </a:lnTo>
                <a:lnTo>
                  <a:pt x="0" y="398746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17ABB60D-7747-8634-4A68-56280AC55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046" y="2552700"/>
            <a:ext cx="4237512" cy="380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7">
            <a:extLst>
              <a:ext uri="{FF2B5EF4-FFF2-40B4-BE49-F238E27FC236}">
                <a16:creationId xmlns:a16="http://schemas.microsoft.com/office/drawing/2014/main" id="{C6400977-086C-CA0C-7EE2-AAB965F96F7E}"/>
              </a:ext>
            </a:extLst>
          </p:cNvPr>
          <p:cNvSpPr txBox="1"/>
          <p:nvPr/>
        </p:nvSpPr>
        <p:spPr>
          <a:xfrm>
            <a:off x="1752491" y="1715799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70C0"/>
                </a:solidFill>
              </a:rPr>
              <a:t>Sign Up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78E986B5-B8CE-969A-D8F2-61C50297861A}"/>
              </a:ext>
            </a:extLst>
          </p:cNvPr>
          <p:cNvSpPr txBox="1"/>
          <p:nvPr/>
        </p:nvSpPr>
        <p:spPr>
          <a:xfrm>
            <a:off x="6746907" y="1715799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70C0"/>
                </a:solidFill>
              </a:rPr>
              <a:t>Sign In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39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36">
            <a:extLst>
              <a:ext uri="{FF2B5EF4-FFF2-40B4-BE49-F238E27FC236}">
                <a16:creationId xmlns:a16="http://schemas.microsoft.com/office/drawing/2014/main" id="{D1F809FE-D0E6-9BFD-5863-F56616C9C787}"/>
              </a:ext>
            </a:extLst>
          </p:cNvPr>
          <p:cNvSpPr/>
          <p:nvPr/>
        </p:nvSpPr>
        <p:spPr>
          <a:xfrm>
            <a:off x="1774866" y="1196099"/>
            <a:ext cx="4947898" cy="5404919"/>
          </a:xfrm>
          <a:custGeom>
            <a:avLst/>
            <a:gdLst>
              <a:gd name="connsiteX0" fmla="*/ 0 w 3360144"/>
              <a:gd name="connsiteY0" fmla="*/ 0 h 3987462"/>
              <a:gd name="connsiteX1" fmla="*/ 3056000 w 3360144"/>
              <a:gd name="connsiteY1" fmla="*/ 0 h 3987462"/>
              <a:gd name="connsiteX2" fmla="*/ 3360144 w 3360144"/>
              <a:gd name="connsiteY2" fmla="*/ 305158 h 3987462"/>
              <a:gd name="connsiteX3" fmla="*/ 3360144 w 3360144"/>
              <a:gd name="connsiteY3" fmla="*/ 3987462 h 3987462"/>
              <a:gd name="connsiteX4" fmla="*/ 0 w 3360144"/>
              <a:gd name="connsiteY4" fmla="*/ 3987462 h 398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0144" h="3987462">
                <a:moveTo>
                  <a:pt x="0" y="0"/>
                </a:moveTo>
                <a:lnTo>
                  <a:pt x="3056000" y="0"/>
                </a:lnTo>
                <a:lnTo>
                  <a:pt x="3360144" y="305158"/>
                </a:lnTo>
                <a:lnTo>
                  <a:pt x="3360144" y="3987462"/>
                </a:lnTo>
                <a:lnTo>
                  <a:pt x="0" y="398746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C61B004E-A6F8-D984-FF73-54EEE69EF6CA}"/>
              </a:ext>
            </a:extLst>
          </p:cNvPr>
          <p:cNvGrpSpPr/>
          <p:nvPr/>
        </p:nvGrpSpPr>
        <p:grpSpPr>
          <a:xfrm>
            <a:off x="-1363845" y="-1134861"/>
            <a:ext cx="6099823" cy="3401107"/>
            <a:chOff x="-1683657" y="-1683657"/>
            <a:chExt cx="6099823" cy="3401107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05A3BD1B-D9A5-692B-B458-AC4848CB75E5}"/>
                </a:ext>
              </a:extLst>
            </p:cNvPr>
            <p:cNvGrpSpPr/>
            <p:nvPr/>
          </p:nvGrpSpPr>
          <p:grpSpPr>
            <a:xfrm>
              <a:off x="-1683657" y="-1683657"/>
              <a:ext cx="3367314" cy="3367314"/>
              <a:chOff x="4094696" y="-2001303"/>
              <a:chExt cx="4002606" cy="4002606"/>
            </a:xfrm>
          </p:grpSpPr>
          <p:sp>
            <p:nvSpPr>
              <p:cNvPr id="12" name="椭圆 9">
                <a:extLst>
                  <a:ext uri="{FF2B5EF4-FFF2-40B4-BE49-F238E27FC236}">
                    <a16:creationId xmlns:a16="http://schemas.microsoft.com/office/drawing/2014/main" id="{0FD76133-27B0-8645-40E3-D28EBF5B92A7}"/>
                  </a:ext>
                </a:extLst>
              </p:cNvPr>
              <p:cNvSpPr/>
              <p:nvPr/>
            </p:nvSpPr>
            <p:spPr>
              <a:xfrm>
                <a:off x="4094696" y="-2001303"/>
                <a:ext cx="4002606" cy="4002606"/>
              </a:xfrm>
              <a:prstGeom prst="ellipse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0">
                <a:extLst>
                  <a:ext uri="{FF2B5EF4-FFF2-40B4-BE49-F238E27FC236}">
                    <a16:creationId xmlns:a16="http://schemas.microsoft.com/office/drawing/2014/main" id="{BA3F438E-E0B2-61B7-FA33-B6CACB41E9FB}"/>
                  </a:ext>
                </a:extLst>
              </p:cNvPr>
              <p:cNvSpPr/>
              <p:nvPr/>
            </p:nvSpPr>
            <p:spPr>
              <a:xfrm>
                <a:off x="4175669" y="-1920330"/>
                <a:ext cx="3840660" cy="3840660"/>
              </a:xfrm>
              <a:prstGeom prst="ellipse">
                <a:avLst/>
              </a:prstGeom>
              <a:solidFill>
                <a:schemeClr val="accent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1">
                <a:extLst>
                  <a:ext uri="{FF2B5EF4-FFF2-40B4-BE49-F238E27FC236}">
                    <a16:creationId xmlns:a16="http://schemas.microsoft.com/office/drawing/2014/main" id="{2230F3FA-0AEC-1D5D-B5BC-E174B508998C}"/>
                  </a:ext>
                </a:extLst>
              </p:cNvPr>
              <p:cNvSpPr/>
              <p:nvPr/>
            </p:nvSpPr>
            <p:spPr>
              <a:xfrm>
                <a:off x="4248150" y="-1847850"/>
                <a:ext cx="3695700" cy="3695700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>
              <a:extLst>
                <a:ext uri="{FF2B5EF4-FFF2-40B4-BE49-F238E27FC236}">
                  <a16:creationId xmlns:a16="http://schemas.microsoft.com/office/drawing/2014/main" id="{133F8EAF-8266-E14B-D523-2C40701F1880}"/>
                </a:ext>
              </a:extLst>
            </p:cNvPr>
            <p:cNvSpPr txBox="1"/>
            <p:nvPr/>
          </p:nvSpPr>
          <p:spPr>
            <a:xfrm>
              <a:off x="191678" y="406400"/>
              <a:ext cx="92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70C0">
                      <a:alpha val="90000"/>
                    </a:srgbClr>
                  </a:solidFill>
                </a:rPr>
                <a:t>11</a:t>
              </a:r>
              <a:endParaRPr lang="zh-CN" altLang="en-US" sz="3200" dirty="0">
                <a:solidFill>
                  <a:srgbClr val="0070C0">
                    <a:alpha val="90000"/>
                  </a:srgbClr>
                </a:solidFill>
              </a:endParaRPr>
            </a:p>
          </p:txBody>
        </p:sp>
        <p:sp>
          <p:nvSpPr>
            <p:cNvPr id="7" name="椭圆 4">
              <a:extLst>
                <a:ext uri="{FF2B5EF4-FFF2-40B4-BE49-F238E27FC236}">
                  <a16:creationId xmlns:a16="http://schemas.microsoft.com/office/drawing/2014/main" id="{3E6E8A60-4480-FBD4-9C4D-C34A8570A84F}"/>
                </a:ext>
              </a:extLst>
            </p:cNvPr>
            <p:cNvSpPr/>
            <p:nvPr/>
          </p:nvSpPr>
          <p:spPr>
            <a:xfrm>
              <a:off x="399102" y="1546426"/>
              <a:ext cx="171024" cy="17102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5">
              <a:extLst>
                <a:ext uri="{FF2B5EF4-FFF2-40B4-BE49-F238E27FC236}">
                  <a16:creationId xmlns:a16="http://schemas.microsoft.com/office/drawing/2014/main" id="{1AF54907-7F02-376D-20E4-5F95DB4E9B6D}"/>
                </a:ext>
              </a:extLst>
            </p:cNvPr>
            <p:cNvSpPr/>
            <p:nvPr/>
          </p:nvSpPr>
          <p:spPr>
            <a:xfrm>
              <a:off x="921224" y="1506209"/>
              <a:ext cx="96701" cy="9670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6">
              <a:extLst>
                <a:ext uri="{FF2B5EF4-FFF2-40B4-BE49-F238E27FC236}">
                  <a16:creationId xmlns:a16="http://schemas.microsoft.com/office/drawing/2014/main" id="{3A77F0C2-4C3F-DD9A-FAD1-BA113341C41C}"/>
                </a:ext>
              </a:extLst>
            </p:cNvPr>
            <p:cNvSpPr/>
            <p:nvPr/>
          </p:nvSpPr>
          <p:spPr>
            <a:xfrm>
              <a:off x="1348212" y="244964"/>
              <a:ext cx="322872" cy="322872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8">
              <a:extLst>
                <a:ext uri="{FF2B5EF4-FFF2-40B4-BE49-F238E27FC236}">
                  <a16:creationId xmlns:a16="http://schemas.microsoft.com/office/drawing/2014/main" id="{60AEE77F-0081-F194-3F18-12AA381358D9}"/>
                </a:ext>
              </a:extLst>
            </p:cNvPr>
            <p:cNvSpPr/>
            <p:nvPr/>
          </p:nvSpPr>
          <p:spPr>
            <a:xfrm>
              <a:off x="963150" y="994984"/>
              <a:ext cx="96701" cy="967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7">
              <a:extLst>
                <a:ext uri="{FF2B5EF4-FFF2-40B4-BE49-F238E27FC236}">
                  <a16:creationId xmlns:a16="http://schemas.microsoft.com/office/drawing/2014/main" id="{53B768E6-FE59-D5D7-A61A-18F6932E0EE5}"/>
                </a:ext>
              </a:extLst>
            </p:cNvPr>
            <p:cNvSpPr txBox="1"/>
            <p:nvPr/>
          </p:nvSpPr>
          <p:spPr>
            <a:xfrm>
              <a:off x="265080" y="1030735"/>
              <a:ext cx="4151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70C0"/>
                  </a:solidFill>
                </a:rPr>
                <a:t>Filter</a:t>
              </a:r>
              <a:endParaRPr lang="zh-CN" altLang="en-US" sz="3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3" name="任意多边形 36">
            <a:extLst>
              <a:ext uri="{FF2B5EF4-FFF2-40B4-BE49-F238E27FC236}">
                <a16:creationId xmlns:a16="http://schemas.microsoft.com/office/drawing/2014/main" id="{024F3F04-045E-FED2-B18F-5C41E9267979}"/>
              </a:ext>
            </a:extLst>
          </p:cNvPr>
          <p:cNvSpPr/>
          <p:nvPr/>
        </p:nvSpPr>
        <p:spPr>
          <a:xfrm>
            <a:off x="6876003" y="1196099"/>
            <a:ext cx="4947898" cy="5404919"/>
          </a:xfrm>
          <a:custGeom>
            <a:avLst/>
            <a:gdLst>
              <a:gd name="connsiteX0" fmla="*/ 0 w 3360144"/>
              <a:gd name="connsiteY0" fmla="*/ 0 h 3987462"/>
              <a:gd name="connsiteX1" fmla="*/ 3056000 w 3360144"/>
              <a:gd name="connsiteY1" fmla="*/ 0 h 3987462"/>
              <a:gd name="connsiteX2" fmla="*/ 3360144 w 3360144"/>
              <a:gd name="connsiteY2" fmla="*/ 305158 h 3987462"/>
              <a:gd name="connsiteX3" fmla="*/ 3360144 w 3360144"/>
              <a:gd name="connsiteY3" fmla="*/ 3987462 h 3987462"/>
              <a:gd name="connsiteX4" fmla="*/ 0 w 3360144"/>
              <a:gd name="connsiteY4" fmla="*/ 3987462 h 398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0144" h="3987462">
                <a:moveTo>
                  <a:pt x="0" y="0"/>
                </a:moveTo>
                <a:lnTo>
                  <a:pt x="3056000" y="0"/>
                </a:lnTo>
                <a:lnTo>
                  <a:pt x="3360144" y="305158"/>
                </a:lnTo>
                <a:lnTo>
                  <a:pt x="3360144" y="3987462"/>
                </a:lnTo>
                <a:lnTo>
                  <a:pt x="0" y="398746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104BB5F-ACD2-3723-F787-7DB5F5558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12" y="2424160"/>
            <a:ext cx="4479600" cy="402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7">
            <a:extLst>
              <a:ext uri="{FF2B5EF4-FFF2-40B4-BE49-F238E27FC236}">
                <a16:creationId xmlns:a16="http://schemas.microsoft.com/office/drawing/2014/main" id="{68CA6207-5AE7-6A30-CE3B-F19C4EAF33AE}"/>
              </a:ext>
            </a:extLst>
          </p:cNvPr>
          <p:cNvSpPr txBox="1"/>
          <p:nvPr/>
        </p:nvSpPr>
        <p:spPr>
          <a:xfrm>
            <a:off x="6266048" y="1519673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70C0"/>
                </a:solidFill>
              </a:rPr>
              <a:t>Add Review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BF012A0B-9AD1-F7EA-962E-7F07BF99D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10" y="2193345"/>
            <a:ext cx="4736490" cy="425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43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683657" y="-1683657"/>
            <a:ext cx="7450279" cy="3401107"/>
            <a:chOff x="-1683657" y="-1683657"/>
            <a:chExt cx="7450279" cy="3401107"/>
          </a:xfrm>
        </p:grpSpPr>
        <p:grpSp>
          <p:nvGrpSpPr>
            <p:cNvPr id="3" name="组合 2"/>
            <p:cNvGrpSpPr/>
            <p:nvPr/>
          </p:nvGrpSpPr>
          <p:grpSpPr>
            <a:xfrm>
              <a:off x="-1683657" y="-1683657"/>
              <a:ext cx="3367314" cy="3367314"/>
              <a:chOff x="4094696" y="-2001303"/>
              <a:chExt cx="4002606" cy="400260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094696" y="-2001303"/>
                <a:ext cx="4002606" cy="4002606"/>
              </a:xfrm>
              <a:prstGeom prst="ellipse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175669" y="-1920330"/>
                <a:ext cx="3840660" cy="3840660"/>
              </a:xfrm>
              <a:prstGeom prst="ellipse">
                <a:avLst/>
              </a:prstGeom>
              <a:solidFill>
                <a:schemeClr val="accent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248150" y="-1847850"/>
                <a:ext cx="3695700" cy="3695700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91678" y="406400"/>
              <a:ext cx="92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70C0">
                      <a:alpha val="90000"/>
                    </a:srgbClr>
                  </a:solidFill>
                </a:rPr>
                <a:t>12</a:t>
              </a:r>
              <a:endParaRPr lang="zh-CN" altLang="en-US" sz="3200" dirty="0">
                <a:solidFill>
                  <a:srgbClr val="0070C0">
                    <a:alpha val="90000"/>
                  </a:srgbClr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99102" y="1546426"/>
              <a:ext cx="171024" cy="17102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921224" y="1506209"/>
              <a:ext cx="96701" cy="9670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1348212" y="244964"/>
              <a:ext cx="322872" cy="322872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615536" y="406399"/>
              <a:ext cx="4151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alpha val="90000"/>
                    </a:schemeClr>
                  </a:solidFill>
                </a:rPr>
                <a:t>Functional Modules</a:t>
              </a:r>
              <a:endParaRPr lang="zh-CN" altLang="en-US" sz="3200" dirty="0">
                <a:solidFill>
                  <a:schemeClr val="bg1">
                    <a:alpha val="90000"/>
                  </a:schemeClr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63150" y="994984"/>
              <a:ext cx="96701" cy="967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7785672" y="2571034"/>
            <a:ext cx="2350896" cy="2405358"/>
          </a:xfrm>
          <a:prstGeom prst="roundRect">
            <a:avLst>
              <a:gd name="adj" fmla="val 1079"/>
            </a:avLst>
          </a:prstGeom>
          <a:noFill/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055432" y="2571034"/>
            <a:ext cx="2350896" cy="2405358"/>
          </a:xfrm>
          <a:prstGeom prst="roundRect">
            <a:avLst>
              <a:gd name="adj" fmla="val 1079"/>
            </a:avLst>
          </a:prstGeom>
          <a:noFill/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127407" y="2728717"/>
            <a:ext cx="220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alpha val="90000"/>
                  </a:schemeClr>
                </a:solidFill>
              </a:rPr>
              <a:t>User Module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748678" y="2728717"/>
            <a:ext cx="2424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alpha val="90000"/>
                  </a:schemeClr>
                </a:solidFill>
              </a:rPr>
              <a:t>Review Module</a:t>
            </a:r>
          </a:p>
        </p:txBody>
      </p:sp>
      <p:sp>
        <p:nvSpPr>
          <p:cNvPr id="23" name="矩形 22"/>
          <p:cNvSpPr/>
          <p:nvPr/>
        </p:nvSpPr>
        <p:spPr>
          <a:xfrm>
            <a:off x="2152277" y="3346848"/>
            <a:ext cx="2207476" cy="1351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Sign Up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Sign In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Verify User Email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Generate Session Key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857381" y="3429000"/>
            <a:ext cx="2207476" cy="1351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Add Review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Check if reviewer by user exist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Edit Review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036192" y="209652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036192" y="209652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036192" y="5301688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036192" y="5301688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4511675" y="2168525"/>
            <a:ext cx="31321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11675" y="5375744"/>
            <a:ext cx="31321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643812" y="2168525"/>
            <a:ext cx="0" cy="320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511675" y="2168525"/>
            <a:ext cx="0" cy="320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4542600" y="2184327"/>
            <a:ext cx="3106800" cy="3178772"/>
          </a:xfrm>
          <a:prstGeom prst="roundRect">
            <a:avLst>
              <a:gd name="adj" fmla="val 1079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697376" y="2347717"/>
            <a:ext cx="2797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70C0">
                    <a:alpha val="90000"/>
                  </a:srgbClr>
                </a:solidFill>
              </a:rPr>
              <a:t>Filter Module</a:t>
            </a:r>
          </a:p>
        </p:txBody>
      </p:sp>
      <p:sp>
        <p:nvSpPr>
          <p:cNvPr id="44" name="矩形 43"/>
          <p:cNvSpPr/>
          <p:nvPr/>
        </p:nvSpPr>
        <p:spPr>
          <a:xfrm>
            <a:off x="4660865" y="3176634"/>
            <a:ext cx="2797248" cy="1531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</a:rPr>
              <a:t>Department List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</a:rPr>
              <a:t>Course List By Department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</a:rPr>
              <a:t>Filter Reviews based on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</a:rPr>
              <a:t>Department and Course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001092" y="2535536"/>
            <a:ext cx="459577" cy="100511"/>
            <a:chOff x="2532780" y="2535536"/>
            <a:chExt cx="459577" cy="100511"/>
          </a:xfrm>
        </p:grpSpPr>
        <p:sp useBgFill="1">
          <p:nvSpPr>
            <p:cNvPr id="26" name="矩形 25"/>
            <p:cNvSpPr/>
            <p:nvPr/>
          </p:nvSpPr>
          <p:spPr>
            <a:xfrm>
              <a:off x="2532780" y="2535536"/>
              <a:ext cx="459577" cy="10051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532780" y="2535536"/>
              <a:ext cx="459577" cy="10051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731331" y="2535536"/>
            <a:ext cx="459577" cy="100511"/>
            <a:chOff x="8263019" y="2535536"/>
            <a:chExt cx="459577" cy="100511"/>
          </a:xfrm>
        </p:grpSpPr>
        <p:sp useBgFill="1">
          <p:nvSpPr>
            <p:cNvPr id="29" name="矩形 28"/>
            <p:cNvSpPr/>
            <p:nvPr/>
          </p:nvSpPr>
          <p:spPr>
            <a:xfrm>
              <a:off x="8263019" y="2535536"/>
              <a:ext cx="459577" cy="10051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8263019" y="2535536"/>
              <a:ext cx="459577" cy="10051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43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-3.7037E-6 L 0.12604 -3.7037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-3.7037E-6 L -0.13086 -3.7037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49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-4.81481E-6 L 0.12604 -4.81481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-4.81481E-6 L -0.13086 -4.81481E-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49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2604 -3.7037E-6 L 0.12604 0.2301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0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3086 -3.7037E-6 L -0.13151 0.23102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155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2604 -4.81481E-6 L 0.12604 -0.23634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82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3086 -4.81481E-6 L -0.13151 -0.2372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87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6" presetClass="entr" presetSubtype="2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xit" presetSubtype="544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544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xit" presetSubtype="544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3" presetClass="exit" presetSubtype="544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-1.48148E-6 L -0.2349 -1.48148E-6 " pathEditMode="relative" rAng="0" ptsTypes="AA">
                                      <p:cBhvr>
                                        <p:cTn id="109" dur="5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45" y="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-1.48148E-6 L 0.23503 -1.48148E-6 " pathEditMode="relative" rAng="0" ptsTypes="AA">
                                      <p:cBhvr>
                                        <p:cTn id="111" dur="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5" y="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7" grpId="0"/>
      <p:bldP spid="18" grpId="0"/>
      <p:bldP spid="23" grpId="0"/>
      <p:bldP spid="24" grpId="0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3" grpId="2" animBg="1"/>
      <p:bldP spid="33" grpId="3" animBg="1"/>
      <p:bldP spid="34" grpId="0" animBg="1"/>
      <p:bldP spid="34" grpId="1" animBg="1"/>
      <p:bldP spid="34" grpId="2" animBg="1"/>
      <p:bldP spid="34" grpId="3" animBg="1"/>
      <p:bldP spid="41" grpId="0" animBg="1"/>
      <p:bldP spid="42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圆角矩形 40"/>
          <p:cNvSpPr/>
          <p:nvPr/>
        </p:nvSpPr>
        <p:spPr>
          <a:xfrm>
            <a:off x="4074288" y="2184327"/>
            <a:ext cx="3106800" cy="3178772"/>
          </a:xfrm>
          <a:prstGeom prst="roundRect">
            <a:avLst>
              <a:gd name="adj" fmla="val 1079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1" name="椭圆 50"/>
          <p:cNvSpPr/>
          <p:nvPr/>
        </p:nvSpPr>
        <p:spPr>
          <a:xfrm>
            <a:off x="3240473" y="1214916"/>
            <a:ext cx="4774430" cy="47744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808972" y="2109342"/>
            <a:ext cx="641002" cy="641002"/>
          </a:xfrm>
          <a:prstGeom prst="ellipse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837546" y="2137916"/>
            <a:ext cx="583854" cy="583854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683657" y="-1683657"/>
            <a:ext cx="7450279" cy="3401107"/>
            <a:chOff x="-1683657" y="-1683657"/>
            <a:chExt cx="7450279" cy="3401107"/>
          </a:xfrm>
        </p:grpSpPr>
        <p:grpSp>
          <p:nvGrpSpPr>
            <p:cNvPr id="3" name="组合 2"/>
            <p:cNvGrpSpPr/>
            <p:nvPr/>
          </p:nvGrpSpPr>
          <p:grpSpPr>
            <a:xfrm>
              <a:off x="-1683657" y="-1683657"/>
              <a:ext cx="3367314" cy="3367314"/>
              <a:chOff x="4094696" y="-2001303"/>
              <a:chExt cx="4002606" cy="400260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094696" y="-2001303"/>
                <a:ext cx="4002606" cy="4002606"/>
              </a:xfrm>
              <a:prstGeom prst="ellipse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175669" y="-1920330"/>
                <a:ext cx="3840660" cy="3840660"/>
              </a:xfrm>
              <a:prstGeom prst="ellipse">
                <a:avLst/>
              </a:prstGeom>
              <a:solidFill>
                <a:schemeClr val="accent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248150" y="-1847850"/>
                <a:ext cx="3695700" cy="3695700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91678" y="406400"/>
              <a:ext cx="92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70C0">
                      <a:alpha val="90000"/>
                    </a:srgbClr>
                  </a:solidFill>
                </a:rPr>
                <a:t>13</a:t>
              </a:r>
              <a:endParaRPr lang="zh-CN" altLang="en-US" sz="3200" dirty="0">
                <a:solidFill>
                  <a:srgbClr val="0070C0">
                    <a:alpha val="90000"/>
                  </a:srgbClr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99102" y="1546426"/>
              <a:ext cx="171024" cy="17102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921224" y="1506209"/>
              <a:ext cx="96701" cy="9670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1348212" y="244964"/>
              <a:ext cx="322872" cy="322872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615536" y="406399"/>
              <a:ext cx="4151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en-US" altLang="zh-CN" sz="3200" dirty="0">
                  <a:solidFill>
                    <a:schemeClr val="bg1">
                      <a:alpha val="90000"/>
                    </a:schemeClr>
                  </a:solidFill>
                </a:rPr>
                <a:t>UI Design</a:t>
              </a:r>
              <a:endParaRPr lang="zh-CN" altLang="en-US" sz="3200" dirty="0">
                <a:solidFill>
                  <a:schemeClr val="bg1">
                    <a:alpha val="90000"/>
                  </a:schemeClr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63150" y="994984"/>
              <a:ext cx="96701" cy="967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椭圆 42"/>
          <p:cNvSpPr/>
          <p:nvPr/>
        </p:nvSpPr>
        <p:spPr>
          <a:xfrm>
            <a:off x="6537046" y="3752288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537046" y="3752288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6600546" y="1881188"/>
            <a:ext cx="0" cy="3852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-3035050" y="1786765"/>
            <a:ext cx="245457" cy="2090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2046923" y="2292894"/>
            <a:ext cx="165100" cy="282575"/>
            <a:chOff x="1837546" y="3088487"/>
            <a:chExt cx="165100" cy="282575"/>
          </a:xfrm>
        </p:grpSpPr>
        <p:sp useBgFill="1">
          <p:nvSpPr>
            <p:cNvPr id="57" name="Freeform 30"/>
            <p:cNvSpPr>
              <a:spLocks/>
            </p:cNvSpPr>
            <p:nvPr/>
          </p:nvSpPr>
          <p:spPr bwMode="auto">
            <a:xfrm>
              <a:off x="1861359" y="3088487"/>
              <a:ext cx="115888" cy="192088"/>
            </a:xfrm>
            <a:custGeom>
              <a:avLst/>
              <a:gdLst>
                <a:gd name="T0" fmla="*/ 0 w 101"/>
                <a:gd name="T1" fmla="*/ 121 h 167"/>
                <a:gd name="T2" fmla="*/ 50 w 101"/>
                <a:gd name="T3" fmla="*/ 167 h 167"/>
                <a:gd name="T4" fmla="*/ 101 w 101"/>
                <a:gd name="T5" fmla="*/ 121 h 167"/>
                <a:gd name="T6" fmla="*/ 101 w 101"/>
                <a:gd name="T7" fmla="*/ 46 h 167"/>
                <a:gd name="T8" fmla="*/ 50 w 101"/>
                <a:gd name="T9" fmla="*/ 0 h 167"/>
                <a:gd name="T10" fmla="*/ 0 w 101"/>
                <a:gd name="T11" fmla="*/ 46 h 167"/>
                <a:gd name="T12" fmla="*/ 0 w 101"/>
                <a:gd name="T13" fmla="*/ 48 h 167"/>
                <a:gd name="T14" fmla="*/ 0 w 101"/>
                <a:gd name="T15" fmla="*/ 118 h 167"/>
                <a:gd name="T16" fmla="*/ 0 w 101"/>
                <a:gd name="T17" fmla="*/ 12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67">
                  <a:moveTo>
                    <a:pt x="0" y="121"/>
                  </a:moveTo>
                  <a:cubicBezTo>
                    <a:pt x="0" y="147"/>
                    <a:pt x="22" y="167"/>
                    <a:pt x="50" y="167"/>
                  </a:cubicBezTo>
                  <a:cubicBezTo>
                    <a:pt x="78" y="167"/>
                    <a:pt x="101" y="147"/>
                    <a:pt x="101" y="121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1" y="20"/>
                    <a:pt x="78" y="0"/>
                    <a:pt x="50" y="0"/>
                  </a:cubicBezTo>
                  <a:cubicBezTo>
                    <a:pt x="22" y="0"/>
                    <a:pt x="0" y="20"/>
                    <a:pt x="0" y="46"/>
                  </a:cubicBezTo>
                  <a:cubicBezTo>
                    <a:pt x="0" y="47"/>
                    <a:pt x="0" y="47"/>
                    <a:pt x="0" y="4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9"/>
                    <a:pt x="0" y="120"/>
                    <a:pt x="0" y="121"/>
                  </a:cubicBez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 useBgFill="1">
          <p:nvSpPr>
            <p:cNvPr id="58" name="Freeform 31"/>
            <p:cNvSpPr>
              <a:spLocks/>
            </p:cNvSpPr>
            <p:nvPr/>
          </p:nvSpPr>
          <p:spPr bwMode="auto">
            <a:xfrm>
              <a:off x="1837546" y="3174212"/>
              <a:ext cx="165100" cy="196850"/>
            </a:xfrm>
            <a:custGeom>
              <a:avLst/>
              <a:gdLst>
                <a:gd name="T0" fmla="*/ 131 w 144"/>
                <a:gd name="T1" fmla="*/ 0 h 171"/>
                <a:gd name="T2" fmla="*/ 131 w 144"/>
                <a:gd name="T3" fmla="*/ 41 h 171"/>
                <a:gd name="T4" fmla="*/ 72 w 144"/>
                <a:gd name="T5" fmla="*/ 101 h 171"/>
                <a:gd name="T6" fmla="*/ 12 w 144"/>
                <a:gd name="T7" fmla="*/ 41 h 171"/>
                <a:gd name="T8" fmla="*/ 12 w 144"/>
                <a:gd name="T9" fmla="*/ 0 h 171"/>
                <a:gd name="T10" fmla="*/ 0 w 144"/>
                <a:gd name="T11" fmla="*/ 0 h 171"/>
                <a:gd name="T12" fmla="*/ 0 w 144"/>
                <a:gd name="T13" fmla="*/ 44 h 171"/>
                <a:gd name="T14" fmla="*/ 0 w 144"/>
                <a:gd name="T15" fmla="*/ 44 h 171"/>
                <a:gd name="T16" fmla="*/ 64 w 144"/>
                <a:gd name="T17" fmla="*/ 113 h 171"/>
                <a:gd name="T18" fmla="*/ 64 w 144"/>
                <a:gd name="T19" fmla="*/ 159 h 171"/>
                <a:gd name="T20" fmla="*/ 16 w 144"/>
                <a:gd name="T21" fmla="*/ 159 h 171"/>
                <a:gd name="T22" fmla="*/ 16 w 144"/>
                <a:gd name="T23" fmla="*/ 171 h 171"/>
                <a:gd name="T24" fmla="*/ 127 w 144"/>
                <a:gd name="T25" fmla="*/ 171 h 171"/>
                <a:gd name="T26" fmla="*/ 127 w 144"/>
                <a:gd name="T27" fmla="*/ 159 h 171"/>
                <a:gd name="T28" fmla="*/ 77 w 144"/>
                <a:gd name="T29" fmla="*/ 159 h 171"/>
                <a:gd name="T30" fmla="*/ 77 w 144"/>
                <a:gd name="T31" fmla="*/ 113 h 171"/>
                <a:gd name="T32" fmla="*/ 144 w 144"/>
                <a:gd name="T33" fmla="*/ 44 h 171"/>
                <a:gd name="T34" fmla="*/ 144 w 144"/>
                <a:gd name="T35" fmla="*/ 44 h 171"/>
                <a:gd name="T36" fmla="*/ 144 w 144"/>
                <a:gd name="T37" fmla="*/ 0 h 171"/>
                <a:gd name="T38" fmla="*/ 131 w 144"/>
                <a:gd name="T3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4" h="171">
                  <a:moveTo>
                    <a:pt x="131" y="0"/>
                  </a:moveTo>
                  <a:cubicBezTo>
                    <a:pt x="131" y="41"/>
                    <a:pt x="131" y="41"/>
                    <a:pt x="131" y="41"/>
                  </a:cubicBezTo>
                  <a:cubicBezTo>
                    <a:pt x="131" y="74"/>
                    <a:pt x="105" y="101"/>
                    <a:pt x="72" y="101"/>
                  </a:cubicBezTo>
                  <a:cubicBezTo>
                    <a:pt x="39" y="101"/>
                    <a:pt x="12" y="74"/>
                    <a:pt x="12" y="4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80"/>
                    <a:pt x="29" y="109"/>
                    <a:pt x="64" y="113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16" y="159"/>
                    <a:pt x="16" y="159"/>
                    <a:pt x="16" y="159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7" y="159"/>
                    <a:pt x="127" y="159"/>
                    <a:pt x="127" y="159"/>
                  </a:cubicBezTo>
                  <a:cubicBezTo>
                    <a:pt x="77" y="159"/>
                    <a:pt x="77" y="159"/>
                    <a:pt x="77" y="159"/>
                  </a:cubicBezTo>
                  <a:cubicBezTo>
                    <a:pt x="77" y="113"/>
                    <a:pt x="77" y="113"/>
                    <a:pt x="77" y="113"/>
                  </a:cubicBezTo>
                  <a:cubicBezTo>
                    <a:pt x="113" y="111"/>
                    <a:pt x="143" y="81"/>
                    <a:pt x="144" y="44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144" y="0"/>
                    <a:pt x="144" y="0"/>
                    <a:pt x="144" y="0"/>
                  </a:cubicBezTo>
                  <a:lnTo>
                    <a:pt x="131" y="0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06523A5C-8755-F456-8958-7AC4190BB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67" y="2974086"/>
            <a:ext cx="4911645" cy="317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4DFFE606-2575-C425-913C-AB81C11C1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180" y="2974086"/>
            <a:ext cx="4913115" cy="317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文本框 7">
            <a:extLst>
              <a:ext uri="{FF2B5EF4-FFF2-40B4-BE49-F238E27FC236}">
                <a16:creationId xmlns:a16="http://schemas.microsoft.com/office/drawing/2014/main" id="{1136891D-32A9-813E-5A63-C3A25D244538}"/>
              </a:ext>
            </a:extLst>
          </p:cNvPr>
          <p:cNvSpPr txBox="1"/>
          <p:nvPr/>
        </p:nvSpPr>
        <p:spPr>
          <a:xfrm>
            <a:off x="1808972" y="2022486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 sz="3200" dirty="0">
                <a:solidFill>
                  <a:schemeClr val="bg1">
                    <a:alpha val="90000"/>
                  </a:schemeClr>
                </a:solidFill>
              </a:rPr>
              <a:t>Sign In/Up Page</a:t>
            </a:r>
            <a:endParaRPr lang="zh-CN" altLang="en-US" sz="3200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45" name="文本框 7">
            <a:extLst>
              <a:ext uri="{FF2B5EF4-FFF2-40B4-BE49-F238E27FC236}">
                <a16:creationId xmlns:a16="http://schemas.microsoft.com/office/drawing/2014/main" id="{4A8BB98D-2706-37D5-A588-FB0CFE4CEC6B}"/>
              </a:ext>
            </a:extLst>
          </p:cNvPr>
          <p:cNvSpPr txBox="1"/>
          <p:nvPr/>
        </p:nvSpPr>
        <p:spPr>
          <a:xfrm>
            <a:off x="6681046" y="2026442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 sz="3200" dirty="0">
                <a:solidFill>
                  <a:schemeClr val="bg1">
                    <a:alpha val="90000"/>
                  </a:schemeClr>
                </a:solidFill>
              </a:rPr>
              <a:t>Filter Page</a:t>
            </a:r>
            <a:endParaRPr lang="zh-CN" altLang="en-US" sz="3200" dirty="0">
              <a:solidFill>
                <a:schemeClr val="bg1">
                  <a:alpha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1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48148E-6 L -0.28646 -0.1972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23" y="-986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" y="1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0.28698 0.19607 " pathEditMode="relative" rAng="0" ptsTypes="AA">
                                      <p:cBhvr>
                                        <p:cTn id="20" dur="5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9" y="979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70833E-6 1.11111E-6 L 2.70833E-6 0.2794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95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70833E-6 1.11111E-6 L 2.70833E-6 -0.28333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6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6" presetClass="entr" presetSubtype="4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3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91667E-6 0.2794 L 0.3862 0.2794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10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79167E-6 -0.28333 L 0.3862 -0.28056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75" y="13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75E-6 -2.59259E-6 L 0.38776 -2.59259E-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8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53" presetClass="exit" presetSubtype="32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xit" presetSubtype="32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1" grpId="2" animBg="1"/>
      <p:bldP spid="41" grpId="3" animBg="1"/>
      <p:bldP spid="51" grpId="0" animBg="1"/>
      <p:bldP spid="49" grpId="0" animBg="1"/>
      <p:bldP spid="50" grpId="0" animBg="1"/>
      <p:bldP spid="43" grpId="0" animBg="1"/>
      <p:bldP spid="43" grpId="1" animBg="1"/>
      <p:bldP spid="43" grpId="2" animBg="1"/>
      <p:bldP spid="43" grpId="3" animBg="1"/>
      <p:bldP spid="44" grpId="0" animBg="1"/>
      <p:bldP spid="44" grpId="1" animBg="1"/>
      <p:bldP spid="44" grpId="2" animBg="1"/>
      <p:bldP spid="44" grpId="3" animBg="1"/>
      <p:bldP spid="55" grpId="0" animBg="1"/>
      <p:bldP spid="55" grpId="1" animBg="1"/>
      <p:bldP spid="4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>
            <a:extLst>
              <a:ext uri="{FF2B5EF4-FFF2-40B4-BE49-F238E27FC236}">
                <a16:creationId xmlns:a16="http://schemas.microsoft.com/office/drawing/2014/main" id="{C61B004E-A6F8-D984-FF73-54EEE69EF6CA}"/>
              </a:ext>
            </a:extLst>
          </p:cNvPr>
          <p:cNvGrpSpPr/>
          <p:nvPr/>
        </p:nvGrpSpPr>
        <p:grpSpPr>
          <a:xfrm>
            <a:off x="-1363845" y="-1134861"/>
            <a:ext cx="7450279" cy="3401107"/>
            <a:chOff x="-1683657" y="-1683657"/>
            <a:chExt cx="7450279" cy="3401107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05A3BD1B-D9A5-692B-B458-AC4848CB75E5}"/>
                </a:ext>
              </a:extLst>
            </p:cNvPr>
            <p:cNvGrpSpPr/>
            <p:nvPr/>
          </p:nvGrpSpPr>
          <p:grpSpPr>
            <a:xfrm>
              <a:off x="-1683657" y="-1683657"/>
              <a:ext cx="3367314" cy="3367314"/>
              <a:chOff x="4094696" y="-2001303"/>
              <a:chExt cx="4002606" cy="4002606"/>
            </a:xfrm>
          </p:grpSpPr>
          <p:sp>
            <p:nvSpPr>
              <p:cNvPr id="12" name="椭圆 9">
                <a:extLst>
                  <a:ext uri="{FF2B5EF4-FFF2-40B4-BE49-F238E27FC236}">
                    <a16:creationId xmlns:a16="http://schemas.microsoft.com/office/drawing/2014/main" id="{0FD76133-27B0-8645-40E3-D28EBF5B92A7}"/>
                  </a:ext>
                </a:extLst>
              </p:cNvPr>
              <p:cNvSpPr/>
              <p:nvPr/>
            </p:nvSpPr>
            <p:spPr>
              <a:xfrm>
                <a:off x="4094696" y="-2001303"/>
                <a:ext cx="4002606" cy="4002606"/>
              </a:xfrm>
              <a:prstGeom prst="ellipse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0">
                <a:extLst>
                  <a:ext uri="{FF2B5EF4-FFF2-40B4-BE49-F238E27FC236}">
                    <a16:creationId xmlns:a16="http://schemas.microsoft.com/office/drawing/2014/main" id="{BA3F438E-E0B2-61B7-FA33-B6CACB41E9FB}"/>
                  </a:ext>
                </a:extLst>
              </p:cNvPr>
              <p:cNvSpPr/>
              <p:nvPr/>
            </p:nvSpPr>
            <p:spPr>
              <a:xfrm>
                <a:off x="4175669" y="-1920330"/>
                <a:ext cx="3840660" cy="3840660"/>
              </a:xfrm>
              <a:prstGeom prst="ellipse">
                <a:avLst/>
              </a:prstGeom>
              <a:solidFill>
                <a:schemeClr val="accent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1">
                <a:extLst>
                  <a:ext uri="{FF2B5EF4-FFF2-40B4-BE49-F238E27FC236}">
                    <a16:creationId xmlns:a16="http://schemas.microsoft.com/office/drawing/2014/main" id="{2230F3FA-0AEC-1D5D-B5BC-E174B508998C}"/>
                  </a:ext>
                </a:extLst>
              </p:cNvPr>
              <p:cNvSpPr/>
              <p:nvPr/>
            </p:nvSpPr>
            <p:spPr>
              <a:xfrm>
                <a:off x="4248150" y="-1847850"/>
                <a:ext cx="3695700" cy="3695700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>
              <a:extLst>
                <a:ext uri="{FF2B5EF4-FFF2-40B4-BE49-F238E27FC236}">
                  <a16:creationId xmlns:a16="http://schemas.microsoft.com/office/drawing/2014/main" id="{133F8EAF-8266-E14B-D523-2C40701F1880}"/>
                </a:ext>
              </a:extLst>
            </p:cNvPr>
            <p:cNvSpPr txBox="1"/>
            <p:nvPr/>
          </p:nvSpPr>
          <p:spPr>
            <a:xfrm>
              <a:off x="191678" y="406400"/>
              <a:ext cx="92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70C0">
                      <a:alpha val="90000"/>
                    </a:srgbClr>
                  </a:solidFill>
                </a:rPr>
                <a:t>14</a:t>
              </a:r>
              <a:endParaRPr lang="zh-CN" altLang="en-US" sz="3200" dirty="0">
                <a:solidFill>
                  <a:srgbClr val="0070C0">
                    <a:alpha val="90000"/>
                  </a:srgbClr>
                </a:solidFill>
              </a:endParaRPr>
            </a:p>
          </p:txBody>
        </p:sp>
        <p:sp>
          <p:nvSpPr>
            <p:cNvPr id="7" name="椭圆 4">
              <a:extLst>
                <a:ext uri="{FF2B5EF4-FFF2-40B4-BE49-F238E27FC236}">
                  <a16:creationId xmlns:a16="http://schemas.microsoft.com/office/drawing/2014/main" id="{3E6E8A60-4480-FBD4-9C4D-C34A8570A84F}"/>
                </a:ext>
              </a:extLst>
            </p:cNvPr>
            <p:cNvSpPr/>
            <p:nvPr/>
          </p:nvSpPr>
          <p:spPr>
            <a:xfrm>
              <a:off x="399102" y="1546426"/>
              <a:ext cx="171024" cy="17102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5">
              <a:extLst>
                <a:ext uri="{FF2B5EF4-FFF2-40B4-BE49-F238E27FC236}">
                  <a16:creationId xmlns:a16="http://schemas.microsoft.com/office/drawing/2014/main" id="{1AF54907-7F02-376D-20E4-5F95DB4E9B6D}"/>
                </a:ext>
              </a:extLst>
            </p:cNvPr>
            <p:cNvSpPr/>
            <p:nvPr/>
          </p:nvSpPr>
          <p:spPr>
            <a:xfrm>
              <a:off x="921224" y="1506209"/>
              <a:ext cx="96701" cy="9670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6">
              <a:extLst>
                <a:ext uri="{FF2B5EF4-FFF2-40B4-BE49-F238E27FC236}">
                  <a16:creationId xmlns:a16="http://schemas.microsoft.com/office/drawing/2014/main" id="{3A77F0C2-4C3F-DD9A-FAD1-BA113341C41C}"/>
                </a:ext>
              </a:extLst>
            </p:cNvPr>
            <p:cNvSpPr/>
            <p:nvPr/>
          </p:nvSpPr>
          <p:spPr>
            <a:xfrm>
              <a:off x="1348212" y="244964"/>
              <a:ext cx="322872" cy="322872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7">
              <a:extLst>
                <a:ext uri="{FF2B5EF4-FFF2-40B4-BE49-F238E27FC236}">
                  <a16:creationId xmlns:a16="http://schemas.microsoft.com/office/drawing/2014/main" id="{53B768E6-FE59-D5D7-A61A-18F6932E0EE5}"/>
                </a:ext>
              </a:extLst>
            </p:cNvPr>
            <p:cNvSpPr txBox="1"/>
            <p:nvPr/>
          </p:nvSpPr>
          <p:spPr>
            <a:xfrm>
              <a:off x="1615536" y="114012"/>
              <a:ext cx="4151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alpha val="90000"/>
                    </a:schemeClr>
                  </a:solidFill>
                </a:rPr>
                <a:t>UI Design</a:t>
              </a:r>
              <a:endParaRPr lang="zh-CN" altLang="en-US" sz="3200" dirty="0">
                <a:solidFill>
                  <a:schemeClr val="bg1">
                    <a:alpha val="90000"/>
                  </a:schemeClr>
                </a:solidFill>
              </a:endParaRPr>
            </a:p>
          </p:txBody>
        </p:sp>
        <p:sp>
          <p:nvSpPr>
            <p:cNvPr id="11" name="椭圆 8">
              <a:extLst>
                <a:ext uri="{FF2B5EF4-FFF2-40B4-BE49-F238E27FC236}">
                  <a16:creationId xmlns:a16="http://schemas.microsoft.com/office/drawing/2014/main" id="{60AEE77F-0081-F194-3F18-12AA381358D9}"/>
                </a:ext>
              </a:extLst>
            </p:cNvPr>
            <p:cNvSpPr/>
            <p:nvPr/>
          </p:nvSpPr>
          <p:spPr>
            <a:xfrm>
              <a:off x="963150" y="994984"/>
              <a:ext cx="96701" cy="967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36">
            <a:extLst>
              <a:ext uri="{FF2B5EF4-FFF2-40B4-BE49-F238E27FC236}">
                <a16:creationId xmlns:a16="http://schemas.microsoft.com/office/drawing/2014/main" id="{D1F809FE-D0E6-9BFD-5863-F56616C9C787}"/>
              </a:ext>
            </a:extLst>
          </p:cNvPr>
          <p:cNvSpPr/>
          <p:nvPr/>
        </p:nvSpPr>
        <p:spPr>
          <a:xfrm>
            <a:off x="1440403" y="1701404"/>
            <a:ext cx="4479599" cy="4839095"/>
          </a:xfrm>
          <a:custGeom>
            <a:avLst/>
            <a:gdLst>
              <a:gd name="connsiteX0" fmla="*/ 0 w 3360144"/>
              <a:gd name="connsiteY0" fmla="*/ 0 h 3987462"/>
              <a:gd name="connsiteX1" fmla="*/ 3056000 w 3360144"/>
              <a:gd name="connsiteY1" fmla="*/ 0 h 3987462"/>
              <a:gd name="connsiteX2" fmla="*/ 3360144 w 3360144"/>
              <a:gd name="connsiteY2" fmla="*/ 305158 h 3987462"/>
              <a:gd name="connsiteX3" fmla="*/ 3360144 w 3360144"/>
              <a:gd name="connsiteY3" fmla="*/ 3987462 h 3987462"/>
              <a:gd name="connsiteX4" fmla="*/ 0 w 3360144"/>
              <a:gd name="connsiteY4" fmla="*/ 3987462 h 398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0144" h="3987462">
                <a:moveTo>
                  <a:pt x="0" y="0"/>
                </a:moveTo>
                <a:lnTo>
                  <a:pt x="3056000" y="0"/>
                </a:lnTo>
                <a:lnTo>
                  <a:pt x="3360144" y="305158"/>
                </a:lnTo>
                <a:lnTo>
                  <a:pt x="3360144" y="3987462"/>
                </a:lnTo>
                <a:lnTo>
                  <a:pt x="0" y="398746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任意多边形 36">
            <a:extLst>
              <a:ext uri="{FF2B5EF4-FFF2-40B4-BE49-F238E27FC236}">
                <a16:creationId xmlns:a16="http://schemas.microsoft.com/office/drawing/2014/main" id="{024F3F04-045E-FED2-B18F-5C41E9267979}"/>
              </a:ext>
            </a:extLst>
          </p:cNvPr>
          <p:cNvSpPr/>
          <p:nvPr/>
        </p:nvSpPr>
        <p:spPr>
          <a:xfrm>
            <a:off x="6876003" y="1701403"/>
            <a:ext cx="4479599" cy="4839095"/>
          </a:xfrm>
          <a:custGeom>
            <a:avLst/>
            <a:gdLst>
              <a:gd name="connsiteX0" fmla="*/ 0 w 3360144"/>
              <a:gd name="connsiteY0" fmla="*/ 0 h 3987462"/>
              <a:gd name="connsiteX1" fmla="*/ 3056000 w 3360144"/>
              <a:gd name="connsiteY1" fmla="*/ 0 h 3987462"/>
              <a:gd name="connsiteX2" fmla="*/ 3360144 w 3360144"/>
              <a:gd name="connsiteY2" fmla="*/ 305158 h 3987462"/>
              <a:gd name="connsiteX3" fmla="*/ 3360144 w 3360144"/>
              <a:gd name="connsiteY3" fmla="*/ 3987462 h 3987462"/>
              <a:gd name="connsiteX4" fmla="*/ 0 w 3360144"/>
              <a:gd name="connsiteY4" fmla="*/ 3987462 h 398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0144" h="3987462">
                <a:moveTo>
                  <a:pt x="0" y="0"/>
                </a:moveTo>
                <a:lnTo>
                  <a:pt x="3056000" y="0"/>
                </a:lnTo>
                <a:lnTo>
                  <a:pt x="3360144" y="305158"/>
                </a:lnTo>
                <a:lnTo>
                  <a:pt x="3360144" y="3987462"/>
                </a:lnTo>
                <a:lnTo>
                  <a:pt x="0" y="398746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7">
            <a:extLst>
              <a:ext uri="{FF2B5EF4-FFF2-40B4-BE49-F238E27FC236}">
                <a16:creationId xmlns:a16="http://schemas.microsoft.com/office/drawing/2014/main" id="{C6400977-086C-CA0C-7EE2-AAB965F96F7E}"/>
              </a:ext>
            </a:extLst>
          </p:cNvPr>
          <p:cNvSpPr txBox="1"/>
          <p:nvPr/>
        </p:nvSpPr>
        <p:spPr>
          <a:xfrm>
            <a:off x="1752491" y="1715799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70C0"/>
                </a:solidFill>
              </a:rPr>
              <a:t>Review List Page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78E986B5-B8CE-969A-D8F2-61C50297861A}"/>
              </a:ext>
            </a:extLst>
          </p:cNvPr>
          <p:cNvSpPr txBox="1"/>
          <p:nvPr/>
        </p:nvSpPr>
        <p:spPr>
          <a:xfrm>
            <a:off x="6746907" y="1715799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70C0"/>
                </a:solidFill>
              </a:rPr>
              <a:t>Add Review Page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E1C87C1-46DD-88D8-67B1-A3136DBFE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47" y="2595501"/>
            <a:ext cx="5343566" cy="343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9E8B7F45-41BC-7CAE-8076-156D6E5C6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52" y="2587816"/>
            <a:ext cx="5343567" cy="344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1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-25400" y="3185166"/>
            <a:ext cx="12598400" cy="700120"/>
          </a:xfrm>
          <a:custGeom>
            <a:avLst/>
            <a:gdLst>
              <a:gd name="connsiteX0" fmla="*/ 0 w 12598400"/>
              <a:gd name="connsiteY0" fmla="*/ 1059474 h 1961762"/>
              <a:gd name="connsiteX1" fmla="*/ 1574800 w 12598400"/>
              <a:gd name="connsiteY1" fmla="*/ 221274 h 1961762"/>
              <a:gd name="connsiteX2" fmla="*/ 3441700 w 12598400"/>
              <a:gd name="connsiteY2" fmla="*/ 1961174 h 1961762"/>
              <a:gd name="connsiteX3" fmla="*/ 8940800 w 12598400"/>
              <a:gd name="connsiteY3" fmla="*/ 5374 h 1961762"/>
              <a:gd name="connsiteX4" fmla="*/ 11303000 w 12598400"/>
              <a:gd name="connsiteY4" fmla="*/ 1376974 h 1961762"/>
              <a:gd name="connsiteX5" fmla="*/ 12598400 w 12598400"/>
              <a:gd name="connsiteY5" fmla="*/ 1288074 h 1961762"/>
              <a:gd name="connsiteX0" fmla="*/ 0 w 12598400"/>
              <a:gd name="connsiteY0" fmla="*/ 1059474 h 1961762"/>
              <a:gd name="connsiteX1" fmla="*/ 1320800 w 12598400"/>
              <a:gd name="connsiteY1" fmla="*/ 221273 h 1961762"/>
              <a:gd name="connsiteX2" fmla="*/ 3441700 w 12598400"/>
              <a:gd name="connsiteY2" fmla="*/ 1961174 h 1961762"/>
              <a:gd name="connsiteX3" fmla="*/ 8940800 w 12598400"/>
              <a:gd name="connsiteY3" fmla="*/ 5374 h 1961762"/>
              <a:gd name="connsiteX4" fmla="*/ 11303000 w 12598400"/>
              <a:gd name="connsiteY4" fmla="*/ 1376974 h 1961762"/>
              <a:gd name="connsiteX5" fmla="*/ 12598400 w 12598400"/>
              <a:gd name="connsiteY5" fmla="*/ 1288074 h 1961762"/>
              <a:gd name="connsiteX0" fmla="*/ 0 w 12598400"/>
              <a:gd name="connsiteY0" fmla="*/ 1068645 h 2389813"/>
              <a:gd name="connsiteX1" fmla="*/ 1320800 w 12598400"/>
              <a:gd name="connsiteY1" fmla="*/ 230444 h 2389813"/>
              <a:gd name="connsiteX2" fmla="*/ 4203700 w 12598400"/>
              <a:gd name="connsiteY2" fmla="*/ 2389329 h 2389813"/>
              <a:gd name="connsiteX3" fmla="*/ 8940800 w 12598400"/>
              <a:gd name="connsiteY3" fmla="*/ 14545 h 2389813"/>
              <a:gd name="connsiteX4" fmla="*/ 11303000 w 12598400"/>
              <a:gd name="connsiteY4" fmla="*/ 1386145 h 2389813"/>
              <a:gd name="connsiteX5" fmla="*/ 12598400 w 12598400"/>
              <a:gd name="connsiteY5" fmla="*/ 1297245 h 2389813"/>
              <a:gd name="connsiteX0" fmla="*/ 0 w 12598400"/>
              <a:gd name="connsiteY0" fmla="*/ 1253444 h 2575771"/>
              <a:gd name="connsiteX1" fmla="*/ 1320800 w 12598400"/>
              <a:gd name="connsiteY1" fmla="*/ 415243 h 2575771"/>
              <a:gd name="connsiteX2" fmla="*/ 4203700 w 12598400"/>
              <a:gd name="connsiteY2" fmla="*/ 2574128 h 2575771"/>
              <a:gd name="connsiteX3" fmla="*/ 8140700 w 12598400"/>
              <a:gd name="connsiteY3" fmla="*/ 13130 h 2575771"/>
              <a:gd name="connsiteX4" fmla="*/ 11303000 w 12598400"/>
              <a:gd name="connsiteY4" fmla="*/ 1570944 h 2575771"/>
              <a:gd name="connsiteX5" fmla="*/ 12598400 w 12598400"/>
              <a:gd name="connsiteY5" fmla="*/ 1482044 h 2575771"/>
              <a:gd name="connsiteX0" fmla="*/ 0 w 12598400"/>
              <a:gd name="connsiteY0" fmla="*/ 1244064 h 2566387"/>
              <a:gd name="connsiteX1" fmla="*/ 1320800 w 12598400"/>
              <a:gd name="connsiteY1" fmla="*/ 405863 h 2566387"/>
              <a:gd name="connsiteX2" fmla="*/ 4203700 w 12598400"/>
              <a:gd name="connsiteY2" fmla="*/ 2564748 h 2566387"/>
              <a:gd name="connsiteX3" fmla="*/ 8140700 w 12598400"/>
              <a:gd name="connsiteY3" fmla="*/ 3750 h 2566387"/>
              <a:gd name="connsiteX4" fmla="*/ 11404600 w 12598400"/>
              <a:gd name="connsiteY4" fmla="*/ 1980545 h 2566387"/>
              <a:gd name="connsiteX5" fmla="*/ 12598400 w 12598400"/>
              <a:gd name="connsiteY5" fmla="*/ 1472664 h 256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98400" h="2566387">
                <a:moveTo>
                  <a:pt x="0" y="1244064"/>
                </a:moveTo>
                <a:cubicBezTo>
                  <a:pt x="500591" y="749822"/>
                  <a:pt x="620183" y="185749"/>
                  <a:pt x="1320800" y="405863"/>
                </a:cubicBezTo>
                <a:cubicBezTo>
                  <a:pt x="2021417" y="625977"/>
                  <a:pt x="3067050" y="2631767"/>
                  <a:pt x="4203700" y="2564748"/>
                </a:cubicBezTo>
                <a:cubicBezTo>
                  <a:pt x="5340350" y="2497729"/>
                  <a:pt x="6940550" y="101117"/>
                  <a:pt x="8140700" y="3750"/>
                </a:cubicBezTo>
                <a:cubicBezTo>
                  <a:pt x="9340850" y="-93617"/>
                  <a:pt x="10661650" y="1735726"/>
                  <a:pt x="11404600" y="1980545"/>
                </a:cubicBezTo>
                <a:cubicBezTo>
                  <a:pt x="12147550" y="2225364"/>
                  <a:pt x="12255500" y="1624005"/>
                  <a:pt x="12598400" y="1472664"/>
                </a:cubicBezTo>
              </a:path>
            </a:pathLst>
          </a:custGeom>
          <a:noFill/>
          <a:ln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-50800" y="3263900"/>
            <a:ext cx="12255500" cy="683821"/>
          </a:xfrm>
          <a:custGeom>
            <a:avLst/>
            <a:gdLst>
              <a:gd name="connsiteX0" fmla="*/ 0 w 12255500"/>
              <a:gd name="connsiteY0" fmla="*/ 764016 h 764016"/>
              <a:gd name="connsiteX1" fmla="*/ 1955800 w 12255500"/>
              <a:gd name="connsiteY1" fmla="*/ 497316 h 764016"/>
              <a:gd name="connsiteX2" fmla="*/ 3987800 w 12255500"/>
              <a:gd name="connsiteY2" fmla="*/ 2016 h 764016"/>
              <a:gd name="connsiteX3" fmla="*/ 8509000 w 12255500"/>
              <a:gd name="connsiteY3" fmla="*/ 700516 h 764016"/>
              <a:gd name="connsiteX4" fmla="*/ 12255500 w 12255500"/>
              <a:gd name="connsiteY4" fmla="*/ 40116 h 764016"/>
              <a:gd name="connsiteX0" fmla="*/ 0 w 12255500"/>
              <a:gd name="connsiteY0" fmla="*/ 762025 h 762025"/>
              <a:gd name="connsiteX1" fmla="*/ 1879600 w 12255500"/>
              <a:gd name="connsiteY1" fmla="*/ 673125 h 762025"/>
              <a:gd name="connsiteX2" fmla="*/ 3987800 w 12255500"/>
              <a:gd name="connsiteY2" fmla="*/ 25 h 762025"/>
              <a:gd name="connsiteX3" fmla="*/ 8509000 w 12255500"/>
              <a:gd name="connsiteY3" fmla="*/ 698525 h 762025"/>
              <a:gd name="connsiteX4" fmla="*/ 12255500 w 12255500"/>
              <a:gd name="connsiteY4" fmla="*/ 38125 h 762025"/>
              <a:gd name="connsiteX0" fmla="*/ 0 w 12255500"/>
              <a:gd name="connsiteY0" fmla="*/ 635024 h 703112"/>
              <a:gd name="connsiteX1" fmla="*/ 1879600 w 12255500"/>
              <a:gd name="connsiteY1" fmla="*/ 673124 h 703112"/>
              <a:gd name="connsiteX2" fmla="*/ 3987800 w 12255500"/>
              <a:gd name="connsiteY2" fmla="*/ 24 h 703112"/>
              <a:gd name="connsiteX3" fmla="*/ 8509000 w 12255500"/>
              <a:gd name="connsiteY3" fmla="*/ 698524 h 703112"/>
              <a:gd name="connsiteX4" fmla="*/ 12255500 w 12255500"/>
              <a:gd name="connsiteY4" fmla="*/ 38124 h 703112"/>
              <a:gd name="connsiteX0" fmla="*/ 0 w 12255500"/>
              <a:gd name="connsiteY0" fmla="*/ 635024 h 732866"/>
              <a:gd name="connsiteX1" fmla="*/ 1879600 w 12255500"/>
              <a:gd name="connsiteY1" fmla="*/ 673124 h 732866"/>
              <a:gd name="connsiteX2" fmla="*/ 3987800 w 12255500"/>
              <a:gd name="connsiteY2" fmla="*/ 24 h 732866"/>
              <a:gd name="connsiteX3" fmla="*/ 8509000 w 12255500"/>
              <a:gd name="connsiteY3" fmla="*/ 698524 h 732866"/>
              <a:gd name="connsiteX4" fmla="*/ 12255500 w 12255500"/>
              <a:gd name="connsiteY4" fmla="*/ 38124 h 732866"/>
              <a:gd name="connsiteX0" fmla="*/ 0 w 12255500"/>
              <a:gd name="connsiteY0" fmla="*/ 596900 h 683821"/>
              <a:gd name="connsiteX1" fmla="*/ 1879600 w 12255500"/>
              <a:gd name="connsiteY1" fmla="*/ 635000 h 683821"/>
              <a:gd name="connsiteX2" fmla="*/ 4356100 w 12255500"/>
              <a:gd name="connsiteY2" fmla="*/ 114300 h 683821"/>
              <a:gd name="connsiteX3" fmla="*/ 8509000 w 12255500"/>
              <a:gd name="connsiteY3" fmla="*/ 660400 h 683821"/>
              <a:gd name="connsiteX4" fmla="*/ 12255500 w 12255500"/>
              <a:gd name="connsiteY4" fmla="*/ 0 h 68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5500" h="683821">
                <a:moveTo>
                  <a:pt x="0" y="596900"/>
                </a:moveTo>
                <a:cubicBezTo>
                  <a:pt x="391583" y="692150"/>
                  <a:pt x="1153583" y="715433"/>
                  <a:pt x="1879600" y="635000"/>
                </a:cubicBezTo>
                <a:cubicBezTo>
                  <a:pt x="2605617" y="554567"/>
                  <a:pt x="3251200" y="110067"/>
                  <a:pt x="4356100" y="114300"/>
                </a:cubicBezTo>
                <a:cubicBezTo>
                  <a:pt x="5461000" y="118533"/>
                  <a:pt x="7192433" y="679450"/>
                  <a:pt x="8509000" y="660400"/>
                </a:cubicBezTo>
                <a:cubicBezTo>
                  <a:pt x="9825567" y="641350"/>
                  <a:pt x="11071225" y="333375"/>
                  <a:pt x="12255500" y="0"/>
                </a:cubicBezTo>
              </a:path>
            </a:pathLst>
          </a:custGeom>
          <a:noFill/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094696" y="1539303"/>
            <a:ext cx="4002606" cy="4002606"/>
            <a:chOff x="4094696" y="1539303"/>
            <a:chExt cx="4002606" cy="4002606"/>
          </a:xfrm>
        </p:grpSpPr>
        <p:sp useBgFill="1">
          <p:nvSpPr>
            <p:cNvPr id="5" name="椭圆 4"/>
            <p:cNvSpPr/>
            <p:nvPr/>
          </p:nvSpPr>
          <p:spPr>
            <a:xfrm>
              <a:off x="4094696" y="1539303"/>
              <a:ext cx="4002606" cy="40026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094696" y="1539303"/>
              <a:ext cx="4002606" cy="4002606"/>
            </a:xfrm>
            <a:prstGeom prst="ellipse">
              <a:avLst/>
            </a:prstGeom>
            <a:solidFill>
              <a:schemeClr val="accent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175669" y="1620276"/>
              <a:ext cx="3840660" cy="3840660"/>
            </a:xfrm>
            <a:prstGeom prst="ellipse">
              <a:avLst/>
            </a:prstGeom>
            <a:solidFill>
              <a:schemeClr val="accent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248149" y="1692756"/>
              <a:ext cx="3695700" cy="36957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-1683657" y="-1683657"/>
            <a:ext cx="3367314" cy="3367314"/>
            <a:chOff x="4094696" y="-2001303"/>
            <a:chExt cx="4002606" cy="4002606"/>
          </a:xfrm>
        </p:grpSpPr>
        <p:sp>
          <p:nvSpPr>
            <p:cNvPr id="10" name="椭圆 9"/>
            <p:cNvSpPr/>
            <p:nvPr/>
          </p:nvSpPr>
          <p:spPr>
            <a:xfrm>
              <a:off x="4094696" y="-2001303"/>
              <a:ext cx="4002606" cy="4002606"/>
            </a:xfrm>
            <a:prstGeom prst="ellipse">
              <a:avLst/>
            </a:prstGeom>
            <a:solidFill>
              <a:schemeClr val="accent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175669" y="-1920330"/>
              <a:ext cx="3840660" cy="3840660"/>
            </a:xfrm>
            <a:prstGeom prst="ellipse">
              <a:avLst/>
            </a:prstGeom>
            <a:solidFill>
              <a:schemeClr val="accent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248150" y="-1847850"/>
              <a:ext cx="3695700" cy="36957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0726" y="3803671"/>
            <a:ext cx="292390" cy="292390"/>
            <a:chOff x="3450426" y="5754470"/>
            <a:chExt cx="292390" cy="292390"/>
          </a:xfrm>
        </p:grpSpPr>
        <p:sp useBgFill="1">
          <p:nvSpPr>
            <p:cNvPr id="14" name="椭圆 13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213095" y="3197795"/>
            <a:ext cx="224954" cy="224954"/>
            <a:chOff x="3450426" y="5754470"/>
            <a:chExt cx="292390" cy="292390"/>
          </a:xfrm>
        </p:grpSpPr>
        <p:sp useBgFill="1">
          <p:nvSpPr>
            <p:cNvPr id="17" name="椭圆 16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959553" y="3539161"/>
            <a:ext cx="133298" cy="133298"/>
            <a:chOff x="3450426" y="5754470"/>
            <a:chExt cx="292390" cy="292390"/>
          </a:xfrm>
        </p:grpSpPr>
        <p:sp useBgFill="1">
          <p:nvSpPr>
            <p:cNvPr id="20" name="椭圆 19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630949" y="3805830"/>
            <a:ext cx="224954" cy="224954"/>
            <a:chOff x="3450426" y="5754470"/>
            <a:chExt cx="292390" cy="292390"/>
          </a:xfrm>
        </p:grpSpPr>
        <p:sp useBgFill="1">
          <p:nvSpPr>
            <p:cNvPr id="23" name="椭圆 22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614504" y="3182064"/>
            <a:ext cx="133298" cy="133298"/>
            <a:chOff x="3450426" y="5754470"/>
            <a:chExt cx="292390" cy="292390"/>
          </a:xfrm>
        </p:grpSpPr>
        <p:sp useBgFill="1">
          <p:nvSpPr>
            <p:cNvPr id="26" name="椭圆 25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 flipV="1">
            <a:off x="11553242" y="3567101"/>
            <a:ext cx="105358" cy="105358"/>
            <a:chOff x="3450426" y="5754470"/>
            <a:chExt cx="292390" cy="292390"/>
          </a:xfrm>
        </p:grpSpPr>
        <p:sp useBgFill="1">
          <p:nvSpPr>
            <p:cNvPr id="29" name="椭圆 28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椭圆 30"/>
          <p:cNvSpPr/>
          <p:nvPr/>
        </p:nvSpPr>
        <p:spPr>
          <a:xfrm>
            <a:off x="6790157" y="1517335"/>
            <a:ext cx="1012723" cy="10127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10800000">
            <a:off x="6790157" y="2023698"/>
            <a:ext cx="1012724" cy="506360"/>
          </a:xfrm>
          <a:custGeom>
            <a:avLst/>
            <a:gdLst>
              <a:gd name="connsiteX0" fmla="*/ 506362 w 1012724"/>
              <a:gd name="connsiteY0" fmla="*/ 0 h 506360"/>
              <a:gd name="connsiteX1" fmla="*/ 1002437 w 1012724"/>
              <a:gd name="connsiteY1" fmla="*/ 404312 h 506360"/>
              <a:gd name="connsiteX2" fmla="*/ 1012724 w 1012724"/>
              <a:gd name="connsiteY2" fmla="*/ 506360 h 506360"/>
              <a:gd name="connsiteX3" fmla="*/ 0 w 1012724"/>
              <a:gd name="connsiteY3" fmla="*/ 506360 h 506360"/>
              <a:gd name="connsiteX4" fmla="*/ 10288 w 1012724"/>
              <a:gd name="connsiteY4" fmla="*/ 404312 h 506360"/>
              <a:gd name="connsiteX5" fmla="*/ 506362 w 1012724"/>
              <a:gd name="connsiteY5" fmla="*/ 0 h 50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724" h="506360">
                <a:moveTo>
                  <a:pt x="506362" y="0"/>
                </a:moveTo>
                <a:cubicBezTo>
                  <a:pt x="751061" y="0"/>
                  <a:pt x="955220" y="173572"/>
                  <a:pt x="1002437" y="404312"/>
                </a:cubicBezTo>
                <a:lnTo>
                  <a:pt x="1012724" y="506360"/>
                </a:lnTo>
                <a:lnTo>
                  <a:pt x="0" y="506360"/>
                </a:lnTo>
                <a:lnTo>
                  <a:pt x="10288" y="404312"/>
                </a:lnTo>
                <a:cubicBezTo>
                  <a:pt x="57504" y="173572"/>
                  <a:pt x="261663" y="0"/>
                  <a:pt x="506362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995795" y="173130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0070C0"/>
                </a:solidFill>
              </a:rPr>
              <a:t>15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992647" y="2519020"/>
            <a:ext cx="220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70C0"/>
                </a:solidFill>
              </a:rPr>
              <a:t>Part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89118" y="3084864"/>
            <a:ext cx="3413762" cy="754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rgbClr val="0070C0"/>
                </a:solidFill>
              </a:rPr>
              <a:t>Development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5803391" y="4693920"/>
            <a:ext cx="58521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21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-0.5 -0.516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-2581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0001 0.51621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44" y="258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0" presetClass="path" presetSubtype="0" decel="2100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-0.14635 -0.02131 C -0.1293 -0.02825 -0.11237 -0.03543 -0.08802 -0.03172 C -0.06367 -0.02825 -0.0319 -0.01413 -1.66667E-6 -5.18519E-6 " pathEditMode="relative" ptsTypes="AAA">
                                      <p:cBhvr>
                                        <p:cTn id="5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0" presetClass="path" presetSubtype="0" decel="21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31433 -0.0507 C -0.27944 -0.02338 -0.2448 0.00393 -0.20365 0.00856 C -0.16264 0.01319 -0.10183 -0.02176 -0.06798 -0.02338 C -0.03399 -0.02477 -0.01707 -0.01227 -5.41667E-6 1.48148E-6 " pathEditMode="relative" ptsTypes="AAAA">
                                      <p:cBhvr>
                                        <p:cTn id="55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0" presetClass="path" presetSubtype="0" decel="21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21042 0.10139 C -0.21237 0.09908 -0.2142 0.09676 -0.20092 0.10348 C -0.18763 0.11019 -0.15365 0.15 -0.13086 0.14144 C -0.10808 0.13311 -0.08607 0.07639 -0.0642 0.05278 C -0.04232 0.02917 -0.0211 0.01459 0.00013 1.11111E-6 " pathEditMode="relative" ptsTypes="AAAAA">
                                      <p:cBhvr>
                                        <p:cTn id="60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0" presetClass="path" presetSubtype="0" decel="2100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0.32982 -0.01042 C 0.28177 0.01458 0.23386 0.03958 0.19401 0.04027 C 0.15417 0.0412 0.12279 0.00046 0.09037 -0.00626 C 0.05808 -0.01297 0.02904 -0.00649 -4.79167E-6 -6.66667E-6 " pathEditMode="relative" ptsTypes="AAAA">
                                      <p:cBhvr>
                                        <p:cTn id="65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0" presetClass="path" presetSubtype="0" decel="21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22982 -0.06088 C 0.19987 -0.04259 0.17005 -0.02407 0.14167 -0.01875 C 0.11328 -0.01342 0.08216 -0.03287 0.05951 -0.02917 C 0.03685 -0.02569 0.02135 -0.01157 0.00599 0.00255 " pathEditMode="relative" ptsTypes="AAAA">
                                      <p:cBhvr>
                                        <p:cTn id="70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0" presetClass="path" presetSubtype="0" decel="21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09414 -0.02963 C 0.06914 -0.02894 0.04427 -0.02824 0.02852 -0.02338 C 0.01289 -0.01852 0.00638 -0.00926 -6.25E-7 -2.22222E-6 " pathEditMode="relative" ptsTypes="AAA">
                                      <p:cBhvr>
                                        <p:cTn id="75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1" grpId="0" animBg="1"/>
      <p:bldP spid="32" grpId="0" animBg="1"/>
      <p:bldP spid="33" grpId="0"/>
      <p:bldP spid="34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椭圆 53"/>
          <p:cNvSpPr/>
          <p:nvPr/>
        </p:nvSpPr>
        <p:spPr>
          <a:xfrm>
            <a:off x="5125357" y="2686673"/>
            <a:ext cx="1915885" cy="1915885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374244" y="4006909"/>
            <a:ext cx="1915885" cy="1915885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5876470" y="4006909"/>
            <a:ext cx="1915885" cy="1915885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2" name="椭圆 51"/>
          <p:cNvSpPr/>
          <p:nvPr/>
        </p:nvSpPr>
        <p:spPr>
          <a:xfrm>
            <a:off x="3950207" y="2336108"/>
            <a:ext cx="4291584" cy="42915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683657" y="-1683657"/>
            <a:ext cx="10388683" cy="3401107"/>
            <a:chOff x="-1683657" y="-1683657"/>
            <a:chExt cx="10388683" cy="3401107"/>
          </a:xfrm>
        </p:grpSpPr>
        <p:grpSp>
          <p:nvGrpSpPr>
            <p:cNvPr id="3" name="组合 2"/>
            <p:cNvGrpSpPr/>
            <p:nvPr/>
          </p:nvGrpSpPr>
          <p:grpSpPr>
            <a:xfrm>
              <a:off x="-1683657" y="-1683657"/>
              <a:ext cx="3367314" cy="3367314"/>
              <a:chOff x="4094696" y="-2001303"/>
              <a:chExt cx="4002606" cy="400260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094696" y="-2001303"/>
                <a:ext cx="4002606" cy="4002606"/>
              </a:xfrm>
              <a:prstGeom prst="ellipse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175669" y="-1920330"/>
                <a:ext cx="3840660" cy="3840660"/>
              </a:xfrm>
              <a:prstGeom prst="ellipse">
                <a:avLst/>
              </a:prstGeom>
              <a:solidFill>
                <a:schemeClr val="accent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248150" y="-1847850"/>
                <a:ext cx="3695700" cy="3695700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91678" y="406400"/>
              <a:ext cx="92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70C0">
                      <a:alpha val="90000"/>
                    </a:srgbClr>
                  </a:solidFill>
                </a:rPr>
                <a:t>17</a:t>
              </a:r>
              <a:endParaRPr lang="zh-CN" altLang="en-US" sz="3200" dirty="0">
                <a:solidFill>
                  <a:srgbClr val="0070C0">
                    <a:alpha val="90000"/>
                  </a:srgbClr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99102" y="1546426"/>
              <a:ext cx="171024" cy="17102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921224" y="1506209"/>
              <a:ext cx="96701" cy="9670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1348212" y="244964"/>
              <a:ext cx="322872" cy="322872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615536" y="406399"/>
              <a:ext cx="70894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alpha val="90000"/>
                    </a:schemeClr>
                  </a:solidFill>
                </a:rPr>
                <a:t>Technologies Used for development</a:t>
              </a:r>
              <a:endParaRPr lang="zh-CN" altLang="en-US" sz="3200" dirty="0">
                <a:solidFill>
                  <a:schemeClr val="bg1">
                    <a:alpha val="90000"/>
                  </a:schemeClr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63150" y="994984"/>
              <a:ext cx="96701" cy="967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1206852" y="4067897"/>
            <a:ext cx="276992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alpha val="89000"/>
                  </a:schemeClr>
                </a:solidFill>
              </a:rPr>
              <a:t>frontend </a:t>
            </a:r>
            <a:r>
              <a:rPr lang="en-US" altLang="zh-CN" sz="2000" dirty="0" err="1">
                <a:solidFill>
                  <a:schemeClr val="bg1">
                    <a:alpha val="89000"/>
                  </a:schemeClr>
                </a:solidFill>
              </a:rPr>
              <a:t>js</a:t>
            </a:r>
            <a:r>
              <a:rPr lang="en-US" altLang="zh-CN" sz="2000" dirty="0">
                <a:solidFill>
                  <a:schemeClr val="bg1">
                    <a:alpha val="89000"/>
                  </a:schemeClr>
                </a:solidFill>
              </a:rPr>
              <a:t> framework</a:t>
            </a:r>
          </a:p>
        </p:txBody>
      </p:sp>
      <p:sp>
        <p:nvSpPr>
          <p:cNvPr id="41" name="矩形 40"/>
          <p:cNvSpPr/>
          <p:nvPr/>
        </p:nvSpPr>
        <p:spPr>
          <a:xfrm>
            <a:off x="4851524" y="4067897"/>
            <a:ext cx="2769921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alpha val="89000"/>
                  </a:schemeClr>
                </a:solidFill>
              </a:rPr>
              <a:t>backend </a:t>
            </a:r>
            <a:r>
              <a:rPr lang="en-US" altLang="zh-CN" sz="2000" dirty="0" err="1">
                <a:solidFill>
                  <a:schemeClr val="bg1">
                    <a:alpha val="89000"/>
                  </a:schemeClr>
                </a:solidFill>
              </a:rPr>
              <a:t>nodejs</a:t>
            </a:r>
            <a:r>
              <a:rPr lang="en-US" altLang="zh-CN" sz="2000" dirty="0">
                <a:solidFill>
                  <a:schemeClr val="bg1">
                    <a:alpha val="89000"/>
                  </a:schemeClr>
                </a:solidFill>
              </a:rPr>
              <a:t> framework</a:t>
            </a:r>
          </a:p>
        </p:txBody>
      </p:sp>
      <p:sp>
        <p:nvSpPr>
          <p:cNvPr id="42" name="矩形 41"/>
          <p:cNvSpPr/>
          <p:nvPr/>
        </p:nvSpPr>
        <p:spPr>
          <a:xfrm>
            <a:off x="8228331" y="4067897"/>
            <a:ext cx="276992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alpha val="89000"/>
                  </a:schemeClr>
                </a:solidFill>
              </a:rPr>
              <a:t>Database</a:t>
            </a:r>
            <a:endParaRPr lang="zh-CN" altLang="en-US" sz="2000" dirty="0">
              <a:solidFill>
                <a:schemeClr val="bg1">
                  <a:alpha val="89000"/>
                </a:schemeClr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232730" y="3393745"/>
            <a:ext cx="728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alpha val="90000"/>
                  </a:schemeClr>
                </a:solidFill>
              </a:rPr>
              <a:t>01.</a:t>
            </a:r>
            <a:endParaRPr lang="zh-CN" altLang="en-US" sz="1400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851524" y="3393745"/>
            <a:ext cx="728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alpha val="90000"/>
                  </a:schemeClr>
                </a:solidFill>
              </a:rPr>
              <a:t>02.</a:t>
            </a:r>
            <a:endParaRPr lang="zh-CN" altLang="en-US" sz="1400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228331" y="3393745"/>
            <a:ext cx="728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alpha val="90000"/>
                  </a:schemeClr>
                </a:solidFill>
              </a:rPr>
              <a:t>03.</a:t>
            </a:r>
            <a:endParaRPr lang="zh-CN" altLang="en-US" sz="1400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336772" y="2613966"/>
            <a:ext cx="539389" cy="5393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946300" y="2613966"/>
            <a:ext cx="539389" cy="5393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323107" y="2611403"/>
            <a:ext cx="539389" cy="5393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5100680" y="2714806"/>
            <a:ext cx="230628" cy="327410"/>
            <a:chOff x="4988354" y="2129194"/>
            <a:chExt cx="230628" cy="327410"/>
          </a:xfrm>
        </p:grpSpPr>
        <p:sp useBgFill="1"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5023359" y="2293928"/>
              <a:ext cx="162676" cy="162676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32 h 64"/>
                <a:gd name="T4" fmla="*/ 32 w 64"/>
                <a:gd name="T5" fmla="*/ 0 h 64"/>
                <a:gd name="T6" fmla="*/ 64 w 64"/>
                <a:gd name="T7" fmla="*/ 32 h 64"/>
                <a:gd name="T8" fmla="*/ 32 w 64"/>
                <a:gd name="T9" fmla="*/ 64 h 64"/>
                <a:gd name="T10" fmla="*/ 32 w 64"/>
                <a:gd name="T11" fmla="*/ 8 h 64"/>
                <a:gd name="T12" fmla="*/ 8 w 64"/>
                <a:gd name="T13" fmla="*/ 32 h 64"/>
                <a:gd name="T14" fmla="*/ 32 w 64"/>
                <a:gd name="T15" fmla="*/ 56 h 64"/>
                <a:gd name="T16" fmla="*/ 56 w 64"/>
                <a:gd name="T17" fmla="*/ 32 h 64"/>
                <a:gd name="T18" fmla="*/ 32 w 64"/>
                <a:gd name="T19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  <a:cubicBezTo>
                    <a:pt x="64" y="50"/>
                    <a:pt x="50" y="64"/>
                    <a:pt x="32" y="64"/>
                  </a:cubicBezTo>
                  <a:close/>
                  <a:moveTo>
                    <a:pt x="32" y="8"/>
                  </a:moveTo>
                  <a:cubicBezTo>
                    <a:pt x="19" y="8"/>
                    <a:pt x="8" y="19"/>
                    <a:pt x="8" y="32"/>
                  </a:cubicBezTo>
                  <a:cubicBezTo>
                    <a:pt x="8" y="45"/>
                    <a:pt x="19" y="56"/>
                    <a:pt x="32" y="56"/>
                  </a:cubicBezTo>
                  <a:cubicBezTo>
                    <a:pt x="45" y="56"/>
                    <a:pt x="56" y="45"/>
                    <a:pt x="56" y="32"/>
                  </a:cubicBezTo>
                  <a:cubicBezTo>
                    <a:pt x="56" y="19"/>
                    <a:pt x="45" y="8"/>
                    <a:pt x="32" y="8"/>
                  </a:cubicBez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33" name="Freeform 32"/>
            <p:cNvSpPr>
              <a:spLocks/>
            </p:cNvSpPr>
            <p:nvPr/>
          </p:nvSpPr>
          <p:spPr bwMode="auto">
            <a:xfrm>
              <a:off x="5062484" y="2333053"/>
              <a:ext cx="41184" cy="41184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16 h 16"/>
                <a:gd name="T4" fmla="*/ 16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2" y="8"/>
                    <a:pt x="8" y="12"/>
                    <a:pt x="8" y="16"/>
                  </a:cubicBezTo>
                  <a:close/>
                </a:path>
              </a:pathLst>
            </a:custGeom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34" name="Freeform 33"/>
            <p:cNvSpPr>
              <a:spLocks/>
            </p:cNvSpPr>
            <p:nvPr/>
          </p:nvSpPr>
          <p:spPr bwMode="auto">
            <a:xfrm>
              <a:off x="4988354" y="2129194"/>
              <a:ext cx="230628" cy="144143"/>
            </a:xfrm>
            <a:custGeom>
              <a:avLst/>
              <a:gdLst>
                <a:gd name="T0" fmla="*/ 62 w 112"/>
                <a:gd name="T1" fmla="*/ 70 h 70"/>
                <a:gd name="T2" fmla="*/ 60 w 112"/>
                <a:gd name="T3" fmla="*/ 60 h 70"/>
                <a:gd name="T4" fmla="*/ 100 w 112"/>
                <a:gd name="T5" fmla="*/ 46 h 70"/>
                <a:gd name="T6" fmla="*/ 96 w 112"/>
                <a:gd name="T7" fmla="*/ 25 h 70"/>
                <a:gd name="T8" fmla="*/ 96 w 112"/>
                <a:gd name="T9" fmla="*/ 10 h 70"/>
                <a:gd name="T10" fmla="*/ 17 w 112"/>
                <a:gd name="T11" fmla="*/ 10 h 70"/>
                <a:gd name="T12" fmla="*/ 17 w 112"/>
                <a:gd name="T13" fmla="*/ 26 h 70"/>
                <a:gd name="T14" fmla="*/ 13 w 112"/>
                <a:gd name="T15" fmla="*/ 46 h 70"/>
                <a:gd name="T16" fmla="*/ 52 w 112"/>
                <a:gd name="T17" fmla="*/ 60 h 70"/>
                <a:gd name="T18" fmla="*/ 50 w 112"/>
                <a:gd name="T19" fmla="*/ 70 h 70"/>
                <a:gd name="T20" fmla="*/ 0 w 112"/>
                <a:gd name="T21" fmla="*/ 54 h 70"/>
                <a:gd name="T22" fmla="*/ 7 w 112"/>
                <a:gd name="T23" fmla="*/ 25 h 70"/>
                <a:gd name="T24" fmla="*/ 7 w 112"/>
                <a:gd name="T25" fmla="*/ 0 h 70"/>
                <a:gd name="T26" fmla="*/ 106 w 112"/>
                <a:gd name="T27" fmla="*/ 0 h 70"/>
                <a:gd name="T28" fmla="*/ 106 w 112"/>
                <a:gd name="T29" fmla="*/ 25 h 70"/>
                <a:gd name="T30" fmla="*/ 112 w 112"/>
                <a:gd name="T31" fmla="*/ 54 h 70"/>
                <a:gd name="T32" fmla="*/ 62 w 112"/>
                <a:gd name="T3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" h="70">
                  <a:moveTo>
                    <a:pt x="62" y="70"/>
                  </a:moveTo>
                  <a:lnTo>
                    <a:pt x="60" y="60"/>
                  </a:lnTo>
                  <a:lnTo>
                    <a:pt x="100" y="46"/>
                  </a:lnTo>
                  <a:lnTo>
                    <a:pt x="96" y="25"/>
                  </a:lnTo>
                  <a:lnTo>
                    <a:pt x="96" y="10"/>
                  </a:lnTo>
                  <a:lnTo>
                    <a:pt x="17" y="10"/>
                  </a:lnTo>
                  <a:lnTo>
                    <a:pt x="17" y="26"/>
                  </a:lnTo>
                  <a:lnTo>
                    <a:pt x="13" y="46"/>
                  </a:lnTo>
                  <a:lnTo>
                    <a:pt x="52" y="60"/>
                  </a:lnTo>
                  <a:lnTo>
                    <a:pt x="50" y="70"/>
                  </a:lnTo>
                  <a:lnTo>
                    <a:pt x="0" y="54"/>
                  </a:lnTo>
                  <a:lnTo>
                    <a:pt x="7" y="25"/>
                  </a:lnTo>
                  <a:lnTo>
                    <a:pt x="7" y="0"/>
                  </a:lnTo>
                  <a:lnTo>
                    <a:pt x="106" y="0"/>
                  </a:lnTo>
                  <a:lnTo>
                    <a:pt x="106" y="25"/>
                  </a:lnTo>
                  <a:lnTo>
                    <a:pt x="112" y="54"/>
                  </a:lnTo>
                  <a:lnTo>
                    <a:pt x="62" y="70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5062484" y="2170378"/>
              <a:ext cx="20592" cy="41184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5124260" y="2170378"/>
              <a:ext cx="20592" cy="41184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449688" y="2719955"/>
            <a:ext cx="286226" cy="327410"/>
            <a:chOff x="8353244" y="2129194"/>
            <a:chExt cx="286226" cy="327410"/>
          </a:xfrm>
        </p:grpSpPr>
        <p:sp useBgFill="1">
          <p:nvSpPr>
            <p:cNvPr id="14" name="Rectangle 196"/>
            <p:cNvSpPr>
              <a:spLocks noChangeArrowheads="1"/>
            </p:cNvSpPr>
            <p:nvPr/>
          </p:nvSpPr>
          <p:spPr bwMode="auto">
            <a:xfrm>
              <a:off x="8384132" y="2129194"/>
              <a:ext cx="20592" cy="82367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15" name="Rectangle 197"/>
            <p:cNvSpPr>
              <a:spLocks noChangeArrowheads="1"/>
            </p:cNvSpPr>
            <p:nvPr/>
          </p:nvSpPr>
          <p:spPr bwMode="auto">
            <a:xfrm>
              <a:off x="8384132" y="2333053"/>
              <a:ext cx="20592" cy="123551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16" name="Freeform 198"/>
            <p:cNvSpPr>
              <a:spLocks noEditPoints="1"/>
            </p:cNvSpPr>
            <p:nvPr/>
          </p:nvSpPr>
          <p:spPr bwMode="auto">
            <a:xfrm>
              <a:off x="8353244" y="2232153"/>
              <a:ext cx="82367" cy="80309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17" name="Rectangle 199"/>
            <p:cNvSpPr>
              <a:spLocks noChangeArrowheads="1"/>
            </p:cNvSpPr>
            <p:nvPr/>
          </p:nvSpPr>
          <p:spPr bwMode="auto">
            <a:xfrm>
              <a:off x="8487091" y="2129194"/>
              <a:ext cx="20592" cy="162676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18" name="Rectangle 200"/>
            <p:cNvSpPr>
              <a:spLocks noChangeArrowheads="1"/>
            </p:cNvSpPr>
            <p:nvPr/>
          </p:nvSpPr>
          <p:spPr bwMode="auto">
            <a:xfrm>
              <a:off x="8487091" y="2415420"/>
              <a:ext cx="20592" cy="41184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19" name="Freeform 201"/>
            <p:cNvSpPr>
              <a:spLocks noEditPoints="1"/>
            </p:cNvSpPr>
            <p:nvPr/>
          </p:nvSpPr>
          <p:spPr bwMode="auto">
            <a:xfrm>
              <a:off x="8456203" y="2312461"/>
              <a:ext cx="80308" cy="82367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20" name="Rectangle 202"/>
            <p:cNvSpPr>
              <a:spLocks noChangeArrowheads="1"/>
            </p:cNvSpPr>
            <p:nvPr/>
          </p:nvSpPr>
          <p:spPr bwMode="auto">
            <a:xfrm>
              <a:off x="8587990" y="2129194"/>
              <a:ext cx="20592" cy="41184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21" name="Rectangle 203"/>
            <p:cNvSpPr>
              <a:spLocks noChangeArrowheads="1"/>
            </p:cNvSpPr>
            <p:nvPr/>
          </p:nvSpPr>
          <p:spPr bwMode="auto">
            <a:xfrm>
              <a:off x="8587990" y="2291870"/>
              <a:ext cx="20592" cy="164734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22" name="Freeform 204"/>
            <p:cNvSpPr>
              <a:spLocks noEditPoints="1"/>
            </p:cNvSpPr>
            <p:nvPr/>
          </p:nvSpPr>
          <p:spPr bwMode="auto">
            <a:xfrm>
              <a:off x="8557103" y="2190969"/>
              <a:ext cx="82367" cy="80309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442763" y="2719957"/>
            <a:ext cx="327406" cy="327411"/>
            <a:chOff x="2591822" y="2719517"/>
            <a:chExt cx="430885" cy="430887"/>
          </a:xfrm>
        </p:grpSpPr>
        <p:sp useBgFill="1"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2686669" y="2719517"/>
              <a:ext cx="241191" cy="254737"/>
            </a:xfrm>
            <a:custGeom>
              <a:avLst/>
              <a:gdLst>
                <a:gd name="T0" fmla="*/ 36 w 72"/>
                <a:gd name="T1" fmla="*/ 76 h 76"/>
                <a:gd name="T2" fmla="*/ 0 w 72"/>
                <a:gd name="T3" fmla="*/ 40 h 76"/>
                <a:gd name="T4" fmla="*/ 0 w 72"/>
                <a:gd name="T5" fmla="*/ 0 h 76"/>
                <a:gd name="T6" fmla="*/ 72 w 72"/>
                <a:gd name="T7" fmla="*/ 0 h 76"/>
                <a:gd name="T8" fmla="*/ 72 w 72"/>
                <a:gd name="T9" fmla="*/ 40 h 76"/>
                <a:gd name="T10" fmla="*/ 36 w 72"/>
                <a:gd name="T11" fmla="*/ 76 h 76"/>
                <a:gd name="T12" fmla="*/ 8 w 72"/>
                <a:gd name="T13" fmla="*/ 8 h 76"/>
                <a:gd name="T14" fmla="*/ 8 w 72"/>
                <a:gd name="T15" fmla="*/ 40 h 76"/>
                <a:gd name="T16" fmla="*/ 36 w 72"/>
                <a:gd name="T17" fmla="*/ 68 h 76"/>
                <a:gd name="T18" fmla="*/ 64 w 72"/>
                <a:gd name="T19" fmla="*/ 40 h 76"/>
                <a:gd name="T20" fmla="*/ 64 w 72"/>
                <a:gd name="T21" fmla="*/ 8 h 76"/>
                <a:gd name="T22" fmla="*/ 8 w 72"/>
                <a:gd name="T2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76">
                  <a:moveTo>
                    <a:pt x="36" y="76"/>
                  </a:moveTo>
                  <a:cubicBezTo>
                    <a:pt x="16" y="76"/>
                    <a:pt x="0" y="60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60"/>
                    <a:pt x="56" y="76"/>
                    <a:pt x="36" y="76"/>
                  </a:cubicBezTo>
                  <a:close/>
                  <a:moveTo>
                    <a:pt x="8" y="8"/>
                  </a:moveTo>
                  <a:cubicBezTo>
                    <a:pt x="8" y="40"/>
                    <a:pt x="8" y="40"/>
                    <a:pt x="8" y="40"/>
                  </a:cubicBezTo>
                  <a:cubicBezTo>
                    <a:pt x="8" y="55"/>
                    <a:pt x="21" y="68"/>
                    <a:pt x="36" y="68"/>
                  </a:cubicBezTo>
                  <a:cubicBezTo>
                    <a:pt x="51" y="68"/>
                    <a:pt x="64" y="55"/>
                    <a:pt x="64" y="40"/>
                  </a:cubicBezTo>
                  <a:cubicBezTo>
                    <a:pt x="64" y="8"/>
                    <a:pt x="64" y="8"/>
                    <a:pt x="64" y="8"/>
                  </a:cubicBezTo>
                  <a:lnTo>
                    <a:pt x="8" y="8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25" name="Freeform 25"/>
            <p:cNvSpPr>
              <a:spLocks/>
            </p:cNvSpPr>
            <p:nvPr/>
          </p:nvSpPr>
          <p:spPr bwMode="auto">
            <a:xfrm>
              <a:off x="2740869" y="2787267"/>
              <a:ext cx="65040" cy="135499"/>
            </a:xfrm>
            <a:custGeom>
              <a:avLst/>
              <a:gdLst>
                <a:gd name="T0" fmla="*/ 20 w 20"/>
                <a:gd name="T1" fmla="*/ 40 h 40"/>
                <a:gd name="T2" fmla="*/ 0 w 20"/>
                <a:gd name="T3" fmla="*/ 20 h 40"/>
                <a:gd name="T4" fmla="*/ 0 w 20"/>
                <a:gd name="T5" fmla="*/ 0 h 40"/>
                <a:gd name="T6" fmla="*/ 8 w 20"/>
                <a:gd name="T7" fmla="*/ 0 h 40"/>
                <a:gd name="T8" fmla="*/ 8 w 20"/>
                <a:gd name="T9" fmla="*/ 20 h 40"/>
                <a:gd name="T10" fmla="*/ 20 w 20"/>
                <a:gd name="T11" fmla="*/ 32 h 40"/>
                <a:gd name="T12" fmla="*/ 20 w 20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lnTo>
                    <a:pt x="20" y="40"/>
                  </a:lnTo>
                  <a:close/>
                </a:path>
              </a:pathLst>
            </a:custGeom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2792359" y="3036585"/>
              <a:ext cx="27100" cy="100271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2686669" y="3123304"/>
              <a:ext cx="241191" cy="2710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28" name="Freeform 28"/>
            <p:cNvSpPr>
              <a:spLocks/>
            </p:cNvSpPr>
            <p:nvPr/>
          </p:nvSpPr>
          <p:spPr bwMode="auto">
            <a:xfrm>
              <a:off x="2954956" y="2746618"/>
              <a:ext cx="67751" cy="108399"/>
            </a:xfrm>
            <a:custGeom>
              <a:avLst/>
              <a:gdLst>
                <a:gd name="T0" fmla="*/ 0 w 20"/>
                <a:gd name="T1" fmla="*/ 32 h 32"/>
                <a:gd name="T2" fmla="*/ 0 w 20"/>
                <a:gd name="T3" fmla="*/ 24 h 32"/>
                <a:gd name="T4" fmla="*/ 12 w 20"/>
                <a:gd name="T5" fmla="*/ 12 h 32"/>
                <a:gd name="T6" fmla="*/ 12 w 20"/>
                <a:gd name="T7" fmla="*/ 8 h 32"/>
                <a:gd name="T8" fmla="*/ 0 w 20"/>
                <a:gd name="T9" fmla="*/ 8 h 32"/>
                <a:gd name="T10" fmla="*/ 0 w 20"/>
                <a:gd name="T11" fmla="*/ 0 h 32"/>
                <a:gd name="T12" fmla="*/ 20 w 20"/>
                <a:gd name="T13" fmla="*/ 0 h 32"/>
                <a:gd name="T14" fmla="*/ 20 w 20"/>
                <a:gd name="T15" fmla="*/ 12 h 32"/>
                <a:gd name="T16" fmla="*/ 0 w 20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0" y="32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7" y="24"/>
                    <a:pt x="12" y="19"/>
                    <a:pt x="12" y="12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23"/>
                    <a:pt x="11" y="32"/>
                    <a:pt x="0" y="32"/>
                  </a:cubicBez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29" name="Freeform 29"/>
            <p:cNvSpPr>
              <a:spLocks/>
            </p:cNvSpPr>
            <p:nvPr/>
          </p:nvSpPr>
          <p:spPr bwMode="auto">
            <a:xfrm>
              <a:off x="2591822" y="2746618"/>
              <a:ext cx="67751" cy="108399"/>
            </a:xfrm>
            <a:custGeom>
              <a:avLst/>
              <a:gdLst>
                <a:gd name="T0" fmla="*/ 20 w 20"/>
                <a:gd name="T1" fmla="*/ 32 h 32"/>
                <a:gd name="T2" fmla="*/ 0 w 20"/>
                <a:gd name="T3" fmla="*/ 12 h 32"/>
                <a:gd name="T4" fmla="*/ 0 w 20"/>
                <a:gd name="T5" fmla="*/ 0 h 32"/>
                <a:gd name="T6" fmla="*/ 20 w 20"/>
                <a:gd name="T7" fmla="*/ 0 h 32"/>
                <a:gd name="T8" fmla="*/ 20 w 20"/>
                <a:gd name="T9" fmla="*/ 8 h 32"/>
                <a:gd name="T10" fmla="*/ 8 w 20"/>
                <a:gd name="T11" fmla="*/ 8 h 32"/>
                <a:gd name="T12" fmla="*/ 8 w 20"/>
                <a:gd name="T13" fmla="*/ 12 h 32"/>
                <a:gd name="T14" fmla="*/ 20 w 20"/>
                <a:gd name="T15" fmla="*/ 24 h 32"/>
                <a:gd name="T16" fmla="*/ 20 w 20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20" y="32"/>
                  </a:moveTo>
                  <a:cubicBezTo>
                    <a:pt x="9" y="32"/>
                    <a:pt x="0" y="23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9"/>
                    <a:pt x="13" y="24"/>
                    <a:pt x="20" y="24"/>
                  </a:cubicBezTo>
                  <a:lnTo>
                    <a:pt x="20" y="3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 useBgFill="1">
          <p:nvSpPr>
            <p:cNvPr id="30" name="Freeform 30"/>
            <p:cNvSpPr>
              <a:spLocks/>
            </p:cNvSpPr>
            <p:nvPr/>
          </p:nvSpPr>
          <p:spPr bwMode="auto">
            <a:xfrm>
              <a:off x="2754410" y="3001374"/>
              <a:ext cx="105690" cy="54200"/>
            </a:xfrm>
            <a:custGeom>
              <a:avLst/>
              <a:gdLst>
                <a:gd name="T0" fmla="*/ 16 w 32"/>
                <a:gd name="T1" fmla="*/ 16 h 16"/>
                <a:gd name="T2" fmla="*/ 0 w 32"/>
                <a:gd name="T3" fmla="*/ 0 h 16"/>
                <a:gd name="T4" fmla="*/ 8 w 32"/>
                <a:gd name="T5" fmla="*/ 0 h 16"/>
                <a:gd name="T6" fmla="*/ 16 w 32"/>
                <a:gd name="T7" fmla="*/ 8 h 16"/>
                <a:gd name="T8" fmla="*/ 24 w 32"/>
                <a:gd name="T9" fmla="*/ 0 h 16"/>
                <a:gd name="T10" fmla="*/ 32 w 32"/>
                <a:gd name="T11" fmla="*/ 0 h 16"/>
                <a:gd name="T12" fmla="*/ 16 w 32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6">
                  <a:moveTo>
                    <a:pt x="16" y="16"/>
                  </a:moveTo>
                  <a:cubicBezTo>
                    <a:pt x="7" y="16"/>
                    <a:pt x="0" y="9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12" y="8"/>
                    <a:pt x="16" y="8"/>
                  </a:cubicBezTo>
                  <a:cubicBezTo>
                    <a:pt x="20" y="8"/>
                    <a:pt x="24" y="4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9"/>
                    <a:pt x="25" y="16"/>
                    <a:pt x="16" y="16"/>
                  </a:cubicBez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 useBgFill="1">
        <p:nvSpPr>
          <p:cNvPr id="13" name="矩形 12"/>
          <p:cNvSpPr/>
          <p:nvPr/>
        </p:nvSpPr>
        <p:spPr>
          <a:xfrm>
            <a:off x="1302654" y="3680903"/>
            <a:ext cx="331698" cy="3735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7" name="矩形 56"/>
          <p:cNvSpPr/>
          <p:nvPr/>
        </p:nvSpPr>
        <p:spPr>
          <a:xfrm>
            <a:off x="4879541" y="3692709"/>
            <a:ext cx="331698" cy="3735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8" name="矩形 57"/>
          <p:cNvSpPr/>
          <p:nvPr/>
        </p:nvSpPr>
        <p:spPr>
          <a:xfrm>
            <a:off x="8278248" y="3692709"/>
            <a:ext cx="331698" cy="3735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228331" y="3630080"/>
            <a:ext cx="230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Mongo DB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851524" y="3630080"/>
            <a:ext cx="2157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232730" y="3630080"/>
            <a:ext cx="2481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React JS</a:t>
            </a:r>
          </a:p>
        </p:txBody>
      </p:sp>
    </p:spTree>
    <p:extLst>
      <p:ext uri="{BB962C8B-B14F-4D97-AF65-F5344CB8AC3E}">
        <p14:creationId xmlns:p14="http://schemas.microsoft.com/office/powerpoint/2010/main" val="28640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67194 -0.110959 E" pathEditMode="relative" ptsTypes="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</p:cBhvr>
                                      <p:by x="150000" y="150000"/>
                                      <p:to x="28154" y="28154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194 0.110959 L 0 0 E" pathEditMode="relative" ptsTypes="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953 -0.303469 E" pathEditMode="relative" ptsTypes="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50000"/>
                                      <p:to x="28154" y="28154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53 0.303469 L 0 0 E" pathEditMode="relative" ptsTypes="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4225 -0.303843 E" pathEditMode="relative" ptsTypes="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</p:cBhvr>
                                      <p:by x="150000" y="150000"/>
                                      <p:to x="28154" y="28154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225 0.303843 L 0 0 E" pathEditMode="relative" ptsTypes="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2" grpId="0" animBg="1"/>
      <p:bldP spid="40" grpId="0"/>
      <p:bldP spid="41" grpId="0"/>
      <p:bldP spid="42" grpId="0"/>
      <p:bldP spid="43" grpId="0"/>
      <p:bldP spid="44" grpId="0"/>
      <p:bldP spid="45" grpId="0"/>
      <p:bldP spid="46" grpId="0" animBg="1"/>
      <p:bldP spid="46" grpId="1" animBg="1"/>
      <p:bldP spid="46" grpId="2" animBg="1"/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  <p:bldP spid="13" grpId="0" animBg="1"/>
      <p:bldP spid="57" grpId="0" animBg="1"/>
      <p:bldP spid="58" grpId="0" animBg="1"/>
      <p:bldP spid="37" grpId="0"/>
      <p:bldP spid="38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683657" y="-1683657"/>
            <a:ext cx="3367314" cy="3367314"/>
            <a:chOff x="4094696" y="-2001303"/>
            <a:chExt cx="4002606" cy="4002606"/>
          </a:xfrm>
        </p:grpSpPr>
        <p:sp>
          <p:nvSpPr>
            <p:cNvPr id="8" name="椭圆 7"/>
            <p:cNvSpPr/>
            <p:nvPr/>
          </p:nvSpPr>
          <p:spPr>
            <a:xfrm>
              <a:off x="4094696" y="-2001303"/>
              <a:ext cx="4002606" cy="4002606"/>
            </a:xfrm>
            <a:prstGeom prst="ellipse">
              <a:avLst/>
            </a:prstGeom>
            <a:solidFill>
              <a:schemeClr val="accent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175669" y="-1920330"/>
              <a:ext cx="3840660" cy="3840660"/>
            </a:xfrm>
            <a:prstGeom prst="ellipse">
              <a:avLst/>
            </a:prstGeom>
            <a:solidFill>
              <a:schemeClr val="accent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248150" y="-1847850"/>
              <a:ext cx="3695700" cy="36957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91678" y="406400"/>
            <a:ext cx="928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70C0">
                    <a:alpha val="90000"/>
                  </a:srgbClr>
                </a:solidFill>
              </a:rPr>
              <a:t>18</a:t>
            </a:r>
            <a:endParaRPr lang="zh-CN" altLang="en-US" sz="3200" dirty="0">
              <a:solidFill>
                <a:srgbClr val="0070C0">
                  <a:alpha val="90000"/>
                </a:srgb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15536" y="406399"/>
            <a:ext cx="5699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>
                    <a:alpha val="90000"/>
                  </a:schemeClr>
                </a:solidFill>
              </a:rPr>
              <a:t>Tools Used</a:t>
            </a:r>
            <a:endParaRPr lang="zh-CN" altLang="en-US" sz="3200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39817" y="1967250"/>
            <a:ext cx="3059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alpha val="90000"/>
                  </a:schemeClr>
                </a:solidFill>
              </a:rPr>
              <a:t>Tools</a:t>
            </a:r>
          </a:p>
        </p:txBody>
      </p:sp>
      <p:sp>
        <p:nvSpPr>
          <p:cNvPr id="15" name="矩形 14"/>
          <p:cNvSpPr/>
          <p:nvPr/>
        </p:nvSpPr>
        <p:spPr>
          <a:xfrm>
            <a:off x="1739817" y="2388635"/>
            <a:ext cx="4931205" cy="3378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bg1"/>
                </a:solidFill>
              </a:rPr>
              <a:t>GitHub - Version Control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bg1"/>
                </a:solidFill>
              </a:rPr>
              <a:t>Figma - UI Design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bg1"/>
                </a:solidFill>
              </a:rPr>
              <a:t>JEST - generate code coverage report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bg1"/>
                </a:solidFill>
              </a:rPr>
              <a:t>MongoDB Compass - Visualize DB data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bg1"/>
                </a:solidFill>
              </a:rPr>
              <a:t>Docker - Container Deployment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bg1"/>
                </a:solidFill>
              </a:rPr>
              <a:t>Prometheus - Monitoring Containers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bg1"/>
                </a:solidFill>
              </a:rPr>
              <a:t>Grafana - Docker Metrics visualization 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bg1"/>
                </a:solidFill>
              </a:rPr>
              <a:t>Postman - Rapid API Testing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600" dirty="0" err="1">
                <a:solidFill>
                  <a:schemeClr val="bg1"/>
                </a:solidFill>
              </a:rPr>
              <a:t>Vite</a:t>
            </a:r>
            <a:r>
              <a:rPr lang="en-US" altLang="zh-CN" sz="1600" dirty="0">
                <a:solidFill>
                  <a:schemeClr val="bg1"/>
                </a:solidFill>
              </a:rPr>
              <a:t> - Bundling React App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000553" y="1881738"/>
            <a:ext cx="524562" cy="608492"/>
            <a:chOff x="8048630" y="1863486"/>
            <a:chExt cx="524562" cy="608492"/>
          </a:xfrm>
        </p:grpSpPr>
        <p:sp>
          <p:nvSpPr>
            <p:cNvPr id="19" name="六边形 18"/>
            <p:cNvSpPr/>
            <p:nvPr/>
          </p:nvSpPr>
          <p:spPr>
            <a:xfrm rot="5400000">
              <a:off x="8006665" y="1905451"/>
              <a:ext cx="608492" cy="524562"/>
            </a:xfrm>
            <a:prstGeom prst="hexagon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/>
          </p:nvSpPr>
          <p:spPr>
            <a:xfrm rot="5400000">
              <a:off x="8026400" y="1922464"/>
              <a:ext cx="569022" cy="490536"/>
            </a:xfrm>
            <a:prstGeom prst="hexagon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六边形 20"/>
            <p:cNvSpPr/>
            <p:nvPr/>
          </p:nvSpPr>
          <p:spPr>
            <a:xfrm rot="5400000">
              <a:off x="8063978" y="1952730"/>
              <a:ext cx="493866" cy="430004"/>
            </a:xfrm>
            <a:prstGeom prst="hexagon">
              <a:avLst/>
            </a:prstGeom>
            <a:noFill/>
            <a:ln w="63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131818" y="2078053"/>
            <a:ext cx="267869" cy="197932"/>
            <a:chOff x="7608888" y="1870076"/>
            <a:chExt cx="322263" cy="238125"/>
          </a:xfrm>
        </p:grpSpPr>
        <p:sp useBgFill="1">
          <p:nvSpPr>
            <p:cNvPr id="23" name="Oval 70"/>
            <p:cNvSpPr>
              <a:spLocks noChangeArrowheads="1"/>
            </p:cNvSpPr>
            <p:nvPr/>
          </p:nvSpPr>
          <p:spPr bwMode="auto">
            <a:xfrm>
              <a:off x="7721601" y="1947864"/>
              <a:ext cx="98425" cy="96838"/>
            </a:xfrm>
            <a:prstGeom prst="ellipse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 useBgFill="1">
          <p:nvSpPr>
            <p:cNvPr id="24" name="Freeform 71"/>
            <p:cNvSpPr>
              <a:spLocks noEditPoints="1"/>
            </p:cNvSpPr>
            <p:nvPr/>
          </p:nvSpPr>
          <p:spPr bwMode="auto">
            <a:xfrm>
              <a:off x="7608888" y="1870076"/>
              <a:ext cx="322263" cy="238125"/>
            </a:xfrm>
            <a:custGeom>
              <a:avLst/>
              <a:gdLst>
                <a:gd name="T0" fmla="*/ 260 w 281"/>
                <a:gd name="T1" fmla="*/ 21 h 207"/>
                <a:gd name="T2" fmla="*/ 217 w 281"/>
                <a:gd name="T3" fmla="*/ 21 h 207"/>
                <a:gd name="T4" fmla="*/ 218 w 281"/>
                <a:gd name="T5" fmla="*/ 21 h 207"/>
                <a:gd name="T6" fmla="*/ 197 w 281"/>
                <a:gd name="T7" fmla="*/ 0 h 207"/>
                <a:gd name="T8" fmla="*/ 86 w 281"/>
                <a:gd name="T9" fmla="*/ 0 h 207"/>
                <a:gd name="T10" fmla="*/ 65 w 281"/>
                <a:gd name="T11" fmla="*/ 21 h 207"/>
                <a:gd name="T12" fmla="*/ 65 w 281"/>
                <a:gd name="T13" fmla="*/ 21 h 207"/>
                <a:gd name="T14" fmla="*/ 20 w 281"/>
                <a:gd name="T15" fmla="*/ 21 h 207"/>
                <a:gd name="T16" fmla="*/ 0 w 281"/>
                <a:gd name="T17" fmla="*/ 42 h 207"/>
                <a:gd name="T18" fmla="*/ 0 w 281"/>
                <a:gd name="T19" fmla="*/ 187 h 207"/>
                <a:gd name="T20" fmla="*/ 20 w 281"/>
                <a:gd name="T21" fmla="*/ 207 h 207"/>
                <a:gd name="T22" fmla="*/ 260 w 281"/>
                <a:gd name="T23" fmla="*/ 207 h 207"/>
                <a:gd name="T24" fmla="*/ 281 w 281"/>
                <a:gd name="T25" fmla="*/ 187 h 207"/>
                <a:gd name="T26" fmla="*/ 281 w 281"/>
                <a:gd name="T27" fmla="*/ 42 h 207"/>
                <a:gd name="T28" fmla="*/ 260 w 281"/>
                <a:gd name="T29" fmla="*/ 21 h 207"/>
                <a:gd name="T30" fmla="*/ 141 w 281"/>
                <a:gd name="T31" fmla="*/ 181 h 207"/>
                <a:gd name="T32" fmla="*/ 69 w 281"/>
                <a:gd name="T33" fmla="*/ 109 h 207"/>
                <a:gd name="T34" fmla="*/ 141 w 281"/>
                <a:gd name="T35" fmla="*/ 36 h 207"/>
                <a:gd name="T36" fmla="*/ 214 w 281"/>
                <a:gd name="T37" fmla="*/ 109 h 207"/>
                <a:gd name="T38" fmla="*/ 141 w 281"/>
                <a:gd name="T39" fmla="*/ 18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1" h="207">
                  <a:moveTo>
                    <a:pt x="260" y="21"/>
                  </a:moveTo>
                  <a:cubicBezTo>
                    <a:pt x="217" y="21"/>
                    <a:pt x="217" y="21"/>
                    <a:pt x="217" y="21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8" y="9"/>
                    <a:pt x="208" y="0"/>
                    <a:pt x="197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0"/>
                    <a:pt x="65" y="9"/>
                    <a:pt x="6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9" y="21"/>
                    <a:pt x="0" y="31"/>
                    <a:pt x="0" y="4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98"/>
                    <a:pt x="9" y="207"/>
                    <a:pt x="20" y="207"/>
                  </a:cubicBezTo>
                  <a:cubicBezTo>
                    <a:pt x="260" y="207"/>
                    <a:pt x="260" y="207"/>
                    <a:pt x="260" y="207"/>
                  </a:cubicBezTo>
                  <a:cubicBezTo>
                    <a:pt x="271" y="207"/>
                    <a:pt x="281" y="198"/>
                    <a:pt x="281" y="187"/>
                  </a:cubicBezTo>
                  <a:cubicBezTo>
                    <a:pt x="281" y="42"/>
                    <a:pt x="281" y="42"/>
                    <a:pt x="281" y="42"/>
                  </a:cubicBezTo>
                  <a:cubicBezTo>
                    <a:pt x="281" y="31"/>
                    <a:pt x="271" y="21"/>
                    <a:pt x="260" y="21"/>
                  </a:cubicBezTo>
                  <a:close/>
                  <a:moveTo>
                    <a:pt x="141" y="181"/>
                  </a:moveTo>
                  <a:cubicBezTo>
                    <a:pt x="101" y="181"/>
                    <a:pt x="69" y="149"/>
                    <a:pt x="69" y="109"/>
                  </a:cubicBezTo>
                  <a:cubicBezTo>
                    <a:pt x="69" y="69"/>
                    <a:pt x="101" y="36"/>
                    <a:pt x="141" y="36"/>
                  </a:cubicBezTo>
                  <a:cubicBezTo>
                    <a:pt x="181" y="36"/>
                    <a:pt x="214" y="69"/>
                    <a:pt x="214" y="109"/>
                  </a:cubicBezTo>
                  <a:cubicBezTo>
                    <a:pt x="214" y="149"/>
                    <a:pt x="181" y="181"/>
                    <a:pt x="141" y="181"/>
                  </a:cubicBez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2" name="椭圆 31"/>
          <p:cNvSpPr/>
          <p:nvPr/>
        </p:nvSpPr>
        <p:spPr>
          <a:xfrm>
            <a:off x="399102" y="1546426"/>
            <a:ext cx="171024" cy="171024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921224" y="1506209"/>
            <a:ext cx="96701" cy="9670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348212" y="244964"/>
            <a:ext cx="322872" cy="322872"/>
          </a:xfrm>
          <a:prstGeom prst="ellipse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963150" y="994984"/>
            <a:ext cx="96701" cy="96701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0204094" y="318189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908569" y="318189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0204094" y="318189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908569" y="318189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>
            <a:off x="10272713" y="2470495"/>
            <a:ext cx="0" cy="153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977189" y="2470495"/>
            <a:ext cx="0" cy="153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7967663" y="1881739"/>
            <a:ext cx="1152525" cy="58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9120188" y="1881188"/>
            <a:ext cx="1152525" cy="57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7967663" y="4005263"/>
            <a:ext cx="1152525" cy="585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9144002" y="4005263"/>
            <a:ext cx="1128712" cy="58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六边形 54"/>
          <p:cNvSpPr/>
          <p:nvPr/>
        </p:nvSpPr>
        <p:spPr>
          <a:xfrm rot="5400000">
            <a:off x="7713583" y="2026229"/>
            <a:ext cx="2819429" cy="2430543"/>
          </a:xfrm>
          <a:prstGeom prst="hexagon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六边形 55"/>
          <p:cNvSpPr/>
          <p:nvPr/>
        </p:nvSpPr>
        <p:spPr>
          <a:xfrm rot="5400000">
            <a:off x="7783271" y="2086304"/>
            <a:ext cx="2680053" cy="2310391"/>
          </a:xfrm>
          <a:prstGeom prst="hexagon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/>
        </p:nvCxnSpPr>
        <p:spPr>
          <a:xfrm>
            <a:off x="9213851" y="2049800"/>
            <a:ext cx="874951" cy="426741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8059801" y="2686050"/>
            <a:ext cx="0" cy="1155700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9213851" y="3971925"/>
            <a:ext cx="879747" cy="448252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8219014" y="2937812"/>
            <a:ext cx="1808566" cy="1028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0070C0"/>
                </a:solidFill>
              </a:rPr>
              <a:t>Tools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0070C0"/>
                </a:solidFill>
              </a:rPr>
              <a:t>We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0070C0"/>
                </a:solidFill>
              </a:rPr>
              <a:t>Use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 useBgFill="1">
        <p:nvSpPr>
          <p:cNvPr id="13" name="Freeform 160">
            <a:extLst>
              <a:ext uri="{FF2B5EF4-FFF2-40B4-BE49-F238E27FC236}">
                <a16:creationId xmlns:a16="http://schemas.microsoft.com/office/drawing/2014/main" id="{3A168974-25A9-DB66-94D6-610342839C85}"/>
              </a:ext>
            </a:extLst>
          </p:cNvPr>
          <p:cNvSpPr>
            <a:spLocks noEditPoints="1"/>
          </p:cNvSpPr>
          <p:nvPr/>
        </p:nvSpPr>
        <p:spPr bwMode="auto">
          <a:xfrm>
            <a:off x="8932157" y="2384361"/>
            <a:ext cx="390525" cy="481013"/>
          </a:xfrm>
          <a:custGeom>
            <a:avLst/>
            <a:gdLst>
              <a:gd name="T0" fmla="*/ 97 w 104"/>
              <a:gd name="T1" fmla="*/ 46 h 128"/>
              <a:gd name="T2" fmla="*/ 92 w 104"/>
              <a:gd name="T3" fmla="*/ 28 h 128"/>
              <a:gd name="T4" fmla="*/ 76 w 104"/>
              <a:gd name="T5" fmla="*/ 60 h 128"/>
              <a:gd name="T6" fmla="*/ 60 w 104"/>
              <a:gd name="T7" fmla="*/ 0 h 128"/>
              <a:gd name="T8" fmla="*/ 32 w 104"/>
              <a:gd name="T9" fmla="*/ 76 h 128"/>
              <a:gd name="T10" fmla="*/ 16 w 104"/>
              <a:gd name="T11" fmla="*/ 44 h 128"/>
              <a:gd name="T12" fmla="*/ 0 w 104"/>
              <a:gd name="T13" fmla="*/ 76 h 128"/>
              <a:gd name="T14" fmla="*/ 52 w 104"/>
              <a:gd name="T15" fmla="*/ 128 h 128"/>
              <a:gd name="T16" fmla="*/ 104 w 104"/>
              <a:gd name="T17" fmla="*/ 76 h 128"/>
              <a:gd name="T18" fmla="*/ 97 w 104"/>
              <a:gd name="T19" fmla="*/ 46 h 128"/>
              <a:gd name="T20" fmla="*/ 52 w 104"/>
              <a:gd name="T21" fmla="*/ 120 h 128"/>
              <a:gd name="T22" fmla="*/ 8 w 104"/>
              <a:gd name="T23" fmla="*/ 76 h 128"/>
              <a:gd name="T24" fmla="*/ 13 w 104"/>
              <a:gd name="T25" fmla="*/ 59 h 128"/>
              <a:gd name="T26" fmla="*/ 43 w 104"/>
              <a:gd name="T27" fmla="*/ 86 h 128"/>
              <a:gd name="T28" fmla="*/ 52 w 104"/>
              <a:gd name="T29" fmla="*/ 12 h 128"/>
              <a:gd name="T30" fmla="*/ 86 w 104"/>
              <a:gd name="T31" fmla="*/ 71 h 128"/>
              <a:gd name="T32" fmla="*/ 86 w 104"/>
              <a:gd name="T33" fmla="*/ 42 h 128"/>
              <a:gd name="T34" fmla="*/ 96 w 104"/>
              <a:gd name="T35" fmla="*/ 76 h 128"/>
              <a:gd name="T36" fmla="*/ 52 w 104"/>
              <a:gd name="T37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" h="128">
                <a:moveTo>
                  <a:pt x="97" y="46"/>
                </a:moveTo>
                <a:cubicBezTo>
                  <a:pt x="94" y="41"/>
                  <a:pt x="93" y="37"/>
                  <a:pt x="92" y="28"/>
                </a:cubicBezTo>
                <a:cubicBezTo>
                  <a:pt x="74" y="33"/>
                  <a:pt x="75" y="51"/>
                  <a:pt x="76" y="60"/>
                </a:cubicBezTo>
                <a:cubicBezTo>
                  <a:pt x="62" y="47"/>
                  <a:pt x="59" y="24"/>
                  <a:pt x="60" y="0"/>
                </a:cubicBezTo>
                <a:cubicBezTo>
                  <a:pt x="15" y="14"/>
                  <a:pt x="29" y="63"/>
                  <a:pt x="32" y="76"/>
                </a:cubicBezTo>
                <a:cubicBezTo>
                  <a:pt x="20" y="69"/>
                  <a:pt x="16" y="44"/>
                  <a:pt x="16" y="44"/>
                </a:cubicBezTo>
                <a:cubicBezTo>
                  <a:pt x="5" y="49"/>
                  <a:pt x="0" y="64"/>
                  <a:pt x="0" y="76"/>
                </a:cubicBezTo>
                <a:cubicBezTo>
                  <a:pt x="0" y="105"/>
                  <a:pt x="23" y="128"/>
                  <a:pt x="52" y="128"/>
                </a:cubicBezTo>
                <a:cubicBezTo>
                  <a:pt x="81" y="128"/>
                  <a:pt x="104" y="105"/>
                  <a:pt x="104" y="76"/>
                </a:cubicBezTo>
                <a:cubicBezTo>
                  <a:pt x="104" y="67"/>
                  <a:pt x="102" y="55"/>
                  <a:pt x="97" y="46"/>
                </a:cubicBezTo>
                <a:close/>
                <a:moveTo>
                  <a:pt x="52" y="120"/>
                </a:moveTo>
                <a:cubicBezTo>
                  <a:pt x="28" y="120"/>
                  <a:pt x="9" y="101"/>
                  <a:pt x="8" y="76"/>
                </a:cubicBezTo>
                <a:cubicBezTo>
                  <a:pt x="8" y="71"/>
                  <a:pt x="11" y="61"/>
                  <a:pt x="13" y="59"/>
                </a:cubicBezTo>
                <a:cubicBezTo>
                  <a:pt x="15" y="66"/>
                  <a:pt x="20" y="86"/>
                  <a:pt x="43" y="86"/>
                </a:cubicBezTo>
                <a:cubicBezTo>
                  <a:pt x="38" y="66"/>
                  <a:pt x="26" y="28"/>
                  <a:pt x="52" y="12"/>
                </a:cubicBezTo>
                <a:cubicBezTo>
                  <a:pt x="52" y="45"/>
                  <a:pt x="63" y="71"/>
                  <a:pt x="86" y="71"/>
                </a:cubicBezTo>
                <a:cubicBezTo>
                  <a:pt x="84" y="64"/>
                  <a:pt x="82" y="50"/>
                  <a:pt x="86" y="42"/>
                </a:cubicBezTo>
                <a:cubicBezTo>
                  <a:pt x="88" y="48"/>
                  <a:pt x="96" y="61"/>
                  <a:pt x="96" y="76"/>
                </a:cubicBezTo>
                <a:cubicBezTo>
                  <a:pt x="94" y="101"/>
                  <a:pt x="76" y="120"/>
                  <a:pt x="52" y="12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4">
            <a:extLst>
              <a:ext uri="{FF2B5EF4-FFF2-40B4-BE49-F238E27FC236}">
                <a16:creationId xmlns:a16="http://schemas.microsoft.com/office/drawing/2014/main" id="{7B172C97-45BD-ED9E-62B2-5498753D836A}"/>
              </a:ext>
            </a:extLst>
          </p:cNvPr>
          <p:cNvSpPr/>
          <p:nvPr/>
        </p:nvSpPr>
        <p:spPr>
          <a:xfrm>
            <a:off x="5753411" y="2180758"/>
            <a:ext cx="4931205" cy="423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5" name="矩形 14">
            <a:extLst>
              <a:ext uri="{FF2B5EF4-FFF2-40B4-BE49-F238E27FC236}">
                <a16:creationId xmlns:a16="http://schemas.microsoft.com/office/drawing/2014/main" id="{7AE24787-C92F-144E-4BBC-9B4E9036C31D}"/>
              </a:ext>
            </a:extLst>
          </p:cNvPr>
          <p:cNvSpPr/>
          <p:nvPr/>
        </p:nvSpPr>
        <p:spPr>
          <a:xfrm>
            <a:off x="6004570" y="4856690"/>
            <a:ext cx="4931205" cy="116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bg1"/>
                </a:solidFill>
              </a:rPr>
              <a:t>Repository Link: </a:t>
            </a:r>
            <a:r>
              <a:rPr lang="en-US" altLang="zh-CN" sz="1600" dirty="0">
                <a:solidFill>
                  <a:schemeClr val="bg1"/>
                </a:solidFill>
                <a:hlinkClick r:id="rId2"/>
              </a:rPr>
              <a:t>https://github.com/Phaneendra97/SoftwareEngineering-102/tree/v1.1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36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45833E-6 4.44444E-6 L 1.45833E-6 0.10972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2.70833E-6 4.44444E-6 L 2.70833E-6 0.10972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45833E-6 4.44444E-6 L 1.45833E-6 -0.11598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1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2.70833E-6 4.44444E-6 L 2.70833E-6 -0.11412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71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6" presetClass="entr" presetSubtype="4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4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875E-6 0.10972 L -0.09479 0.19513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425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0.10972 L 0.09544 0.19513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4167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875E-6 -0.11597 L -0.09479 -0.2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4306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-0.11412 L 0.09544 -0.2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4306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53" presetClass="exit" presetSubtype="32" fill="hold" grpId="3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xit" presetSubtype="32" fill="hold" grpId="3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3" presetClass="exit" presetSubtype="32" fill="hold" grpId="3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3" presetClass="exit" presetSubtype="32" fill="hold" grpId="3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1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1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2" presetClass="entr" presetSubtype="4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grpId="0" nodeType="withEffect" nodePh="1">
                                  <p:stCondLst>
                                    <p:cond delay="4250"/>
                                  </p:stCondLst>
                                  <p:endCondLst>
                                    <p:cond evt="begin" delay="0">
                                      <p:tn val="1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32" grpId="0" animBg="1"/>
      <p:bldP spid="33" grpId="0" animBg="1"/>
      <p:bldP spid="34" grpId="0" animBg="1"/>
      <p:bldP spid="35" grpId="0" animBg="1"/>
      <p:bldP spid="36" grpId="0" animBg="1"/>
      <p:bldP spid="36" grpId="1" animBg="1"/>
      <p:bldP spid="36" grpId="2" animBg="1"/>
      <p:bldP spid="36" grpId="3" animBg="1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8" grpId="2" animBg="1"/>
      <p:bldP spid="38" grpId="3" animBg="1"/>
      <p:bldP spid="39" grpId="0" animBg="1"/>
      <p:bldP spid="39" grpId="1" animBg="1"/>
      <p:bldP spid="39" grpId="2" animBg="1"/>
      <p:bldP spid="39" grpId="3" animBg="1"/>
      <p:bldP spid="55" grpId="0" animBg="1"/>
      <p:bldP spid="56" grpId="0" animBg="1"/>
      <p:bldP spid="61" grpId="0"/>
      <p:bldP spid="13" grpId="0" animBg="1"/>
      <p:bldP spid="2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>
            <a:extLst>
              <a:ext uri="{FF2B5EF4-FFF2-40B4-BE49-F238E27FC236}">
                <a16:creationId xmlns:a16="http://schemas.microsoft.com/office/drawing/2014/main" id="{C61B004E-A6F8-D984-FF73-54EEE69EF6CA}"/>
              </a:ext>
            </a:extLst>
          </p:cNvPr>
          <p:cNvGrpSpPr/>
          <p:nvPr/>
        </p:nvGrpSpPr>
        <p:grpSpPr>
          <a:xfrm>
            <a:off x="-1363845" y="-1134861"/>
            <a:ext cx="7450279" cy="3401107"/>
            <a:chOff x="-1683657" y="-1683657"/>
            <a:chExt cx="7450279" cy="3401107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05A3BD1B-D9A5-692B-B458-AC4848CB75E5}"/>
                </a:ext>
              </a:extLst>
            </p:cNvPr>
            <p:cNvGrpSpPr/>
            <p:nvPr/>
          </p:nvGrpSpPr>
          <p:grpSpPr>
            <a:xfrm>
              <a:off x="-1683657" y="-1683657"/>
              <a:ext cx="3367314" cy="3367314"/>
              <a:chOff x="4094696" y="-2001303"/>
              <a:chExt cx="4002606" cy="4002606"/>
            </a:xfrm>
          </p:grpSpPr>
          <p:sp>
            <p:nvSpPr>
              <p:cNvPr id="12" name="椭圆 9">
                <a:extLst>
                  <a:ext uri="{FF2B5EF4-FFF2-40B4-BE49-F238E27FC236}">
                    <a16:creationId xmlns:a16="http://schemas.microsoft.com/office/drawing/2014/main" id="{0FD76133-27B0-8645-40E3-D28EBF5B92A7}"/>
                  </a:ext>
                </a:extLst>
              </p:cNvPr>
              <p:cNvSpPr/>
              <p:nvPr/>
            </p:nvSpPr>
            <p:spPr>
              <a:xfrm>
                <a:off x="4094696" y="-2001303"/>
                <a:ext cx="4002606" cy="4002606"/>
              </a:xfrm>
              <a:prstGeom prst="ellipse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0">
                <a:extLst>
                  <a:ext uri="{FF2B5EF4-FFF2-40B4-BE49-F238E27FC236}">
                    <a16:creationId xmlns:a16="http://schemas.microsoft.com/office/drawing/2014/main" id="{BA3F438E-E0B2-61B7-FA33-B6CACB41E9FB}"/>
                  </a:ext>
                </a:extLst>
              </p:cNvPr>
              <p:cNvSpPr/>
              <p:nvPr/>
            </p:nvSpPr>
            <p:spPr>
              <a:xfrm>
                <a:off x="4175669" y="-1920330"/>
                <a:ext cx="3840660" cy="3840660"/>
              </a:xfrm>
              <a:prstGeom prst="ellipse">
                <a:avLst/>
              </a:prstGeom>
              <a:solidFill>
                <a:schemeClr val="accent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1">
                <a:extLst>
                  <a:ext uri="{FF2B5EF4-FFF2-40B4-BE49-F238E27FC236}">
                    <a16:creationId xmlns:a16="http://schemas.microsoft.com/office/drawing/2014/main" id="{2230F3FA-0AEC-1D5D-B5BC-E174B508998C}"/>
                  </a:ext>
                </a:extLst>
              </p:cNvPr>
              <p:cNvSpPr/>
              <p:nvPr/>
            </p:nvSpPr>
            <p:spPr>
              <a:xfrm>
                <a:off x="4248150" y="-1847850"/>
                <a:ext cx="3695700" cy="3695700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>
              <a:extLst>
                <a:ext uri="{FF2B5EF4-FFF2-40B4-BE49-F238E27FC236}">
                  <a16:creationId xmlns:a16="http://schemas.microsoft.com/office/drawing/2014/main" id="{133F8EAF-8266-E14B-D523-2C40701F1880}"/>
                </a:ext>
              </a:extLst>
            </p:cNvPr>
            <p:cNvSpPr txBox="1"/>
            <p:nvPr/>
          </p:nvSpPr>
          <p:spPr>
            <a:xfrm>
              <a:off x="191678" y="406400"/>
              <a:ext cx="92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70C0">
                      <a:alpha val="90000"/>
                    </a:srgbClr>
                  </a:solidFill>
                </a:rPr>
                <a:t>16</a:t>
              </a:r>
              <a:endParaRPr lang="zh-CN" altLang="en-US" sz="3200" dirty="0">
                <a:solidFill>
                  <a:srgbClr val="0070C0">
                    <a:alpha val="90000"/>
                  </a:srgbClr>
                </a:solidFill>
              </a:endParaRPr>
            </a:p>
          </p:txBody>
        </p:sp>
        <p:sp>
          <p:nvSpPr>
            <p:cNvPr id="7" name="椭圆 4">
              <a:extLst>
                <a:ext uri="{FF2B5EF4-FFF2-40B4-BE49-F238E27FC236}">
                  <a16:creationId xmlns:a16="http://schemas.microsoft.com/office/drawing/2014/main" id="{3E6E8A60-4480-FBD4-9C4D-C34A8570A84F}"/>
                </a:ext>
              </a:extLst>
            </p:cNvPr>
            <p:cNvSpPr/>
            <p:nvPr/>
          </p:nvSpPr>
          <p:spPr>
            <a:xfrm>
              <a:off x="399102" y="1546426"/>
              <a:ext cx="171024" cy="17102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5">
              <a:extLst>
                <a:ext uri="{FF2B5EF4-FFF2-40B4-BE49-F238E27FC236}">
                  <a16:creationId xmlns:a16="http://schemas.microsoft.com/office/drawing/2014/main" id="{1AF54907-7F02-376D-20E4-5F95DB4E9B6D}"/>
                </a:ext>
              </a:extLst>
            </p:cNvPr>
            <p:cNvSpPr/>
            <p:nvPr/>
          </p:nvSpPr>
          <p:spPr>
            <a:xfrm>
              <a:off x="921224" y="1506209"/>
              <a:ext cx="96701" cy="9670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6">
              <a:extLst>
                <a:ext uri="{FF2B5EF4-FFF2-40B4-BE49-F238E27FC236}">
                  <a16:creationId xmlns:a16="http://schemas.microsoft.com/office/drawing/2014/main" id="{3A77F0C2-4C3F-DD9A-FAD1-BA113341C41C}"/>
                </a:ext>
              </a:extLst>
            </p:cNvPr>
            <p:cNvSpPr/>
            <p:nvPr/>
          </p:nvSpPr>
          <p:spPr>
            <a:xfrm>
              <a:off x="1348212" y="244964"/>
              <a:ext cx="322872" cy="322872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7">
              <a:extLst>
                <a:ext uri="{FF2B5EF4-FFF2-40B4-BE49-F238E27FC236}">
                  <a16:creationId xmlns:a16="http://schemas.microsoft.com/office/drawing/2014/main" id="{53B768E6-FE59-D5D7-A61A-18F6932E0EE5}"/>
                </a:ext>
              </a:extLst>
            </p:cNvPr>
            <p:cNvSpPr txBox="1"/>
            <p:nvPr/>
          </p:nvSpPr>
          <p:spPr>
            <a:xfrm>
              <a:off x="1615536" y="114012"/>
              <a:ext cx="4151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alpha val="90000"/>
                    </a:schemeClr>
                  </a:solidFill>
                </a:rPr>
                <a:t>Project Structure</a:t>
              </a:r>
              <a:endParaRPr lang="zh-CN" altLang="en-US" sz="3200" dirty="0">
                <a:solidFill>
                  <a:schemeClr val="bg1">
                    <a:alpha val="90000"/>
                  </a:schemeClr>
                </a:solidFill>
              </a:endParaRPr>
            </a:p>
          </p:txBody>
        </p:sp>
        <p:sp>
          <p:nvSpPr>
            <p:cNvPr id="11" name="椭圆 8">
              <a:extLst>
                <a:ext uri="{FF2B5EF4-FFF2-40B4-BE49-F238E27FC236}">
                  <a16:creationId xmlns:a16="http://schemas.microsoft.com/office/drawing/2014/main" id="{60AEE77F-0081-F194-3F18-12AA381358D9}"/>
                </a:ext>
              </a:extLst>
            </p:cNvPr>
            <p:cNvSpPr/>
            <p:nvPr/>
          </p:nvSpPr>
          <p:spPr>
            <a:xfrm>
              <a:off x="963150" y="994984"/>
              <a:ext cx="96701" cy="967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36">
            <a:extLst>
              <a:ext uri="{FF2B5EF4-FFF2-40B4-BE49-F238E27FC236}">
                <a16:creationId xmlns:a16="http://schemas.microsoft.com/office/drawing/2014/main" id="{D1F809FE-D0E6-9BFD-5863-F56616C9C787}"/>
              </a:ext>
            </a:extLst>
          </p:cNvPr>
          <p:cNvSpPr/>
          <p:nvPr/>
        </p:nvSpPr>
        <p:spPr>
          <a:xfrm>
            <a:off x="1661409" y="1640480"/>
            <a:ext cx="4548861" cy="4900019"/>
          </a:xfrm>
          <a:custGeom>
            <a:avLst/>
            <a:gdLst>
              <a:gd name="connsiteX0" fmla="*/ 0 w 3360144"/>
              <a:gd name="connsiteY0" fmla="*/ 0 h 3987462"/>
              <a:gd name="connsiteX1" fmla="*/ 3056000 w 3360144"/>
              <a:gd name="connsiteY1" fmla="*/ 0 h 3987462"/>
              <a:gd name="connsiteX2" fmla="*/ 3360144 w 3360144"/>
              <a:gd name="connsiteY2" fmla="*/ 305158 h 3987462"/>
              <a:gd name="connsiteX3" fmla="*/ 3360144 w 3360144"/>
              <a:gd name="connsiteY3" fmla="*/ 3987462 h 3987462"/>
              <a:gd name="connsiteX4" fmla="*/ 0 w 3360144"/>
              <a:gd name="connsiteY4" fmla="*/ 3987462 h 398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0144" h="3987462">
                <a:moveTo>
                  <a:pt x="0" y="0"/>
                </a:moveTo>
                <a:lnTo>
                  <a:pt x="3056000" y="0"/>
                </a:lnTo>
                <a:lnTo>
                  <a:pt x="3360144" y="305158"/>
                </a:lnTo>
                <a:lnTo>
                  <a:pt x="3360144" y="3987462"/>
                </a:lnTo>
                <a:lnTo>
                  <a:pt x="0" y="398746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任意多边形 36">
            <a:extLst>
              <a:ext uri="{FF2B5EF4-FFF2-40B4-BE49-F238E27FC236}">
                <a16:creationId xmlns:a16="http://schemas.microsoft.com/office/drawing/2014/main" id="{024F3F04-045E-FED2-B18F-5C41E9267979}"/>
              </a:ext>
            </a:extLst>
          </p:cNvPr>
          <p:cNvSpPr/>
          <p:nvPr/>
        </p:nvSpPr>
        <p:spPr>
          <a:xfrm>
            <a:off x="6876003" y="1247583"/>
            <a:ext cx="4804507" cy="5292916"/>
          </a:xfrm>
          <a:custGeom>
            <a:avLst/>
            <a:gdLst>
              <a:gd name="connsiteX0" fmla="*/ 0 w 3360144"/>
              <a:gd name="connsiteY0" fmla="*/ 0 h 3987462"/>
              <a:gd name="connsiteX1" fmla="*/ 3056000 w 3360144"/>
              <a:gd name="connsiteY1" fmla="*/ 0 h 3987462"/>
              <a:gd name="connsiteX2" fmla="*/ 3360144 w 3360144"/>
              <a:gd name="connsiteY2" fmla="*/ 305158 h 3987462"/>
              <a:gd name="connsiteX3" fmla="*/ 3360144 w 3360144"/>
              <a:gd name="connsiteY3" fmla="*/ 3987462 h 3987462"/>
              <a:gd name="connsiteX4" fmla="*/ 0 w 3360144"/>
              <a:gd name="connsiteY4" fmla="*/ 3987462 h 398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0144" h="3987462">
                <a:moveTo>
                  <a:pt x="0" y="0"/>
                </a:moveTo>
                <a:lnTo>
                  <a:pt x="3056000" y="0"/>
                </a:lnTo>
                <a:lnTo>
                  <a:pt x="3360144" y="305158"/>
                </a:lnTo>
                <a:lnTo>
                  <a:pt x="3360144" y="3987462"/>
                </a:lnTo>
                <a:lnTo>
                  <a:pt x="0" y="398746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7">
            <a:extLst>
              <a:ext uri="{FF2B5EF4-FFF2-40B4-BE49-F238E27FC236}">
                <a16:creationId xmlns:a16="http://schemas.microsoft.com/office/drawing/2014/main" id="{C6400977-086C-CA0C-7EE2-AAB965F96F7E}"/>
              </a:ext>
            </a:extLst>
          </p:cNvPr>
          <p:cNvSpPr txBox="1"/>
          <p:nvPr/>
        </p:nvSpPr>
        <p:spPr>
          <a:xfrm>
            <a:off x="1297568" y="1706573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70C0"/>
                </a:solidFill>
              </a:rPr>
              <a:t>Backend Server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16" name="文本框 7">
            <a:extLst>
              <a:ext uri="{FF2B5EF4-FFF2-40B4-BE49-F238E27FC236}">
                <a16:creationId xmlns:a16="http://schemas.microsoft.com/office/drawing/2014/main" id="{78E986B5-B8CE-969A-D8F2-61C50297861A}"/>
              </a:ext>
            </a:extLst>
          </p:cNvPr>
          <p:cNvSpPr txBox="1"/>
          <p:nvPr/>
        </p:nvSpPr>
        <p:spPr>
          <a:xfrm>
            <a:off x="6312937" y="1247583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70C0"/>
                </a:solidFill>
              </a:rPr>
              <a:t>Front End server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A77490ED-A0A5-C7A8-528E-9647187B8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86"/>
          <a:stretch/>
        </p:blipFill>
        <p:spPr bwMode="auto">
          <a:xfrm>
            <a:off x="1935348" y="2883797"/>
            <a:ext cx="4011093" cy="294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6A692CD6-E32F-863B-8573-2D3C8255B9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29"/>
          <a:stretch/>
        </p:blipFill>
        <p:spPr bwMode="auto">
          <a:xfrm>
            <a:off x="7283633" y="1951694"/>
            <a:ext cx="3210828" cy="447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36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-25400" y="3185166"/>
            <a:ext cx="12598400" cy="700120"/>
          </a:xfrm>
          <a:custGeom>
            <a:avLst/>
            <a:gdLst>
              <a:gd name="connsiteX0" fmla="*/ 0 w 12598400"/>
              <a:gd name="connsiteY0" fmla="*/ 1059474 h 1961762"/>
              <a:gd name="connsiteX1" fmla="*/ 1574800 w 12598400"/>
              <a:gd name="connsiteY1" fmla="*/ 221274 h 1961762"/>
              <a:gd name="connsiteX2" fmla="*/ 3441700 w 12598400"/>
              <a:gd name="connsiteY2" fmla="*/ 1961174 h 1961762"/>
              <a:gd name="connsiteX3" fmla="*/ 8940800 w 12598400"/>
              <a:gd name="connsiteY3" fmla="*/ 5374 h 1961762"/>
              <a:gd name="connsiteX4" fmla="*/ 11303000 w 12598400"/>
              <a:gd name="connsiteY4" fmla="*/ 1376974 h 1961762"/>
              <a:gd name="connsiteX5" fmla="*/ 12598400 w 12598400"/>
              <a:gd name="connsiteY5" fmla="*/ 1288074 h 1961762"/>
              <a:gd name="connsiteX0" fmla="*/ 0 w 12598400"/>
              <a:gd name="connsiteY0" fmla="*/ 1059474 h 1961762"/>
              <a:gd name="connsiteX1" fmla="*/ 1320800 w 12598400"/>
              <a:gd name="connsiteY1" fmla="*/ 221273 h 1961762"/>
              <a:gd name="connsiteX2" fmla="*/ 3441700 w 12598400"/>
              <a:gd name="connsiteY2" fmla="*/ 1961174 h 1961762"/>
              <a:gd name="connsiteX3" fmla="*/ 8940800 w 12598400"/>
              <a:gd name="connsiteY3" fmla="*/ 5374 h 1961762"/>
              <a:gd name="connsiteX4" fmla="*/ 11303000 w 12598400"/>
              <a:gd name="connsiteY4" fmla="*/ 1376974 h 1961762"/>
              <a:gd name="connsiteX5" fmla="*/ 12598400 w 12598400"/>
              <a:gd name="connsiteY5" fmla="*/ 1288074 h 1961762"/>
              <a:gd name="connsiteX0" fmla="*/ 0 w 12598400"/>
              <a:gd name="connsiteY0" fmla="*/ 1068645 h 2389813"/>
              <a:gd name="connsiteX1" fmla="*/ 1320800 w 12598400"/>
              <a:gd name="connsiteY1" fmla="*/ 230444 h 2389813"/>
              <a:gd name="connsiteX2" fmla="*/ 4203700 w 12598400"/>
              <a:gd name="connsiteY2" fmla="*/ 2389329 h 2389813"/>
              <a:gd name="connsiteX3" fmla="*/ 8940800 w 12598400"/>
              <a:gd name="connsiteY3" fmla="*/ 14545 h 2389813"/>
              <a:gd name="connsiteX4" fmla="*/ 11303000 w 12598400"/>
              <a:gd name="connsiteY4" fmla="*/ 1386145 h 2389813"/>
              <a:gd name="connsiteX5" fmla="*/ 12598400 w 12598400"/>
              <a:gd name="connsiteY5" fmla="*/ 1297245 h 2389813"/>
              <a:gd name="connsiteX0" fmla="*/ 0 w 12598400"/>
              <a:gd name="connsiteY0" fmla="*/ 1253444 h 2575771"/>
              <a:gd name="connsiteX1" fmla="*/ 1320800 w 12598400"/>
              <a:gd name="connsiteY1" fmla="*/ 415243 h 2575771"/>
              <a:gd name="connsiteX2" fmla="*/ 4203700 w 12598400"/>
              <a:gd name="connsiteY2" fmla="*/ 2574128 h 2575771"/>
              <a:gd name="connsiteX3" fmla="*/ 8140700 w 12598400"/>
              <a:gd name="connsiteY3" fmla="*/ 13130 h 2575771"/>
              <a:gd name="connsiteX4" fmla="*/ 11303000 w 12598400"/>
              <a:gd name="connsiteY4" fmla="*/ 1570944 h 2575771"/>
              <a:gd name="connsiteX5" fmla="*/ 12598400 w 12598400"/>
              <a:gd name="connsiteY5" fmla="*/ 1482044 h 2575771"/>
              <a:gd name="connsiteX0" fmla="*/ 0 w 12598400"/>
              <a:gd name="connsiteY0" fmla="*/ 1244064 h 2566387"/>
              <a:gd name="connsiteX1" fmla="*/ 1320800 w 12598400"/>
              <a:gd name="connsiteY1" fmla="*/ 405863 h 2566387"/>
              <a:gd name="connsiteX2" fmla="*/ 4203700 w 12598400"/>
              <a:gd name="connsiteY2" fmla="*/ 2564748 h 2566387"/>
              <a:gd name="connsiteX3" fmla="*/ 8140700 w 12598400"/>
              <a:gd name="connsiteY3" fmla="*/ 3750 h 2566387"/>
              <a:gd name="connsiteX4" fmla="*/ 11404600 w 12598400"/>
              <a:gd name="connsiteY4" fmla="*/ 1980545 h 2566387"/>
              <a:gd name="connsiteX5" fmla="*/ 12598400 w 12598400"/>
              <a:gd name="connsiteY5" fmla="*/ 1472664 h 256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98400" h="2566387">
                <a:moveTo>
                  <a:pt x="0" y="1244064"/>
                </a:moveTo>
                <a:cubicBezTo>
                  <a:pt x="500591" y="749822"/>
                  <a:pt x="620183" y="185749"/>
                  <a:pt x="1320800" y="405863"/>
                </a:cubicBezTo>
                <a:cubicBezTo>
                  <a:pt x="2021417" y="625977"/>
                  <a:pt x="3067050" y="2631767"/>
                  <a:pt x="4203700" y="2564748"/>
                </a:cubicBezTo>
                <a:cubicBezTo>
                  <a:pt x="5340350" y="2497729"/>
                  <a:pt x="6940550" y="101117"/>
                  <a:pt x="8140700" y="3750"/>
                </a:cubicBezTo>
                <a:cubicBezTo>
                  <a:pt x="9340850" y="-93617"/>
                  <a:pt x="10661650" y="1735726"/>
                  <a:pt x="11404600" y="1980545"/>
                </a:cubicBezTo>
                <a:cubicBezTo>
                  <a:pt x="12147550" y="2225364"/>
                  <a:pt x="12255500" y="1624005"/>
                  <a:pt x="12598400" y="1472664"/>
                </a:cubicBezTo>
              </a:path>
            </a:pathLst>
          </a:custGeom>
          <a:noFill/>
          <a:ln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-50800" y="3263900"/>
            <a:ext cx="12255500" cy="683821"/>
          </a:xfrm>
          <a:custGeom>
            <a:avLst/>
            <a:gdLst>
              <a:gd name="connsiteX0" fmla="*/ 0 w 12255500"/>
              <a:gd name="connsiteY0" fmla="*/ 764016 h 764016"/>
              <a:gd name="connsiteX1" fmla="*/ 1955800 w 12255500"/>
              <a:gd name="connsiteY1" fmla="*/ 497316 h 764016"/>
              <a:gd name="connsiteX2" fmla="*/ 3987800 w 12255500"/>
              <a:gd name="connsiteY2" fmla="*/ 2016 h 764016"/>
              <a:gd name="connsiteX3" fmla="*/ 8509000 w 12255500"/>
              <a:gd name="connsiteY3" fmla="*/ 700516 h 764016"/>
              <a:gd name="connsiteX4" fmla="*/ 12255500 w 12255500"/>
              <a:gd name="connsiteY4" fmla="*/ 40116 h 764016"/>
              <a:gd name="connsiteX0" fmla="*/ 0 w 12255500"/>
              <a:gd name="connsiteY0" fmla="*/ 762025 h 762025"/>
              <a:gd name="connsiteX1" fmla="*/ 1879600 w 12255500"/>
              <a:gd name="connsiteY1" fmla="*/ 673125 h 762025"/>
              <a:gd name="connsiteX2" fmla="*/ 3987800 w 12255500"/>
              <a:gd name="connsiteY2" fmla="*/ 25 h 762025"/>
              <a:gd name="connsiteX3" fmla="*/ 8509000 w 12255500"/>
              <a:gd name="connsiteY3" fmla="*/ 698525 h 762025"/>
              <a:gd name="connsiteX4" fmla="*/ 12255500 w 12255500"/>
              <a:gd name="connsiteY4" fmla="*/ 38125 h 762025"/>
              <a:gd name="connsiteX0" fmla="*/ 0 w 12255500"/>
              <a:gd name="connsiteY0" fmla="*/ 635024 h 703112"/>
              <a:gd name="connsiteX1" fmla="*/ 1879600 w 12255500"/>
              <a:gd name="connsiteY1" fmla="*/ 673124 h 703112"/>
              <a:gd name="connsiteX2" fmla="*/ 3987800 w 12255500"/>
              <a:gd name="connsiteY2" fmla="*/ 24 h 703112"/>
              <a:gd name="connsiteX3" fmla="*/ 8509000 w 12255500"/>
              <a:gd name="connsiteY3" fmla="*/ 698524 h 703112"/>
              <a:gd name="connsiteX4" fmla="*/ 12255500 w 12255500"/>
              <a:gd name="connsiteY4" fmla="*/ 38124 h 703112"/>
              <a:gd name="connsiteX0" fmla="*/ 0 w 12255500"/>
              <a:gd name="connsiteY0" fmla="*/ 635024 h 732866"/>
              <a:gd name="connsiteX1" fmla="*/ 1879600 w 12255500"/>
              <a:gd name="connsiteY1" fmla="*/ 673124 h 732866"/>
              <a:gd name="connsiteX2" fmla="*/ 3987800 w 12255500"/>
              <a:gd name="connsiteY2" fmla="*/ 24 h 732866"/>
              <a:gd name="connsiteX3" fmla="*/ 8509000 w 12255500"/>
              <a:gd name="connsiteY3" fmla="*/ 698524 h 732866"/>
              <a:gd name="connsiteX4" fmla="*/ 12255500 w 12255500"/>
              <a:gd name="connsiteY4" fmla="*/ 38124 h 732866"/>
              <a:gd name="connsiteX0" fmla="*/ 0 w 12255500"/>
              <a:gd name="connsiteY0" fmla="*/ 596900 h 683821"/>
              <a:gd name="connsiteX1" fmla="*/ 1879600 w 12255500"/>
              <a:gd name="connsiteY1" fmla="*/ 635000 h 683821"/>
              <a:gd name="connsiteX2" fmla="*/ 4356100 w 12255500"/>
              <a:gd name="connsiteY2" fmla="*/ 114300 h 683821"/>
              <a:gd name="connsiteX3" fmla="*/ 8509000 w 12255500"/>
              <a:gd name="connsiteY3" fmla="*/ 660400 h 683821"/>
              <a:gd name="connsiteX4" fmla="*/ 12255500 w 12255500"/>
              <a:gd name="connsiteY4" fmla="*/ 0 h 68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5500" h="683821">
                <a:moveTo>
                  <a:pt x="0" y="596900"/>
                </a:moveTo>
                <a:cubicBezTo>
                  <a:pt x="391583" y="692150"/>
                  <a:pt x="1153583" y="715433"/>
                  <a:pt x="1879600" y="635000"/>
                </a:cubicBezTo>
                <a:cubicBezTo>
                  <a:pt x="2605617" y="554567"/>
                  <a:pt x="3251200" y="110067"/>
                  <a:pt x="4356100" y="114300"/>
                </a:cubicBezTo>
                <a:cubicBezTo>
                  <a:pt x="5461000" y="118533"/>
                  <a:pt x="7192433" y="679450"/>
                  <a:pt x="8509000" y="660400"/>
                </a:cubicBezTo>
                <a:cubicBezTo>
                  <a:pt x="9825567" y="641350"/>
                  <a:pt x="11071225" y="333375"/>
                  <a:pt x="12255500" y="0"/>
                </a:cubicBezTo>
              </a:path>
            </a:pathLst>
          </a:custGeom>
          <a:noFill/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094696" y="1539303"/>
            <a:ext cx="4002606" cy="4002606"/>
            <a:chOff x="4094696" y="1539303"/>
            <a:chExt cx="4002606" cy="4002606"/>
          </a:xfrm>
        </p:grpSpPr>
        <p:sp useBgFill="1">
          <p:nvSpPr>
            <p:cNvPr id="5" name="椭圆 4"/>
            <p:cNvSpPr/>
            <p:nvPr/>
          </p:nvSpPr>
          <p:spPr>
            <a:xfrm>
              <a:off x="4094696" y="1539303"/>
              <a:ext cx="4002606" cy="40026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094696" y="1539303"/>
              <a:ext cx="4002606" cy="4002606"/>
            </a:xfrm>
            <a:prstGeom prst="ellipse">
              <a:avLst/>
            </a:prstGeom>
            <a:solidFill>
              <a:schemeClr val="accent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175669" y="1620276"/>
              <a:ext cx="3840660" cy="3840660"/>
            </a:xfrm>
            <a:prstGeom prst="ellipse">
              <a:avLst/>
            </a:prstGeom>
            <a:solidFill>
              <a:schemeClr val="accent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248149" y="1692756"/>
              <a:ext cx="3695700" cy="36957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-1683657" y="-1683657"/>
            <a:ext cx="3367314" cy="3367314"/>
            <a:chOff x="4094696" y="-2001303"/>
            <a:chExt cx="4002606" cy="4002606"/>
          </a:xfrm>
        </p:grpSpPr>
        <p:sp>
          <p:nvSpPr>
            <p:cNvPr id="10" name="椭圆 9"/>
            <p:cNvSpPr/>
            <p:nvPr/>
          </p:nvSpPr>
          <p:spPr>
            <a:xfrm>
              <a:off x="4094696" y="-2001303"/>
              <a:ext cx="4002606" cy="4002606"/>
            </a:xfrm>
            <a:prstGeom prst="ellipse">
              <a:avLst/>
            </a:prstGeom>
            <a:solidFill>
              <a:schemeClr val="accent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175669" y="-1920330"/>
              <a:ext cx="3840660" cy="3840660"/>
            </a:xfrm>
            <a:prstGeom prst="ellipse">
              <a:avLst/>
            </a:prstGeom>
            <a:solidFill>
              <a:schemeClr val="accent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248150" y="-1847850"/>
              <a:ext cx="3695700" cy="36957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0726" y="3803671"/>
            <a:ext cx="292390" cy="292390"/>
            <a:chOff x="3450426" y="5754470"/>
            <a:chExt cx="292390" cy="292390"/>
          </a:xfrm>
        </p:grpSpPr>
        <p:sp useBgFill="1">
          <p:nvSpPr>
            <p:cNvPr id="14" name="椭圆 13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213095" y="3197795"/>
            <a:ext cx="224954" cy="224954"/>
            <a:chOff x="3450426" y="5754470"/>
            <a:chExt cx="292390" cy="292390"/>
          </a:xfrm>
        </p:grpSpPr>
        <p:sp useBgFill="1">
          <p:nvSpPr>
            <p:cNvPr id="17" name="椭圆 16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959553" y="3539161"/>
            <a:ext cx="133298" cy="133298"/>
            <a:chOff x="3450426" y="5754470"/>
            <a:chExt cx="292390" cy="292390"/>
          </a:xfrm>
        </p:grpSpPr>
        <p:sp useBgFill="1">
          <p:nvSpPr>
            <p:cNvPr id="20" name="椭圆 19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630949" y="3805830"/>
            <a:ext cx="224954" cy="224954"/>
            <a:chOff x="3450426" y="5754470"/>
            <a:chExt cx="292390" cy="292390"/>
          </a:xfrm>
        </p:grpSpPr>
        <p:sp useBgFill="1">
          <p:nvSpPr>
            <p:cNvPr id="23" name="椭圆 22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614504" y="3182064"/>
            <a:ext cx="133298" cy="133298"/>
            <a:chOff x="3450426" y="5754470"/>
            <a:chExt cx="292390" cy="292390"/>
          </a:xfrm>
        </p:grpSpPr>
        <p:sp useBgFill="1">
          <p:nvSpPr>
            <p:cNvPr id="26" name="椭圆 25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 flipV="1">
            <a:off x="11553242" y="3567101"/>
            <a:ext cx="105358" cy="105358"/>
            <a:chOff x="3450426" y="5754470"/>
            <a:chExt cx="292390" cy="292390"/>
          </a:xfrm>
        </p:grpSpPr>
        <p:sp useBgFill="1">
          <p:nvSpPr>
            <p:cNvPr id="29" name="椭圆 28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椭圆 30"/>
          <p:cNvSpPr/>
          <p:nvPr/>
        </p:nvSpPr>
        <p:spPr>
          <a:xfrm>
            <a:off x="6790157" y="1517335"/>
            <a:ext cx="1012723" cy="10127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10800000">
            <a:off x="6790157" y="2023698"/>
            <a:ext cx="1012724" cy="506360"/>
          </a:xfrm>
          <a:custGeom>
            <a:avLst/>
            <a:gdLst>
              <a:gd name="connsiteX0" fmla="*/ 506362 w 1012724"/>
              <a:gd name="connsiteY0" fmla="*/ 0 h 506360"/>
              <a:gd name="connsiteX1" fmla="*/ 1002437 w 1012724"/>
              <a:gd name="connsiteY1" fmla="*/ 404312 h 506360"/>
              <a:gd name="connsiteX2" fmla="*/ 1012724 w 1012724"/>
              <a:gd name="connsiteY2" fmla="*/ 506360 h 506360"/>
              <a:gd name="connsiteX3" fmla="*/ 0 w 1012724"/>
              <a:gd name="connsiteY3" fmla="*/ 506360 h 506360"/>
              <a:gd name="connsiteX4" fmla="*/ 10288 w 1012724"/>
              <a:gd name="connsiteY4" fmla="*/ 404312 h 506360"/>
              <a:gd name="connsiteX5" fmla="*/ 506362 w 1012724"/>
              <a:gd name="connsiteY5" fmla="*/ 0 h 50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724" h="506360">
                <a:moveTo>
                  <a:pt x="506362" y="0"/>
                </a:moveTo>
                <a:cubicBezTo>
                  <a:pt x="751061" y="0"/>
                  <a:pt x="955220" y="173572"/>
                  <a:pt x="1002437" y="404312"/>
                </a:cubicBezTo>
                <a:lnTo>
                  <a:pt x="1012724" y="506360"/>
                </a:lnTo>
                <a:lnTo>
                  <a:pt x="0" y="506360"/>
                </a:lnTo>
                <a:lnTo>
                  <a:pt x="10288" y="404312"/>
                </a:lnTo>
                <a:cubicBezTo>
                  <a:pt x="57504" y="173572"/>
                  <a:pt x="261663" y="0"/>
                  <a:pt x="506362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995795" y="173130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0070C0"/>
                </a:solidFill>
              </a:rPr>
              <a:t>19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992647" y="2519020"/>
            <a:ext cx="220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70C0"/>
                </a:solidFill>
              </a:rPr>
              <a:t>Part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89118" y="3084864"/>
            <a:ext cx="3413762" cy="754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rgbClr val="0070C0"/>
                </a:solidFill>
              </a:rPr>
              <a:t>Testing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5803391" y="4693920"/>
            <a:ext cx="58521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24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-0.5 -0.516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-2581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0001 0.51621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44" y="258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0" presetClass="path" presetSubtype="0" decel="2100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-0.14635 -0.02131 C -0.1293 -0.02825 -0.11237 -0.03543 -0.08802 -0.03172 C -0.06367 -0.02825 -0.0319 -0.01413 -1.66667E-6 -5.18519E-6 " pathEditMode="relative" ptsTypes="AAA">
                                      <p:cBhvr>
                                        <p:cTn id="5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0" presetClass="path" presetSubtype="0" decel="21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31433 -0.0507 C -0.27944 -0.02338 -0.2448 0.00393 -0.20365 0.00856 C -0.16264 0.01319 -0.10183 -0.02176 -0.06798 -0.02338 C -0.03399 -0.02477 -0.01707 -0.01227 -5.41667E-6 1.48148E-6 " pathEditMode="relative" ptsTypes="AAAA">
                                      <p:cBhvr>
                                        <p:cTn id="55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0" presetClass="path" presetSubtype="0" decel="21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21042 0.10139 C -0.21237 0.09908 -0.2142 0.09676 -0.20092 0.10348 C -0.18763 0.11019 -0.15365 0.15 -0.13086 0.14144 C -0.10808 0.13311 -0.08607 0.07639 -0.0642 0.05278 C -0.04232 0.02917 -0.0211 0.01459 0.00013 1.11111E-6 " pathEditMode="relative" ptsTypes="AAAAA">
                                      <p:cBhvr>
                                        <p:cTn id="60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0" presetClass="path" presetSubtype="0" decel="2100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0.32982 -0.01042 C 0.28177 0.01458 0.23386 0.03958 0.19401 0.04027 C 0.15417 0.0412 0.12279 0.00046 0.09037 -0.00626 C 0.05808 -0.01297 0.02904 -0.00649 -4.79167E-6 -6.66667E-6 " pathEditMode="relative" ptsTypes="AAAA">
                                      <p:cBhvr>
                                        <p:cTn id="65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0" presetClass="path" presetSubtype="0" decel="21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22982 -0.06088 C 0.19987 -0.04259 0.17005 -0.02407 0.14167 -0.01875 C 0.11328 -0.01342 0.08216 -0.03287 0.05951 -0.02917 C 0.03685 -0.02569 0.02135 -0.01157 0.00599 0.00255 " pathEditMode="relative" ptsTypes="AAAA">
                                      <p:cBhvr>
                                        <p:cTn id="70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0" presetClass="path" presetSubtype="0" decel="21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09414 -0.02963 C 0.06914 -0.02894 0.04427 -0.02824 0.02852 -0.02338 C 0.01289 -0.01852 0.00638 -0.00926 -6.25E-7 -2.22222E-6 " pathEditMode="relative" ptsTypes="AAA">
                                      <p:cBhvr>
                                        <p:cTn id="75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1" grpId="0" animBg="1"/>
      <p:bldP spid="32" grpId="0" animBg="1"/>
      <p:bldP spid="33" grpId="0"/>
      <p:bldP spid="34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矩形 50"/>
          <p:cNvSpPr/>
          <p:nvPr/>
        </p:nvSpPr>
        <p:spPr>
          <a:xfrm>
            <a:off x="570126" y="-686804"/>
            <a:ext cx="4716249" cy="23023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2" name="矩形 51"/>
          <p:cNvSpPr/>
          <p:nvPr/>
        </p:nvSpPr>
        <p:spPr>
          <a:xfrm>
            <a:off x="570126" y="6202357"/>
            <a:ext cx="4716249" cy="23023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-38100" y="3070515"/>
            <a:ext cx="12230100" cy="1390951"/>
          </a:xfrm>
          <a:custGeom>
            <a:avLst/>
            <a:gdLst>
              <a:gd name="connsiteX0" fmla="*/ 0 w 12249150"/>
              <a:gd name="connsiteY0" fmla="*/ 2647950 h 2962249"/>
              <a:gd name="connsiteX1" fmla="*/ 4286250 w 12249150"/>
              <a:gd name="connsiteY1" fmla="*/ 1866900 h 2962249"/>
              <a:gd name="connsiteX2" fmla="*/ 8420100 w 12249150"/>
              <a:gd name="connsiteY2" fmla="*/ 2914650 h 2962249"/>
              <a:gd name="connsiteX3" fmla="*/ 12249150 w 12249150"/>
              <a:gd name="connsiteY3" fmla="*/ 0 h 2962249"/>
              <a:gd name="connsiteX0" fmla="*/ 0 w 12249150"/>
              <a:gd name="connsiteY0" fmla="*/ 2647950 h 2962249"/>
              <a:gd name="connsiteX1" fmla="*/ 3848100 w 12249150"/>
              <a:gd name="connsiteY1" fmla="*/ 1866900 h 2962249"/>
              <a:gd name="connsiteX2" fmla="*/ 8420100 w 12249150"/>
              <a:gd name="connsiteY2" fmla="*/ 2914650 h 2962249"/>
              <a:gd name="connsiteX3" fmla="*/ 12249150 w 12249150"/>
              <a:gd name="connsiteY3" fmla="*/ 0 h 2962249"/>
              <a:gd name="connsiteX0" fmla="*/ 0 w 12249150"/>
              <a:gd name="connsiteY0" fmla="*/ 2647950 h 2962249"/>
              <a:gd name="connsiteX1" fmla="*/ 4076700 w 12249150"/>
              <a:gd name="connsiteY1" fmla="*/ 1866900 h 2962249"/>
              <a:gd name="connsiteX2" fmla="*/ 8420100 w 12249150"/>
              <a:gd name="connsiteY2" fmla="*/ 2914650 h 2962249"/>
              <a:gd name="connsiteX3" fmla="*/ 12249150 w 12249150"/>
              <a:gd name="connsiteY3" fmla="*/ 0 h 2962249"/>
              <a:gd name="connsiteX0" fmla="*/ 0 w 12249150"/>
              <a:gd name="connsiteY0" fmla="*/ 2647950 h 2970944"/>
              <a:gd name="connsiteX1" fmla="*/ 4076700 w 12249150"/>
              <a:gd name="connsiteY1" fmla="*/ 1866900 h 2970944"/>
              <a:gd name="connsiteX2" fmla="*/ 8420100 w 12249150"/>
              <a:gd name="connsiteY2" fmla="*/ 2914650 h 2970944"/>
              <a:gd name="connsiteX3" fmla="*/ 12249150 w 12249150"/>
              <a:gd name="connsiteY3" fmla="*/ 0 h 2970944"/>
              <a:gd name="connsiteX0" fmla="*/ 0 w 12268200"/>
              <a:gd name="connsiteY0" fmla="*/ 1104900 h 1374173"/>
              <a:gd name="connsiteX1" fmla="*/ 4076700 w 12268200"/>
              <a:gd name="connsiteY1" fmla="*/ 323850 h 1374173"/>
              <a:gd name="connsiteX2" fmla="*/ 8420100 w 12268200"/>
              <a:gd name="connsiteY2" fmla="*/ 1371600 h 1374173"/>
              <a:gd name="connsiteX3" fmla="*/ 12268200 w 12268200"/>
              <a:gd name="connsiteY3" fmla="*/ 0 h 1374173"/>
              <a:gd name="connsiteX0" fmla="*/ 0 w 12268200"/>
              <a:gd name="connsiteY0" fmla="*/ 1104900 h 1374173"/>
              <a:gd name="connsiteX1" fmla="*/ 4076700 w 12268200"/>
              <a:gd name="connsiteY1" fmla="*/ 323850 h 1374173"/>
              <a:gd name="connsiteX2" fmla="*/ 8420100 w 12268200"/>
              <a:gd name="connsiteY2" fmla="*/ 1371600 h 1374173"/>
              <a:gd name="connsiteX3" fmla="*/ 12268200 w 12268200"/>
              <a:gd name="connsiteY3" fmla="*/ 0 h 1374173"/>
              <a:gd name="connsiteX0" fmla="*/ 0 w 12230100"/>
              <a:gd name="connsiteY0" fmla="*/ 1219200 h 1373563"/>
              <a:gd name="connsiteX1" fmla="*/ 4038600 w 12230100"/>
              <a:gd name="connsiteY1" fmla="*/ 323850 h 1373563"/>
              <a:gd name="connsiteX2" fmla="*/ 8382000 w 12230100"/>
              <a:gd name="connsiteY2" fmla="*/ 1371600 h 1373563"/>
              <a:gd name="connsiteX3" fmla="*/ 12230100 w 12230100"/>
              <a:gd name="connsiteY3" fmla="*/ 0 h 1373563"/>
              <a:gd name="connsiteX0" fmla="*/ 0 w 12230100"/>
              <a:gd name="connsiteY0" fmla="*/ 1219200 h 1373563"/>
              <a:gd name="connsiteX1" fmla="*/ 4038600 w 12230100"/>
              <a:gd name="connsiteY1" fmla="*/ 323850 h 1373563"/>
              <a:gd name="connsiteX2" fmla="*/ 8382000 w 12230100"/>
              <a:gd name="connsiteY2" fmla="*/ 1371600 h 1373563"/>
              <a:gd name="connsiteX3" fmla="*/ 12230100 w 12230100"/>
              <a:gd name="connsiteY3" fmla="*/ 0 h 1373563"/>
              <a:gd name="connsiteX0" fmla="*/ 0 w 12230100"/>
              <a:gd name="connsiteY0" fmla="*/ 1219200 h 1392586"/>
              <a:gd name="connsiteX1" fmla="*/ 4038600 w 12230100"/>
              <a:gd name="connsiteY1" fmla="*/ 323850 h 1392586"/>
              <a:gd name="connsiteX2" fmla="*/ 8743950 w 12230100"/>
              <a:gd name="connsiteY2" fmla="*/ 1390650 h 1392586"/>
              <a:gd name="connsiteX3" fmla="*/ 12230100 w 12230100"/>
              <a:gd name="connsiteY3" fmla="*/ 0 h 1392586"/>
              <a:gd name="connsiteX0" fmla="*/ 0 w 12230100"/>
              <a:gd name="connsiteY0" fmla="*/ 1219200 h 1390951"/>
              <a:gd name="connsiteX1" fmla="*/ 4038600 w 12230100"/>
              <a:gd name="connsiteY1" fmla="*/ 323850 h 1390951"/>
              <a:gd name="connsiteX2" fmla="*/ 8743950 w 12230100"/>
              <a:gd name="connsiteY2" fmla="*/ 1390650 h 1390951"/>
              <a:gd name="connsiteX3" fmla="*/ 12230100 w 12230100"/>
              <a:gd name="connsiteY3" fmla="*/ 0 h 139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0100" h="1390951">
                <a:moveTo>
                  <a:pt x="0" y="1219200"/>
                </a:moveTo>
                <a:cubicBezTo>
                  <a:pt x="850900" y="863600"/>
                  <a:pt x="2581275" y="295275"/>
                  <a:pt x="4038600" y="323850"/>
                </a:cubicBezTo>
                <a:cubicBezTo>
                  <a:pt x="5495925" y="352425"/>
                  <a:pt x="7350125" y="1377950"/>
                  <a:pt x="8743950" y="1390650"/>
                </a:cubicBezTo>
                <a:cubicBezTo>
                  <a:pt x="10137775" y="1403350"/>
                  <a:pt x="10769600" y="1016000"/>
                  <a:pt x="12230100" y="0"/>
                </a:cubicBezTo>
              </a:path>
            </a:pathLst>
          </a:custGeom>
          <a:noFill/>
          <a:ln w="2540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-1683657" y="-1683657"/>
            <a:ext cx="7450279" cy="3401107"/>
            <a:chOff x="-1683657" y="-1683657"/>
            <a:chExt cx="7450279" cy="3401107"/>
          </a:xfrm>
        </p:grpSpPr>
        <p:grpSp>
          <p:nvGrpSpPr>
            <p:cNvPr id="4" name="组合 3"/>
            <p:cNvGrpSpPr/>
            <p:nvPr/>
          </p:nvGrpSpPr>
          <p:grpSpPr>
            <a:xfrm>
              <a:off x="-1683657" y="-1683657"/>
              <a:ext cx="3367314" cy="3367314"/>
              <a:chOff x="4094696" y="-2001303"/>
              <a:chExt cx="4002606" cy="4002606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4094696" y="-2001303"/>
                <a:ext cx="4002606" cy="4002606"/>
              </a:xfrm>
              <a:prstGeom prst="ellipse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175669" y="-1920330"/>
                <a:ext cx="3840660" cy="3840660"/>
              </a:xfrm>
              <a:prstGeom prst="ellipse">
                <a:avLst/>
              </a:prstGeom>
              <a:solidFill>
                <a:schemeClr val="accent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248150" y="-1847850"/>
                <a:ext cx="3695700" cy="3695700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191678" y="406400"/>
              <a:ext cx="92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70C0">
                      <a:alpha val="90000"/>
                    </a:srgbClr>
                  </a:solidFill>
                </a:rPr>
                <a:t>02</a:t>
              </a:r>
              <a:endParaRPr lang="zh-CN" altLang="en-US" sz="3200" dirty="0">
                <a:solidFill>
                  <a:srgbClr val="0070C0">
                    <a:alpha val="90000"/>
                  </a:srgbClr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9102" y="1546426"/>
              <a:ext cx="171024" cy="17102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921224" y="1506209"/>
              <a:ext cx="96701" cy="9670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1348212" y="244964"/>
              <a:ext cx="322872" cy="322872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615536" y="406399"/>
              <a:ext cx="4151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alpha val="90000"/>
                    </a:schemeClr>
                  </a:solidFill>
                </a:rPr>
                <a:t>Timeline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963150" y="994984"/>
              <a:ext cx="96701" cy="967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85137" y="3519024"/>
            <a:ext cx="633412" cy="633412"/>
            <a:chOff x="1762125" y="3257550"/>
            <a:chExt cx="723900" cy="723900"/>
          </a:xfrm>
        </p:grpSpPr>
        <p:sp useBgFill="1">
          <p:nvSpPr>
            <p:cNvPr id="17" name="椭圆 16"/>
            <p:cNvSpPr/>
            <p:nvPr/>
          </p:nvSpPr>
          <p:spPr>
            <a:xfrm>
              <a:off x="1762125" y="3257550"/>
              <a:ext cx="723900" cy="7239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762125" y="3257550"/>
              <a:ext cx="723900" cy="7239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614879" y="3556057"/>
            <a:ext cx="571500" cy="571500"/>
          </a:xfrm>
          <a:prstGeom prst="ellipse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3488725" y="3013472"/>
            <a:ext cx="831056" cy="831056"/>
            <a:chOff x="1762125" y="3257550"/>
            <a:chExt cx="723900" cy="723900"/>
          </a:xfrm>
        </p:grpSpPr>
        <p:sp useBgFill="1">
          <p:nvSpPr>
            <p:cNvPr id="22" name="椭圆 21"/>
            <p:cNvSpPr/>
            <p:nvPr/>
          </p:nvSpPr>
          <p:spPr>
            <a:xfrm>
              <a:off x="1762125" y="3257550"/>
              <a:ext cx="723900" cy="7239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762125" y="3257550"/>
              <a:ext cx="723900" cy="7239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3529340" y="3062004"/>
            <a:ext cx="749826" cy="749826"/>
          </a:xfrm>
          <a:prstGeom prst="ellipse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6593818" y="3707457"/>
            <a:ext cx="664368" cy="664368"/>
            <a:chOff x="1762125" y="3257550"/>
            <a:chExt cx="723900" cy="723900"/>
          </a:xfrm>
        </p:grpSpPr>
        <p:sp useBgFill="1">
          <p:nvSpPr>
            <p:cNvPr id="27" name="椭圆 26"/>
            <p:cNvSpPr/>
            <p:nvPr/>
          </p:nvSpPr>
          <p:spPr>
            <a:xfrm>
              <a:off x="1762125" y="3257550"/>
              <a:ext cx="723900" cy="7239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762125" y="3257550"/>
              <a:ext cx="723900" cy="7239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椭圆 25"/>
          <p:cNvSpPr/>
          <p:nvPr/>
        </p:nvSpPr>
        <p:spPr>
          <a:xfrm>
            <a:off x="6615775" y="3762333"/>
            <a:ext cx="599430" cy="599430"/>
          </a:xfrm>
          <a:prstGeom prst="ellipse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9126853" y="4060190"/>
            <a:ext cx="736101" cy="664367"/>
            <a:chOff x="1762125" y="3257550"/>
            <a:chExt cx="723900" cy="723900"/>
          </a:xfrm>
        </p:grpSpPr>
        <p:sp useBgFill="1">
          <p:nvSpPr>
            <p:cNvPr id="32" name="椭圆 31"/>
            <p:cNvSpPr/>
            <p:nvPr/>
          </p:nvSpPr>
          <p:spPr>
            <a:xfrm>
              <a:off x="1762125" y="3257550"/>
              <a:ext cx="723900" cy="7239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762125" y="3257550"/>
              <a:ext cx="723900" cy="7239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椭圆 30"/>
          <p:cNvSpPr/>
          <p:nvPr/>
        </p:nvSpPr>
        <p:spPr>
          <a:xfrm>
            <a:off x="9206864" y="4125286"/>
            <a:ext cx="571612" cy="536550"/>
          </a:xfrm>
          <a:prstGeom prst="ellipse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3879" y="4234958"/>
            <a:ext cx="200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alpha val="90000"/>
                  </a:schemeClr>
                </a:solidFill>
              </a:rPr>
              <a:t>Team Formation</a:t>
            </a:r>
            <a:endParaRPr lang="zh-CN" altLang="en-US" sz="2000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69502" y="2635256"/>
            <a:ext cx="2628674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Ideation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896090" y="3948102"/>
            <a:ext cx="177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alpha val="90000"/>
                  </a:schemeClr>
                </a:solidFill>
              </a:rPr>
              <a:t>Project</a:t>
            </a:r>
          </a:p>
          <a:p>
            <a:pPr algn="ctr"/>
            <a:r>
              <a:rPr lang="en-US" altLang="zh-CN" sz="2000" dirty="0">
                <a:solidFill>
                  <a:schemeClr val="bg1">
                    <a:alpha val="90000"/>
                  </a:schemeClr>
                </a:solidFill>
              </a:rPr>
              <a:t>Requirements</a:t>
            </a:r>
            <a:endParaRPr lang="zh-CN" altLang="en-US" sz="2000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31256" y="2220412"/>
            <a:ext cx="2872624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alpha val="90000"/>
                  </a:schemeClr>
                </a:solidFill>
              </a:rPr>
              <a:t>Software Requirement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alpha val="90000"/>
                  </a:schemeClr>
                </a:solidFill>
              </a:rPr>
              <a:t>&amp; Design</a:t>
            </a:r>
            <a:endParaRPr lang="zh-CN" altLang="en-US" sz="2000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920609" y="4592254"/>
            <a:ext cx="177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alpha val="90000"/>
                  </a:schemeClr>
                </a:solidFill>
              </a:rPr>
              <a:t>Development</a:t>
            </a:r>
            <a:endParaRPr lang="zh-CN" altLang="en-US" sz="2000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045150" y="3423928"/>
            <a:ext cx="2621132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Testing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614602" y="4832247"/>
            <a:ext cx="177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alpha val="90000"/>
                  </a:schemeClr>
                </a:solidFill>
              </a:rPr>
              <a:t>Deployment</a:t>
            </a:r>
            <a:endParaRPr lang="zh-CN" altLang="en-US" sz="2000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410622" y="2943092"/>
            <a:ext cx="2872624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alpha val="90000"/>
                  </a:schemeClr>
                </a:solidFill>
              </a:rPr>
              <a:t>Delivery</a:t>
            </a:r>
            <a:endParaRPr lang="zh-CN" altLang="en-US" sz="2000" dirty="0">
              <a:solidFill>
                <a:schemeClr val="bg1">
                  <a:alpha val="90000"/>
                </a:schemeClr>
              </a:solidFill>
            </a:endParaRPr>
          </a:p>
        </p:txBody>
      </p:sp>
      <p:grpSp>
        <p:nvGrpSpPr>
          <p:cNvPr id="29" name="组合 14">
            <a:extLst>
              <a:ext uri="{FF2B5EF4-FFF2-40B4-BE49-F238E27FC236}">
                <a16:creationId xmlns:a16="http://schemas.microsoft.com/office/drawing/2014/main" id="{8B95532D-F0C0-1496-9CB5-E8DE152605E7}"/>
              </a:ext>
            </a:extLst>
          </p:cNvPr>
          <p:cNvGrpSpPr/>
          <p:nvPr/>
        </p:nvGrpSpPr>
        <p:grpSpPr>
          <a:xfrm>
            <a:off x="1992317" y="3191132"/>
            <a:ext cx="633412" cy="633412"/>
            <a:chOff x="1762125" y="3257550"/>
            <a:chExt cx="723900" cy="723900"/>
          </a:xfrm>
        </p:grpSpPr>
        <p:sp useBgFill="1">
          <p:nvSpPr>
            <p:cNvPr id="46" name="椭圆 16">
              <a:extLst>
                <a:ext uri="{FF2B5EF4-FFF2-40B4-BE49-F238E27FC236}">
                  <a16:creationId xmlns:a16="http://schemas.microsoft.com/office/drawing/2014/main" id="{391FAA01-9A8E-BA1C-F441-6B466E43A0E3}"/>
                </a:ext>
              </a:extLst>
            </p:cNvPr>
            <p:cNvSpPr/>
            <p:nvPr/>
          </p:nvSpPr>
          <p:spPr>
            <a:xfrm>
              <a:off x="1762125" y="3257550"/>
              <a:ext cx="723900" cy="7239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17">
              <a:extLst>
                <a:ext uri="{FF2B5EF4-FFF2-40B4-BE49-F238E27FC236}">
                  <a16:creationId xmlns:a16="http://schemas.microsoft.com/office/drawing/2014/main" id="{AAA26EF7-3DF4-ACFE-E5EC-FB392AB56B91}"/>
                </a:ext>
              </a:extLst>
            </p:cNvPr>
            <p:cNvSpPr/>
            <p:nvPr/>
          </p:nvSpPr>
          <p:spPr>
            <a:xfrm>
              <a:off x="1762125" y="3257550"/>
              <a:ext cx="723900" cy="7239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椭圆 15">
            <a:extLst>
              <a:ext uri="{FF2B5EF4-FFF2-40B4-BE49-F238E27FC236}">
                <a16:creationId xmlns:a16="http://schemas.microsoft.com/office/drawing/2014/main" id="{F30EA0ED-0A2B-7634-2F70-D93BE04694CA}"/>
              </a:ext>
            </a:extLst>
          </p:cNvPr>
          <p:cNvSpPr/>
          <p:nvPr/>
        </p:nvSpPr>
        <p:spPr>
          <a:xfrm>
            <a:off x="2023273" y="3222088"/>
            <a:ext cx="571500" cy="571500"/>
          </a:xfrm>
          <a:prstGeom prst="ellipse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19">
            <a:extLst>
              <a:ext uri="{FF2B5EF4-FFF2-40B4-BE49-F238E27FC236}">
                <a16:creationId xmlns:a16="http://schemas.microsoft.com/office/drawing/2014/main" id="{C05C7474-5034-2F83-17BA-92C1A26AB974}"/>
              </a:ext>
            </a:extLst>
          </p:cNvPr>
          <p:cNvGrpSpPr/>
          <p:nvPr/>
        </p:nvGrpSpPr>
        <p:grpSpPr>
          <a:xfrm>
            <a:off x="5192598" y="3294229"/>
            <a:ext cx="831056" cy="831056"/>
            <a:chOff x="1762125" y="3257550"/>
            <a:chExt cx="723900" cy="723900"/>
          </a:xfrm>
        </p:grpSpPr>
        <p:sp useBgFill="1">
          <p:nvSpPr>
            <p:cNvPr id="55" name="椭圆 21">
              <a:extLst>
                <a:ext uri="{FF2B5EF4-FFF2-40B4-BE49-F238E27FC236}">
                  <a16:creationId xmlns:a16="http://schemas.microsoft.com/office/drawing/2014/main" id="{64BC7540-846F-09EE-435F-6DC200EB2906}"/>
                </a:ext>
              </a:extLst>
            </p:cNvPr>
            <p:cNvSpPr/>
            <p:nvPr/>
          </p:nvSpPr>
          <p:spPr>
            <a:xfrm>
              <a:off x="1762125" y="3257550"/>
              <a:ext cx="723900" cy="7239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22">
              <a:extLst>
                <a:ext uri="{FF2B5EF4-FFF2-40B4-BE49-F238E27FC236}">
                  <a16:creationId xmlns:a16="http://schemas.microsoft.com/office/drawing/2014/main" id="{7A1ACDA1-4301-1AF2-2F72-C02F6A869514}"/>
                </a:ext>
              </a:extLst>
            </p:cNvPr>
            <p:cNvSpPr/>
            <p:nvPr/>
          </p:nvSpPr>
          <p:spPr>
            <a:xfrm>
              <a:off x="1762125" y="3257550"/>
              <a:ext cx="723900" cy="7239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椭圆 20">
            <a:extLst>
              <a:ext uri="{FF2B5EF4-FFF2-40B4-BE49-F238E27FC236}">
                <a16:creationId xmlns:a16="http://schemas.microsoft.com/office/drawing/2014/main" id="{AC1093AB-0352-44AA-9703-0560304A0848}"/>
              </a:ext>
            </a:extLst>
          </p:cNvPr>
          <p:cNvSpPr/>
          <p:nvPr/>
        </p:nvSpPr>
        <p:spPr>
          <a:xfrm>
            <a:off x="5233213" y="3342542"/>
            <a:ext cx="749826" cy="749826"/>
          </a:xfrm>
          <a:prstGeom prst="ellipse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7F7E0C3-8155-895F-6F9C-884114E96F5E}"/>
              </a:ext>
            </a:extLst>
          </p:cNvPr>
          <p:cNvSpPr txBox="1"/>
          <p:nvPr/>
        </p:nvSpPr>
        <p:spPr>
          <a:xfrm>
            <a:off x="475979" y="3648892"/>
            <a:ext cx="81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Apr.4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B2E7F19-4D56-3666-993E-721FC4B52AA2}"/>
              </a:ext>
            </a:extLst>
          </p:cNvPr>
          <p:cNvSpPr txBox="1"/>
          <p:nvPr/>
        </p:nvSpPr>
        <p:spPr>
          <a:xfrm>
            <a:off x="1901071" y="3349747"/>
            <a:ext cx="819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Apr.10</a:t>
            </a:r>
          </a:p>
        </p:txBody>
      </p:sp>
      <p:grpSp>
        <p:nvGrpSpPr>
          <p:cNvPr id="61" name="组合 24">
            <a:extLst>
              <a:ext uri="{FF2B5EF4-FFF2-40B4-BE49-F238E27FC236}">
                <a16:creationId xmlns:a16="http://schemas.microsoft.com/office/drawing/2014/main" id="{847F1FB7-C4B2-FECC-B711-7143A24AC76C}"/>
              </a:ext>
            </a:extLst>
          </p:cNvPr>
          <p:cNvGrpSpPr/>
          <p:nvPr/>
        </p:nvGrpSpPr>
        <p:grpSpPr>
          <a:xfrm>
            <a:off x="7950234" y="4038567"/>
            <a:ext cx="664368" cy="664368"/>
            <a:chOff x="1762125" y="3257550"/>
            <a:chExt cx="723900" cy="723900"/>
          </a:xfrm>
        </p:grpSpPr>
        <p:sp useBgFill="1">
          <p:nvSpPr>
            <p:cNvPr id="62" name="椭圆 26">
              <a:extLst>
                <a:ext uri="{FF2B5EF4-FFF2-40B4-BE49-F238E27FC236}">
                  <a16:creationId xmlns:a16="http://schemas.microsoft.com/office/drawing/2014/main" id="{DF945C8A-5E43-A90B-3212-02033224D6FD}"/>
                </a:ext>
              </a:extLst>
            </p:cNvPr>
            <p:cNvSpPr/>
            <p:nvPr/>
          </p:nvSpPr>
          <p:spPr>
            <a:xfrm>
              <a:off x="1762125" y="3257550"/>
              <a:ext cx="723900" cy="7239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27">
              <a:extLst>
                <a:ext uri="{FF2B5EF4-FFF2-40B4-BE49-F238E27FC236}">
                  <a16:creationId xmlns:a16="http://schemas.microsoft.com/office/drawing/2014/main" id="{E5F178A8-D68C-21F3-B102-8912E218FF97}"/>
                </a:ext>
              </a:extLst>
            </p:cNvPr>
            <p:cNvSpPr/>
            <p:nvPr/>
          </p:nvSpPr>
          <p:spPr>
            <a:xfrm>
              <a:off x="1762125" y="3257550"/>
              <a:ext cx="723900" cy="7239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椭圆 25">
            <a:extLst>
              <a:ext uri="{FF2B5EF4-FFF2-40B4-BE49-F238E27FC236}">
                <a16:creationId xmlns:a16="http://schemas.microsoft.com/office/drawing/2014/main" id="{3B22D64C-BC51-41F0-837A-6375A75C8348}"/>
              </a:ext>
            </a:extLst>
          </p:cNvPr>
          <p:cNvSpPr/>
          <p:nvPr/>
        </p:nvSpPr>
        <p:spPr>
          <a:xfrm>
            <a:off x="7997157" y="4077306"/>
            <a:ext cx="599430" cy="599430"/>
          </a:xfrm>
          <a:prstGeom prst="ellipse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29">
            <a:extLst>
              <a:ext uri="{FF2B5EF4-FFF2-40B4-BE49-F238E27FC236}">
                <a16:creationId xmlns:a16="http://schemas.microsoft.com/office/drawing/2014/main" id="{CB68F2D5-3C81-04CE-72FE-349DEE335476}"/>
              </a:ext>
            </a:extLst>
          </p:cNvPr>
          <p:cNvGrpSpPr/>
          <p:nvPr/>
        </p:nvGrpSpPr>
        <p:grpSpPr>
          <a:xfrm>
            <a:off x="10488222" y="3606194"/>
            <a:ext cx="777946" cy="788512"/>
            <a:chOff x="1762125" y="3257550"/>
            <a:chExt cx="723900" cy="723900"/>
          </a:xfrm>
        </p:grpSpPr>
        <p:sp useBgFill="1">
          <p:nvSpPr>
            <p:cNvPr id="66" name="椭圆 31">
              <a:extLst>
                <a:ext uri="{FF2B5EF4-FFF2-40B4-BE49-F238E27FC236}">
                  <a16:creationId xmlns:a16="http://schemas.microsoft.com/office/drawing/2014/main" id="{095FF7FA-799F-9484-EEBC-61057BA445C6}"/>
                </a:ext>
              </a:extLst>
            </p:cNvPr>
            <p:cNvSpPr/>
            <p:nvPr/>
          </p:nvSpPr>
          <p:spPr>
            <a:xfrm>
              <a:off x="1762125" y="3257550"/>
              <a:ext cx="723900" cy="7239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32">
              <a:extLst>
                <a:ext uri="{FF2B5EF4-FFF2-40B4-BE49-F238E27FC236}">
                  <a16:creationId xmlns:a16="http://schemas.microsoft.com/office/drawing/2014/main" id="{DEB7B84B-1592-6851-7FAC-8CA50D235D0C}"/>
                </a:ext>
              </a:extLst>
            </p:cNvPr>
            <p:cNvSpPr/>
            <p:nvPr/>
          </p:nvSpPr>
          <p:spPr>
            <a:xfrm>
              <a:off x="1762125" y="3257550"/>
              <a:ext cx="723900" cy="7239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椭圆 30">
            <a:extLst>
              <a:ext uri="{FF2B5EF4-FFF2-40B4-BE49-F238E27FC236}">
                <a16:creationId xmlns:a16="http://schemas.microsoft.com/office/drawing/2014/main" id="{53B62D49-4CEE-86D9-3945-9891FEBCB90E}"/>
              </a:ext>
            </a:extLst>
          </p:cNvPr>
          <p:cNvSpPr/>
          <p:nvPr/>
        </p:nvSpPr>
        <p:spPr>
          <a:xfrm>
            <a:off x="10571438" y="3701325"/>
            <a:ext cx="562768" cy="591467"/>
          </a:xfrm>
          <a:prstGeom prst="ellipse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D9EC969-5034-8158-C278-ADD6C8D16E18}"/>
              </a:ext>
            </a:extLst>
          </p:cNvPr>
          <p:cNvSpPr txBox="1"/>
          <p:nvPr/>
        </p:nvSpPr>
        <p:spPr>
          <a:xfrm>
            <a:off x="3485354" y="3267640"/>
            <a:ext cx="819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Apr.19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D6F7065-D961-5CE4-136D-E7BCEF51F91D}"/>
              </a:ext>
            </a:extLst>
          </p:cNvPr>
          <p:cNvSpPr txBox="1"/>
          <p:nvPr/>
        </p:nvSpPr>
        <p:spPr>
          <a:xfrm>
            <a:off x="5191280" y="3556057"/>
            <a:ext cx="819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May.1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8AEF717-BDCE-E5B0-FCDF-17BEEC7B6C4D}"/>
              </a:ext>
            </a:extLst>
          </p:cNvPr>
          <p:cNvSpPr txBox="1"/>
          <p:nvPr/>
        </p:nvSpPr>
        <p:spPr>
          <a:xfrm>
            <a:off x="6501677" y="3900964"/>
            <a:ext cx="819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May.18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AAB925-F4D4-13C5-2ECF-2AFC4F865FDE}"/>
              </a:ext>
            </a:extLst>
          </p:cNvPr>
          <p:cNvSpPr txBox="1"/>
          <p:nvPr/>
        </p:nvSpPr>
        <p:spPr>
          <a:xfrm>
            <a:off x="7886988" y="4223097"/>
            <a:ext cx="819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May.22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D7D373C-4B97-8CE0-F84D-C57C2177CD10}"/>
              </a:ext>
            </a:extLst>
          </p:cNvPr>
          <p:cNvSpPr txBox="1"/>
          <p:nvPr/>
        </p:nvSpPr>
        <p:spPr>
          <a:xfrm>
            <a:off x="9114710" y="4274423"/>
            <a:ext cx="819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May.27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644EF7C-9AF7-9FE3-375B-A41166FC39B8}"/>
              </a:ext>
            </a:extLst>
          </p:cNvPr>
          <p:cNvSpPr txBox="1"/>
          <p:nvPr/>
        </p:nvSpPr>
        <p:spPr>
          <a:xfrm>
            <a:off x="10449674" y="3801316"/>
            <a:ext cx="819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May.30</a:t>
            </a:r>
          </a:p>
        </p:txBody>
      </p:sp>
    </p:spTree>
    <p:extLst>
      <p:ext uri="{BB962C8B-B14F-4D97-AF65-F5344CB8AC3E}">
        <p14:creationId xmlns:p14="http://schemas.microsoft.com/office/powerpoint/2010/main" val="373014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-4.16667E-6 0.3326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4.16667E-6 -0.34421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path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22226 0.14074 C -0.1832 0.10856 -0.14401 0.08148 -0.10716 0.05764 C -0.0694 0.03657 -0.03554 0.01736 0.00013 0.00185 " pathEditMode="relative" rAng="0" ptsTypes="AAA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0" y="-694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4401 0.16435 C -0.38815 0.11783 -0.34075 0.08357 -0.26822 0.0456 C -0.09023 -0.03889 -0.03177 -0.00833 -4.58333E-6 -0.00092 " pathEditMode="relative" rAng="0" ptsTypes="AAA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5" y="-884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path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20729 -0.2 C 0.16914 -0.15278 0.13112 -0.10209 0.097 -0.06806 C 0.06328 -0.03334 0.03294 -0.01574 0.00065 -0.00023 " pathEditMode="relative" rAng="0" ptsTypes="AAA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39" y="997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41614 -0.19814 C 0.34362 -0.10601 0.26628 -0.00925 0.19883 0.01482 C 0.11706 0.04514 0.05169 0.02639 0.00039 -4.44444E-6 " pathEditMode="relative" rAng="0" ptsTypes="AAA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94" y="1143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0" presetClass="path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22226 0.14074 C -0.1832 0.10856 -0.14401 0.08148 -0.10716 0.05764 C -0.0694 0.03657 -0.03554 0.01736 0.00013 0.00185 " pathEditMode="relative" rAng="0" ptsTypes="AAA">
                                      <p:cBhvr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0" y="-6944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0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4401 0.16435 C -0.38815 0.11783 -0.34075 0.08357 -0.26822 0.0456 C -0.09023 -0.03889 -0.03177 -0.00833 -4.58333E-6 -0.00092 " pathEditMode="relative" rAng="0" ptsTypes="AAA">
                                      <p:cBhvr>
                                        <p:cTn id="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5" y="-8843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0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41614 -0.19814 C 0.34362 -0.10601 0.26628 -0.00925 0.19883 0.01482 C 0.11706 0.04514 0.05169 0.02639 0.00039 -4.44444E-6 " pathEditMode="relative" rAng="0" ptsTypes="AAA">
                                      <p:cBhvr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94" y="11435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0" presetClass="path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20729 -0.2 C 0.16914 -0.15278 0.13112 -0.10209 0.097 -0.06806 C 0.06328 -0.03334 0.03294 -0.01574 0.00065 -0.00023 " pathEditMode="relative" rAng="0" ptsTypes="AAA">
                                      <p:cBhvr>
                                        <p:cTn id="1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39" y="9977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  <p:bldP spid="52" grpId="1" animBg="1"/>
      <p:bldP spid="2" grpId="0" animBg="1"/>
      <p:bldP spid="16" grpId="0" animBg="1"/>
      <p:bldP spid="16" grpId="1" animBg="1"/>
      <p:bldP spid="21" grpId="0" animBg="1"/>
      <p:bldP spid="21" grpId="1" animBg="1"/>
      <p:bldP spid="26" grpId="0" animBg="1"/>
      <p:bldP spid="26" grpId="1" animBg="1"/>
      <p:bldP spid="31" grpId="0" animBg="1"/>
      <p:bldP spid="31" grpId="1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19" grpId="0" animBg="1"/>
      <p:bldP spid="19" grpId="1" animBg="1"/>
      <p:bldP spid="53" grpId="0" animBg="1"/>
      <p:bldP spid="53" grpId="1" animBg="1"/>
      <p:bldP spid="58" grpId="0"/>
      <p:bldP spid="59" grpId="0"/>
      <p:bldP spid="60" grpId="0" animBg="1"/>
      <p:bldP spid="60" grpId="1" animBg="1"/>
      <p:bldP spid="64" grpId="0" animBg="1"/>
      <p:bldP spid="64" grpId="1" animBg="1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36">
            <a:extLst>
              <a:ext uri="{FF2B5EF4-FFF2-40B4-BE49-F238E27FC236}">
                <a16:creationId xmlns:a16="http://schemas.microsoft.com/office/drawing/2014/main" id="{46066A81-657C-9B2E-3576-BE7CE9FB20D1}"/>
              </a:ext>
            </a:extLst>
          </p:cNvPr>
          <p:cNvSpPr/>
          <p:nvPr/>
        </p:nvSpPr>
        <p:spPr>
          <a:xfrm>
            <a:off x="1440403" y="1701405"/>
            <a:ext cx="9273317" cy="4577476"/>
          </a:xfrm>
          <a:custGeom>
            <a:avLst/>
            <a:gdLst>
              <a:gd name="connsiteX0" fmla="*/ 0 w 3360144"/>
              <a:gd name="connsiteY0" fmla="*/ 0 h 3987462"/>
              <a:gd name="connsiteX1" fmla="*/ 3056000 w 3360144"/>
              <a:gd name="connsiteY1" fmla="*/ 0 h 3987462"/>
              <a:gd name="connsiteX2" fmla="*/ 3360144 w 3360144"/>
              <a:gd name="connsiteY2" fmla="*/ 305158 h 3987462"/>
              <a:gd name="connsiteX3" fmla="*/ 3360144 w 3360144"/>
              <a:gd name="connsiteY3" fmla="*/ 3987462 h 3987462"/>
              <a:gd name="connsiteX4" fmla="*/ 0 w 3360144"/>
              <a:gd name="connsiteY4" fmla="*/ 3987462 h 398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0144" h="3987462">
                <a:moveTo>
                  <a:pt x="0" y="0"/>
                </a:moveTo>
                <a:lnTo>
                  <a:pt x="3056000" y="0"/>
                </a:lnTo>
                <a:lnTo>
                  <a:pt x="3360144" y="305158"/>
                </a:lnTo>
                <a:lnTo>
                  <a:pt x="3360144" y="3987462"/>
                </a:lnTo>
                <a:lnTo>
                  <a:pt x="0" y="398746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C61B004E-A6F8-D984-FF73-54EEE69EF6CA}"/>
              </a:ext>
            </a:extLst>
          </p:cNvPr>
          <p:cNvGrpSpPr/>
          <p:nvPr/>
        </p:nvGrpSpPr>
        <p:grpSpPr>
          <a:xfrm>
            <a:off x="-1363845" y="-1134861"/>
            <a:ext cx="7450279" cy="3401107"/>
            <a:chOff x="-1683657" y="-1683657"/>
            <a:chExt cx="7450279" cy="3401107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05A3BD1B-D9A5-692B-B458-AC4848CB75E5}"/>
                </a:ext>
              </a:extLst>
            </p:cNvPr>
            <p:cNvGrpSpPr/>
            <p:nvPr/>
          </p:nvGrpSpPr>
          <p:grpSpPr>
            <a:xfrm>
              <a:off x="-1683657" y="-1683657"/>
              <a:ext cx="3367314" cy="3367314"/>
              <a:chOff x="4094696" y="-2001303"/>
              <a:chExt cx="4002606" cy="4002606"/>
            </a:xfrm>
          </p:grpSpPr>
          <p:sp>
            <p:nvSpPr>
              <p:cNvPr id="12" name="椭圆 9">
                <a:extLst>
                  <a:ext uri="{FF2B5EF4-FFF2-40B4-BE49-F238E27FC236}">
                    <a16:creationId xmlns:a16="http://schemas.microsoft.com/office/drawing/2014/main" id="{0FD76133-27B0-8645-40E3-D28EBF5B92A7}"/>
                  </a:ext>
                </a:extLst>
              </p:cNvPr>
              <p:cNvSpPr/>
              <p:nvPr/>
            </p:nvSpPr>
            <p:spPr>
              <a:xfrm>
                <a:off x="4094696" y="-2001303"/>
                <a:ext cx="4002606" cy="4002606"/>
              </a:xfrm>
              <a:prstGeom prst="ellipse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0">
                <a:extLst>
                  <a:ext uri="{FF2B5EF4-FFF2-40B4-BE49-F238E27FC236}">
                    <a16:creationId xmlns:a16="http://schemas.microsoft.com/office/drawing/2014/main" id="{BA3F438E-E0B2-61B7-FA33-B6CACB41E9FB}"/>
                  </a:ext>
                </a:extLst>
              </p:cNvPr>
              <p:cNvSpPr/>
              <p:nvPr/>
            </p:nvSpPr>
            <p:spPr>
              <a:xfrm>
                <a:off x="4175669" y="-1920330"/>
                <a:ext cx="3840660" cy="3840660"/>
              </a:xfrm>
              <a:prstGeom prst="ellipse">
                <a:avLst/>
              </a:prstGeom>
              <a:solidFill>
                <a:schemeClr val="accent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1">
                <a:extLst>
                  <a:ext uri="{FF2B5EF4-FFF2-40B4-BE49-F238E27FC236}">
                    <a16:creationId xmlns:a16="http://schemas.microsoft.com/office/drawing/2014/main" id="{2230F3FA-0AEC-1D5D-B5BC-E174B508998C}"/>
                  </a:ext>
                </a:extLst>
              </p:cNvPr>
              <p:cNvSpPr/>
              <p:nvPr/>
            </p:nvSpPr>
            <p:spPr>
              <a:xfrm>
                <a:off x="4248150" y="-1847850"/>
                <a:ext cx="3695700" cy="3695700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>
              <a:extLst>
                <a:ext uri="{FF2B5EF4-FFF2-40B4-BE49-F238E27FC236}">
                  <a16:creationId xmlns:a16="http://schemas.microsoft.com/office/drawing/2014/main" id="{133F8EAF-8266-E14B-D523-2C40701F1880}"/>
                </a:ext>
              </a:extLst>
            </p:cNvPr>
            <p:cNvSpPr txBox="1"/>
            <p:nvPr/>
          </p:nvSpPr>
          <p:spPr>
            <a:xfrm>
              <a:off x="191678" y="406400"/>
              <a:ext cx="92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70C0">
                      <a:alpha val="90000"/>
                    </a:srgbClr>
                  </a:solidFill>
                </a:rPr>
                <a:t>20</a:t>
              </a:r>
              <a:endParaRPr lang="zh-CN" altLang="en-US" sz="3200" dirty="0">
                <a:solidFill>
                  <a:srgbClr val="0070C0">
                    <a:alpha val="90000"/>
                  </a:srgbClr>
                </a:solidFill>
              </a:endParaRPr>
            </a:p>
          </p:txBody>
        </p:sp>
        <p:sp>
          <p:nvSpPr>
            <p:cNvPr id="7" name="椭圆 4">
              <a:extLst>
                <a:ext uri="{FF2B5EF4-FFF2-40B4-BE49-F238E27FC236}">
                  <a16:creationId xmlns:a16="http://schemas.microsoft.com/office/drawing/2014/main" id="{3E6E8A60-4480-FBD4-9C4D-C34A8570A84F}"/>
                </a:ext>
              </a:extLst>
            </p:cNvPr>
            <p:cNvSpPr/>
            <p:nvPr/>
          </p:nvSpPr>
          <p:spPr>
            <a:xfrm>
              <a:off x="399102" y="1546426"/>
              <a:ext cx="171024" cy="17102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5">
              <a:extLst>
                <a:ext uri="{FF2B5EF4-FFF2-40B4-BE49-F238E27FC236}">
                  <a16:creationId xmlns:a16="http://schemas.microsoft.com/office/drawing/2014/main" id="{1AF54907-7F02-376D-20E4-5F95DB4E9B6D}"/>
                </a:ext>
              </a:extLst>
            </p:cNvPr>
            <p:cNvSpPr/>
            <p:nvPr/>
          </p:nvSpPr>
          <p:spPr>
            <a:xfrm>
              <a:off x="921224" y="1506209"/>
              <a:ext cx="96701" cy="9670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6">
              <a:extLst>
                <a:ext uri="{FF2B5EF4-FFF2-40B4-BE49-F238E27FC236}">
                  <a16:creationId xmlns:a16="http://schemas.microsoft.com/office/drawing/2014/main" id="{3A77F0C2-4C3F-DD9A-FAD1-BA113341C41C}"/>
                </a:ext>
              </a:extLst>
            </p:cNvPr>
            <p:cNvSpPr/>
            <p:nvPr/>
          </p:nvSpPr>
          <p:spPr>
            <a:xfrm>
              <a:off x="1348212" y="244964"/>
              <a:ext cx="322872" cy="322872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7">
              <a:extLst>
                <a:ext uri="{FF2B5EF4-FFF2-40B4-BE49-F238E27FC236}">
                  <a16:creationId xmlns:a16="http://schemas.microsoft.com/office/drawing/2014/main" id="{53B768E6-FE59-D5D7-A61A-18F6932E0EE5}"/>
                </a:ext>
              </a:extLst>
            </p:cNvPr>
            <p:cNvSpPr txBox="1"/>
            <p:nvPr/>
          </p:nvSpPr>
          <p:spPr>
            <a:xfrm>
              <a:off x="1615536" y="406399"/>
              <a:ext cx="4151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alpha val="90000"/>
                    </a:schemeClr>
                  </a:solidFill>
                </a:rPr>
                <a:t>Unit Testing using JEST</a:t>
              </a:r>
              <a:endParaRPr lang="zh-CN" altLang="en-US" sz="3200" dirty="0">
                <a:solidFill>
                  <a:schemeClr val="bg1">
                    <a:alpha val="90000"/>
                  </a:schemeClr>
                </a:solidFill>
              </a:endParaRPr>
            </a:p>
          </p:txBody>
        </p:sp>
        <p:sp>
          <p:nvSpPr>
            <p:cNvPr id="11" name="椭圆 8">
              <a:extLst>
                <a:ext uri="{FF2B5EF4-FFF2-40B4-BE49-F238E27FC236}">
                  <a16:creationId xmlns:a16="http://schemas.microsoft.com/office/drawing/2014/main" id="{60AEE77F-0081-F194-3F18-12AA381358D9}"/>
                </a:ext>
              </a:extLst>
            </p:cNvPr>
            <p:cNvSpPr/>
            <p:nvPr/>
          </p:nvSpPr>
          <p:spPr>
            <a:xfrm>
              <a:off x="963150" y="994984"/>
              <a:ext cx="96701" cy="967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C2794FD-E46E-5E64-7E4F-6CBFBB06A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34" y="2151706"/>
            <a:ext cx="86106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53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36">
            <a:extLst>
              <a:ext uri="{FF2B5EF4-FFF2-40B4-BE49-F238E27FC236}">
                <a16:creationId xmlns:a16="http://schemas.microsoft.com/office/drawing/2014/main" id="{46066A81-657C-9B2E-3576-BE7CE9FB20D1}"/>
              </a:ext>
            </a:extLst>
          </p:cNvPr>
          <p:cNvSpPr/>
          <p:nvPr/>
        </p:nvSpPr>
        <p:spPr>
          <a:xfrm>
            <a:off x="320040" y="2325767"/>
            <a:ext cx="11704320" cy="3953114"/>
          </a:xfrm>
          <a:custGeom>
            <a:avLst/>
            <a:gdLst>
              <a:gd name="connsiteX0" fmla="*/ 0 w 3360144"/>
              <a:gd name="connsiteY0" fmla="*/ 0 h 3987462"/>
              <a:gd name="connsiteX1" fmla="*/ 3056000 w 3360144"/>
              <a:gd name="connsiteY1" fmla="*/ 0 h 3987462"/>
              <a:gd name="connsiteX2" fmla="*/ 3360144 w 3360144"/>
              <a:gd name="connsiteY2" fmla="*/ 305158 h 3987462"/>
              <a:gd name="connsiteX3" fmla="*/ 3360144 w 3360144"/>
              <a:gd name="connsiteY3" fmla="*/ 3987462 h 3987462"/>
              <a:gd name="connsiteX4" fmla="*/ 0 w 3360144"/>
              <a:gd name="connsiteY4" fmla="*/ 3987462 h 398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0144" h="3987462">
                <a:moveTo>
                  <a:pt x="0" y="0"/>
                </a:moveTo>
                <a:lnTo>
                  <a:pt x="3056000" y="0"/>
                </a:lnTo>
                <a:lnTo>
                  <a:pt x="3360144" y="305158"/>
                </a:lnTo>
                <a:lnTo>
                  <a:pt x="3360144" y="3987462"/>
                </a:lnTo>
                <a:lnTo>
                  <a:pt x="0" y="398746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C61B004E-A6F8-D984-FF73-54EEE69EF6CA}"/>
              </a:ext>
            </a:extLst>
          </p:cNvPr>
          <p:cNvGrpSpPr/>
          <p:nvPr/>
        </p:nvGrpSpPr>
        <p:grpSpPr>
          <a:xfrm>
            <a:off x="-1363845" y="-1134861"/>
            <a:ext cx="8740005" cy="3401107"/>
            <a:chOff x="-1683657" y="-1683657"/>
            <a:chExt cx="8740005" cy="3401107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05A3BD1B-D9A5-692B-B458-AC4848CB75E5}"/>
                </a:ext>
              </a:extLst>
            </p:cNvPr>
            <p:cNvGrpSpPr/>
            <p:nvPr/>
          </p:nvGrpSpPr>
          <p:grpSpPr>
            <a:xfrm>
              <a:off x="-1683657" y="-1683657"/>
              <a:ext cx="3367314" cy="3367314"/>
              <a:chOff x="4094696" y="-2001303"/>
              <a:chExt cx="4002606" cy="4002606"/>
            </a:xfrm>
          </p:grpSpPr>
          <p:sp>
            <p:nvSpPr>
              <p:cNvPr id="12" name="椭圆 9">
                <a:extLst>
                  <a:ext uri="{FF2B5EF4-FFF2-40B4-BE49-F238E27FC236}">
                    <a16:creationId xmlns:a16="http://schemas.microsoft.com/office/drawing/2014/main" id="{0FD76133-27B0-8645-40E3-D28EBF5B92A7}"/>
                  </a:ext>
                </a:extLst>
              </p:cNvPr>
              <p:cNvSpPr/>
              <p:nvPr/>
            </p:nvSpPr>
            <p:spPr>
              <a:xfrm>
                <a:off x="4094696" y="-2001303"/>
                <a:ext cx="4002606" cy="4002606"/>
              </a:xfrm>
              <a:prstGeom prst="ellipse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0">
                <a:extLst>
                  <a:ext uri="{FF2B5EF4-FFF2-40B4-BE49-F238E27FC236}">
                    <a16:creationId xmlns:a16="http://schemas.microsoft.com/office/drawing/2014/main" id="{BA3F438E-E0B2-61B7-FA33-B6CACB41E9FB}"/>
                  </a:ext>
                </a:extLst>
              </p:cNvPr>
              <p:cNvSpPr/>
              <p:nvPr/>
            </p:nvSpPr>
            <p:spPr>
              <a:xfrm>
                <a:off x="4175669" y="-1920330"/>
                <a:ext cx="3840660" cy="3840660"/>
              </a:xfrm>
              <a:prstGeom prst="ellipse">
                <a:avLst/>
              </a:prstGeom>
              <a:solidFill>
                <a:schemeClr val="accent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1">
                <a:extLst>
                  <a:ext uri="{FF2B5EF4-FFF2-40B4-BE49-F238E27FC236}">
                    <a16:creationId xmlns:a16="http://schemas.microsoft.com/office/drawing/2014/main" id="{2230F3FA-0AEC-1D5D-B5BC-E174B508998C}"/>
                  </a:ext>
                </a:extLst>
              </p:cNvPr>
              <p:cNvSpPr/>
              <p:nvPr/>
            </p:nvSpPr>
            <p:spPr>
              <a:xfrm>
                <a:off x="4248150" y="-1847850"/>
                <a:ext cx="3695700" cy="3695700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>
              <a:extLst>
                <a:ext uri="{FF2B5EF4-FFF2-40B4-BE49-F238E27FC236}">
                  <a16:creationId xmlns:a16="http://schemas.microsoft.com/office/drawing/2014/main" id="{133F8EAF-8266-E14B-D523-2C40701F1880}"/>
                </a:ext>
              </a:extLst>
            </p:cNvPr>
            <p:cNvSpPr txBox="1"/>
            <p:nvPr/>
          </p:nvSpPr>
          <p:spPr>
            <a:xfrm>
              <a:off x="191678" y="406400"/>
              <a:ext cx="92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70C0">
                      <a:alpha val="90000"/>
                    </a:srgbClr>
                  </a:solidFill>
                </a:rPr>
                <a:t>21</a:t>
              </a:r>
              <a:endParaRPr lang="zh-CN" altLang="en-US" sz="3200" dirty="0">
                <a:solidFill>
                  <a:srgbClr val="0070C0">
                    <a:alpha val="90000"/>
                  </a:srgbClr>
                </a:solidFill>
              </a:endParaRPr>
            </a:p>
          </p:txBody>
        </p:sp>
        <p:sp>
          <p:nvSpPr>
            <p:cNvPr id="7" name="椭圆 4">
              <a:extLst>
                <a:ext uri="{FF2B5EF4-FFF2-40B4-BE49-F238E27FC236}">
                  <a16:creationId xmlns:a16="http://schemas.microsoft.com/office/drawing/2014/main" id="{3E6E8A60-4480-FBD4-9C4D-C34A8570A84F}"/>
                </a:ext>
              </a:extLst>
            </p:cNvPr>
            <p:cNvSpPr/>
            <p:nvPr/>
          </p:nvSpPr>
          <p:spPr>
            <a:xfrm>
              <a:off x="399102" y="1546426"/>
              <a:ext cx="171024" cy="17102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5">
              <a:extLst>
                <a:ext uri="{FF2B5EF4-FFF2-40B4-BE49-F238E27FC236}">
                  <a16:creationId xmlns:a16="http://schemas.microsoft.com/office/drawing/2014/main" id="{1AF54907-7F02-376D-20E4-5F95DB4E9B6D}"/>
                </a:ext>
              </a:extLst>
            </p:cNvPr>
            <p:cNvSpPr/>
            <p:nvPr/>
          </p:nvSpPr>
          <p:spPr>
            <a:xfrm>
              <a:off x="921224" y="1506209"/>
              <a:ext cx="96701" cy="9670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6">
              <a:extLst>
                <a:ext uri="{FF2B5EF4-FFF2-40B4-BE49-F238E27FC236}">
                  <a16:creationId xmlns:a16="http://schemas.microsoft.com/office/drawing/2014/main" id="{3A77F0C2-4C3F-DD9A-FAD1-BA113341C41C}"/>
                </a:ext>
              </a:extLst>
            </p:cNvPr>
            <p:cNvSpPr/>
            <p:nvPr/>
          </p:nvSpPr>
          <p:spPr>
            <a:xfrm>
              <a:off x="1348212" y="244964"/>
              <a:ext cx="322872" cy="322872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7">
              <a:extLst>
                <a:ext uri="{FF2B5EF4-FFF2-40B4-BE49-F238E27FC236}">
                  <a16:creationId xmlns:a16="http://schemas.microsoft.com/office/drawing/2014/main" id="{53B768E6-FE59-D5D7-A61A-18F6932E0EE5}"/>
                </a:ext>
              </a:extLst>
            </p:cNvPr>
            <p:cNvSpPr txBox="1"/>
            <p:nvPr/>
          </p:nvSpPr>
          <p:spPr>
            <a:xfrm>
              <a:off x="1615536" y="406399"/>
              <a:ext cx="54408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alpha val="90000"/>
                    </a:schemeClr>
                  </a:solidFill>
                </a:rPr>
                <a:t>Unit Testing Coverage Report</a:t>
              </a:r>
              <a:endParaRPr lang="zh-CN" altLang="en-US" sz="3200" dirty="0">
                <a:solidFill>
                  <a:schemeClr val="bg1">
                    <a:alpha val="90000"/>
                  </a:schemeClr>
                </a:solidFill>
              </a:endParaRPr>
            </a:p>
          </p:txBody>
        </p:sp>
        <p:sp>
          <p:nvSpPr>
            <p:cNvPr id="11" name="椭圆 8">
              <a:extLst>
                <a:ext uri="{FF2B5EF4-FFF2-40B4-BE49-F238E27FC236}">
                  <a16:creationId xmlns:a16="http://schemas.microsoft.com/office/drawing/2014/main" id="{60AEE77F-0081-F194-3F18-12AA381358D9}"/>
                </a:ext>
              </a:extLst>
            </p:cNvPr>
            <p:cNvSpPr/>
            <p:nvPr/>
          </p:nvSpPr>
          <p:spPr>
            <a:xfrm>
              <a:off x="963150" y="994984"/>
              <a:ext cx="96701" cy="967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ABAE3A5-BCB5-5AFC-79ED-BF4479628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3193860"/>
            <a:ext cx="11155680" cy="264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17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683657" y="-1683657"/>
            <a:ext cx="7495666" cy="3401107"/>
            <a:chOff x="-1683657" y="-1683657"/>
            <a:chExt cx="7495666" cy="3401107"/>
          </a:xfrm>
        </p:grpSpPr>
        <p:grpSp>
          <p:nvGrpSpPr>
            <p:cNvPr id="3" name="组合 2"/>
            <p:cNvGrpSpPr/>
            <p:nvPr/>
          </p:nvGrpSpPr>
          <p:grpSpPr>
            <a:xfrm>
              <a:off x="-1683657" y="-1683657"/>
              <a:ext cx="3367314" cy="3367314"/>
              <a:chOff x="4094696" y="-2001303"/>
              <a:chExt cx="4002606" cy="400260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094696" y="-2001303"/>
                <a:ext cx="4002606" cy="4002606"/>
              </a:xfrm>
              <a:prstGeom prst="ellipse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175669" y="-1920330"/>
                <a:ext cx="3840660" cy="3840660"/>
              </a:xfrm>
              <a:prstGeom prst="ellipse">
                <a:avLst/>
              </a:prstGeom>
              <a:solidFill>
                <a:schemeClr val="accent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248150" y="-1847850"/>
                <a:ext cx="3695700" cy="3695700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91678" y="406400"/>
              <a:ext cx="92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70C0">
                      <a:alpha val="90000"/>
                    </a:srgbClr>
                  </a:solidFill>
                </a:rPr>
                <a:t>22</a:t>
              </a:r>
              <a:endParaRPr lang="zh-CN" altLang="en-US" sz="3200" dirty="0">
                <a:solidFill>
                  <a:srgbClr val="0070C0">
                    <a:alpha val="90000"/>
                  </a:srgbClr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99102" y="1546426"/>
              <a:ext cx="171024" cy="17102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921224" y="1506209"/>
              <a:ext cx="96701" cy="9670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1348212" y="244964"/>
              <a:ext cx="322872" cy="322872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660923" y="678467"/>
              <a:ext cx="4151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alpha val="90000"/>
                    </a:schemeClr>
                  </a:solidFill>
                </a:rPr>
                <a:t>End to End Testing</a:t>
              </a:r>
              <a:endParaRPr lang="zh-CN" altLang="en-US" sz="3200" dirty="0">
                <a:solidFill>
                  <a:schemeClr val="bg1">
                    <a:alpha val="90000"/>
                  </a:schemeClr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63150" y="994984"/>
              <a:ext cx="96701" cy="967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3" name="图表 12"/>
          <p:cNvGraphicFramePr/>
          <p:nvPr/>
        </p:nvGraphicFramePr>
        <p:xfrm>
          <a:off x="5971012" y="1845092"/>
          <a:ext cx="5190171" cy="3235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874517" y="2267620"/>
            <a:ext cx="2980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18 Test Cases documented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554561" y="2845427"/>
            <a:ext cx="212724" cy="212724"/>
            <a:chOff x="4204494" y="3375820"/>
            <a:chExt cx="212724" cy="212724"/>
          </a:xfrm>
        </p:grpSpPr>
        <p:sp>
          <p:nvSpPr>
            <p:cNvPr id="16" name="椭圆 15"/>
            <p:cNvSpPr/>
            <p:nvPr/>
          </p:nvSpPr>
          <p:spPr>
            <a:xfrm>
              <a:off x="4244975" y="3416300"/>
              <a:ext cx="131763" cy="1317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225924" y="3397250"/>
              <a:ext cx="169864" cy="16986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204494" y="3375820"/>
              <a:ext cx="212724" cy="21272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874517" y="2701664"/>
            <a:ext cx="373162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Testing user interaction with Sign In/Up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554561" y="3941190"/>
            <a:ext cx="212724" cy="212724"/>
            <a:chOff x="4204494" y="3375820"/>
            <a:chExt cx="212724" cy="212724"/>
          </a:xfrm>
        </p:grpSpPr>
        <p:sp>
          <p:nvSpPr>
            <p:cNvPr id="21" name="椭圆 20"/>
            <p:cNvSpPr/>
            <p:nvPr/>
          </p:nvSpPr>
          <p:spPr>
            <a:xfrm>
              <a:off x="4244975" y="3416300"/>
              <a:ext cx="131763" cy="1317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225924" y="3397250"/>
              <a:ext cx="169864" cy="16986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204494" y="3375820"/>
              <a:ext cx="212724" cy="21272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1874517" y="3797427"/>
            <a:ext cx="373162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Testing user interaction with Filter Page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554561" y="5038961"/>
            <a:ext cx="212724" cy="212724"/>
            <a:chOff x="4204494" y="3375820"/>
            <a:chExt cx="212724" cy="212724"/>
          </a:xfrm>
        </p:grpSpPr>
        <p:sp>
          <p:nvSpPr>
            <p:cNvPr id="26" name="椭圆 25"/>
            <p:cNvSpPr/>
            <p:nvPr/>
          </p:nvSpPr>
          <p:spPr>
            <a:xfrm>
              <a:off x="4244975" y="3416300"/>
              <a:ext cx="131763" cy="1317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4225924" y="3397250"/>
              <a:ext cx="169864" cy="16986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204494" y="3375820"/>
              <a:ext cx="212724" cy="21272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1874517" y="4895198"/>
            <a:ext cx="373162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Testing user interaction with Reviews Page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19683" y="5208151"/>
            <a:ext cx="2492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alpha val="90000"/>
                  </a:schemeClr>
                </a:solidFill>
              </a:rPr>
              <a:t>End to End testing</a:t>
            </a:r>
            <a:endParaRPr lang="zh-CN" altLang="en-US" sz="2000" dirty="0">
              <a:solidFill>
                <a:schemeClr val="bg1">
                  <a:alpha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26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4.07407E-6 L 2.08333E-6 0.15996 " pathEditMode="relative" rAng="0" ptsTypes="AA">
                                      <p:cBhvr>
                                        <p:cTn id="35" dur="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8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1.48148E-6 L 2.08333E-6 -0.15995 " pathEditMode="relative" rAng="0" ptsTypes="AA">
                                      <p:cBhvr>
                                        <p:cTn id="37" dur="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09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Chart bld="series"/>
        </p:bldSub>
      </p:bldGraphic>
      <p:bldP spid="14" grpId="0"/>
      <p:bldP spid="19" grpId="0"/>
      <p:bldP spid="24" grpId="0"/>
      <p:bldP spid="29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36">
            <a:extLst>
              <a:ext uri="{FF2B5EF4-FFF2-40B4-BE49-F238E27FC236}">
                <a16:creationId xmlns:a16="http://schemas.microsoft.com/office/drawing/2014/main" id="{46066A81-657C-9B2E-3576-BE7CE9FB20D1}"/>
              </a:ext>
            </a:extLst>
          </p:cNvPr>
          <p:cNvSpPr/>
          <p:nvPr/>
        </p:nvSpPr>
        <p:spPr>
          <a:xfrm>
            <a:off x="3109342" y="1409019"/>
            <a:ext cx="6263257" cy="4869862"/>
          </a:xfrm>
          <a:custGeom>
            <a:avLst/>
            <a:gdLst>
              <a:gd name="connsiteX0" fmla="*/ 0 w 3360144"/>
              <a:gd name="connsiteY0" fmla="*/ 0 h 3987462"/>
              <a:gd name="connsiteX1" fmla="*/ 3056000 w 3360144"/>
              <a:gd name="connsiteY1" fmla="*/ 0 h 3987462"/>
              <a:gd name="connsiteX2" fmla="*/ 3360144 w 3360144"/>
              <a:gd name="connsiteY2" fmla="*/ 305158 h 3987462"/>
              <a:gd name="connsiteX3" fmla="*/ 3360144 w 3360144"/>
              <a:gd name="connsiteY3" fmla="*/ 3987462 h 3987462"/>
              <a:gd name="connsiteX4" fmla="*/ 0 w 3360144"/>
              <a:gd name="connsiteY4" fmla="*/ 3987462 h 398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0144" h="3987462">
                <a:moveTo>
                  <a:pt x="0" y="0"/>
                </a:moveTo>
                <a:lnTo>
                  <a:pt x="3056000" y="0"/>
                </a:lnTo>
                <a:lnTo>
                  <a:pt x="3360144" y="305158"/>
                </a:lnTo>
                <a:lnTo>
                  <a:pt x="3360144" y="3987462"/>
                </a:lnTo>
                <a:lnTo>
                  <a:pt x="0" y="398746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  <a:effectLst>
            <a:innerShdw blurRad="63500" dist="50800" dir="13500000">
              <a:schemeClr val="bg2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C61B004E-A6F8-D984-FF73-54EEE69EF6CA}"/>
              </a:ext>
            </a:extLst>
          </p:cNvPr>
          <p:cNvGrpSpPr/>
          <p:nvPr/>
        </p:nvGrpSpPr>
        <p:grpSpPr>
          <a:xfrm>
            <a:off x="-1363845" y="-1134861"/>
            <a:ext cx="11330805" cy="3401107"/>
            <a:chOff x="-1683657" y="-1683657"/>
            <a:chExt cx="11330805" cy="3401107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05A3BD1B-D9A5-692B-B458-AC4848CB75E5}"/>
                </a:ext>
              </a:extLst>
            </p:cNvPr>
            <p:cNvGrpSpPr/>
            <p:nvPr/>
          </p:nvGrpSpPr>
          <p:grpSpPr>
            <a:xfrm>
              <a:off x="-1683657" y="-1683657"/>
              <a:ext cx="3367314" cy="3367314"/>
              <a:chOff x="4094696" y="-2001303"/>
              <a:chExt cx="4002606" cy="4002606"/>
            </a:xfrm>
          </p:grpSpPr>
          <p:sp>
            <p:nvSpPr>
              <p:cNvPr id="12" name="椭圆 9">
                <a:extLst>
                  <a:ext uri="{FF2B5EF4-FFF2-40B4-BE49-F238E27FC236}">
                    <a16:creationId xmlns:a16="http://schemas.microsoft.com/office/drawing/2014/main" id="{0FD76133-27B0-8645-40E3-D28EBF5B92A7}"/>
                  </a:ext>
                </a:extLst>
              </p:cNvPr>
              <p:cNvSpPr/>
              <p:nvPr/>
            </p:nvSpPr>
            <p:spPr>
              <a:xfrm>
                <a:off x="4094696" y="-2001303"/>
                <a:ext cx="4002606" cy="4002606"/>
              </a:xfrm>
              <a:prstGeom prst="ellipse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0">
                <a:extLst>
                  <a:ext uri="{FF2B5EF4-FFF2-40B4-BE49-F238E27FC236}">
                    <a16:creationId xmlns:a16="http://schemas.microsoft.com/office/drawing/2014/main" id="{BA3F438E-E0B2-61B7-FA33-B6CACB41E9FB}"/>
                  </a:ext>
                </a:extLst>
              </p:cNvPr>
              <p:cNvSpPr/>
              <p:nvPr/>
            </p:nvSpPr>
            <p:spPr>
              <a:xfrm>
                <a:off x="4175669" y="-1920330"/>
                <a:ext cx="3840660" cy="3840660"/>
              </a:xfrm>
              <a:prstGeom prst="ellipse">
                <a:avLst/>
              </a:prstGeom>
              <a:solidFill>
                <a:schemeClr val="accent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1">
                <a:extLst>
                  <a:ext uri="{FF2B5EF4-FFF2-40B4-BE49-F238E27FC236}">
                    <a16:creationId xmlns:a16="http://schemas.microsoft.com/office/drawing/2014/main" id="{2230F3FA-0AEC-1D5D-B5BC-E174B508998C}"/>
                  </a:ext>
                </a:extLst>
              </p:cNvPr>
              <p:cNvSpPr/>
              <p:nvPr/>
            </p:nvSpPr>
            <p:spPr>
              <a:xfrm>
                <a:off x="4248150" y="-1847850"/>
                <a:ext cx="3695700" cy="3695700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>
              <a:extLst>
                <a:ext uri="{FF2B5EF4-FFF2-40B4-BE49-F238E27FC236}">
                  <a16:creationId xmlns:a16="http://schemas.microsoft.com/office/drawing/2014/main" id="{133F8EAF-8266-E14B-D523-2C40701F1880}"/>
                </a:ext>
              </a:extLst>
            </p:cNvPr>
            <p:cNvSpPr txBox="1"/>
            <p:nvPr/>
          </p:nvSpPr>
          <p:spPr>
            <a:xfrm>
              <a:off x="191678" y="406400"/>
              <a:ext cx="92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70C0">
                      <a:alpha val="90000"/>
                    </a:srgbClr>
                  </a:solidFill>
                </a:rPr>
                <a:t>23</a:t>
              </a:r>
              <a:endParaRPr lang="zh-CN" altLang="en-US" sz="3200" dirty="0">
                <a:solidFill>
                  <a:srgbClr val="0070C0">
                    <a:alpha val="90000"/>
                  </a:srgbClr>
                </a:solidFill>
              </a:endParaRPr>
            </a:p>
          </p:txBody>
        </p:sp>
        <p:sp>
          <p:nvSpPr>
            <p:cNvPr id="7" name="椭圆 4">
              <a:extLst>
                <a:ext uri="{FF2B5EF4-FFF2-40B4-BE49-F238E27FC236}">
                  <a16:creationId xmlns:a16="http://schemas.microsoft.com/office/drawing/2014/main" id="{3E6E8A60-4480-FBD4-9C4D-C34A8570A84F}"/>
                </a:ext>
              </a:extLst>
            </p:cNvPr>
            <p:cNvSpPr/>
            <p:nvPr/>
          </p:nvSpPr>
          <p:spPr>
            <a:xfrm>
              <a:off x="399102" y="1546426"/>
              <a:ext cx="171024" cy="17102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5">
              <a:extLst>
                <a:ext uri="{FF2B5EF4-FFF2-40B4-BE49-F238E27FC236}">
                  <a16:creationId xmlns:a16="http://schemas.microsoft.com/office/drawing/2014/main" id="{1AF54907-7F02-376D-20E4-5F95DB4E9B6D}"/>
                </a:ext>
              </a:extLst>
            </p:cNvPr>
            <p:cNvSpPr/>
            <p:nvPr/>
          </p:nvSpPr>
          <p:spPr>
            <a:xfrm>
              <a:off x="921224" y="1506209"/>
              <a:ext cx="96701" cy="9670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6">
              <a:extLst>
                <a:ext uri="{FF2B5EF4-FFF2-40B4-BE49-F238E27FC236}">
                  <a16:creationId xmlns:a16="http://schemas.microsoft.com/office/drawing/2014/main" id="{3A77F0C2-4C3F-DD9A-FAD1-BA113341C41C}"/>
                </a:ext>
              </a:extLst>
            </p:cNvPr>
            <p:cNvSpPr/>
            <p:nvPr/>
          </p:nvSpPr>
          <p:spPr>
            <a:xfrm>
              <a:off x="1348212" y="244964"/>
              <a:ext cx="322872" cy="322872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7">
              <a:extLst>
                <a:ext uri="{FF2B5EF4-FFF2-40B4-BE49-F238E27FC236}">
                  <a16:creationId xmlns:a16="http://schemas.microsoft.com/office/drawing/2014/main" id="{53B768E6-FE59-D5D7-A61A-18F6932E0EE5}"/>
                </a:ext>
              </a:extLst>
            </p:cNvPr>
            <p:cNvSpPr txBox="1"/>
            <p:nvPr/>
          </p:nvSpPr>
          <p:spPr>
            <a:xfrm>
              <a:off x="1615536" y="-216995"/>
              <a:ext cx="803161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alpha val="90000"/>
                    </a:schemeClr>
                  </a:solidFill>
                </a:rPr>
                <a:t>Performance Testing API’s </a:t>
              </a:r>
            </a:p>
            <a:p>
              <a:pPr algn="ctr"/>
              <a:r>
                <a:rPr lang="en-US" altLang="zh-CN" sz="3200" dirty="0">
                  <a:solidFill>
                    <a:schemeClr val="bg1">
                      <a:alpha val="90000"/>
                    </a:schemeClr>
                  </a:solidFill>
                </a:rPr>
                <a:t>using POSTMAN Runner</a:t>
              </a:r>
              <a:endParaRPr lang="zh-CN" altLang="en-US" sz="3200" dirty="0">
                <a:solidFill>
                  <a:schemeClr val="bg1">
                    <a:alpha val="90000"/>
                  </a:schemeClr>
                </a:solidFill>
              </a:endParaRPr>
            </a:p>
          </p:txBody>
        </p:sp>
        <p:sp>
          <p:nvSpPr>
            <p:cNvPr id="11" name="椭圆 8">
              <a:extLst>
                <a:ext uri="{FF2B5EF4-FFF2-40B4-BE49-F238E27FC236}">
                  <a16:creationId xmlns:a16="http://schemas.microsoft.com/office/drawing/2014/main" id="{60AEE77F-0081-F194-3F18-12AA381358D9}"/>
                </a:ext>
              </a:extLst>
            </p:cNvPr>
            <p:cNvSpPr/>
            <p:nvPr/>
          </p:nvSpPr>
          <p:spPr>
            <a:xfrm>
              <a:off x="963150" y="994984"/>
              <a:ext cx="96701" cy="967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F05E2D-0CE0-1EB3-DC8F-05437534B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887595"/>
              </p:ext>
            </p:extLst>
          </p:nvPr>
        </p:nvGraphicFramePr>
        <p:xfrm>
          <a:off x="3775199" y="1667689"/>
          <a:ext cx="4641601" cy="4352521"/>
        </p:xfrm>
        <a:graphic>
          <a:graphicData uri="http://schemas.openxmlformats.org/drawingml/2006/table">
            <a:tbl>
              <a:tblPr/>
              <a:tblGrid>
                <a:gridCol w="1484005">
                  <a:extLst>
                    <a:ext uri="{9D8B030D-6E8A-4147-A177-3AD203B41FA5}">
                      <a16:colId xmlns:a16="http://schemas.microsoft.com/office/drawing/2014/main" val="500166146"/>
                    </a:ext>
                  </a:extLst>
                </a:gridCol>
                <a:gridCol w="1699741">
                  <a:extLst>
                    <a:ext uri="{9D8B030D-6E8A-4147-A177-3AD203B41FA5}">
                      <a16:colId xmlns:a16="http://schemas.microsoft.com/office/drawing/2014/main" val="3207671012"/>
                    </a:ext>
                  </a:extLst>
                </a:gridCol>
                <a:gridCol w="607984">
                  <a:extLst>
                    <a:ext uri="{9D8B030D-6E8A-4147-A177-3AD203B41FA5}">
                      <a16:colId xmlns:a16="http://schemas.microsoft.com/office/drawing/2014/main" val="722768181"/>
                    </a:ext>
                  </a:extLst>
                </a:gridCol>
                <a:gridCol w="849871">
                  <a:extLst>
                    <a:ext uri="{9D8B030D-6E8A-4147-A177-3AD203B41FA5}">
                      <a16:colId xmlns:a16="http://schemas.microsoft.com/office/drawing/2014/main" val="803663920"/>
                    </a:ext>
                  </a:extLst>
                </a:gridCol>
              </a:tblGrid>
              <a:tr h="2667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API 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Point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Iterations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AVG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131909"/>
                  </a:ext>
                </a:extLst>
              </a:tr>
              <a:tr h="6328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Sign-In (POST)</a:t>
                      </a:r>
                      <a:endParaRPr lang="en-US" sz="1200">
                        <a:effectLst/>
                      </a:endParaRPr>
                    </a:p>
                    <a:p>
                      <a:pPr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host:3000/auth/sign_in</a:t>
                      </a:r>
                      <a:endParaRPr lang="en-US" sz="1200">
                        <a:effectLst/>
                      </a:endParaRPr>
                    </a:p>
                    <a:p>
                      <a:pPr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lang="en-US" sz="1200" dirty="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75ms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788469"/>
                  </a:ext>
                </a:extLst>
              </a:tr>
              <a:tr h="6328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Profile (POST)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host:3000/profile</a:t>
                      </a:r>
                      <a:endParaRPr lang="en-US" sz="1200">
                        <a:effectLst/>
                      </a:endParaRPr>
                    </a:p>
                    <a:p>
                      <a:pPr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6ms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92216"/>
                  </a:ext>
                </a:extLst>
              </a:tr>
              <a:tr h="6328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Verify (GET)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host:80/auth/verify</a:t>
                      </a:r>
                      <a:endParaRPr lang="en-US" sz="1200">
                        <a:effectLst/>
                      </a:endParaRPr>
                    </a:p>
                    <a:p>
                      <a:pPr fontAlgn="t"/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lang="en-US" sz="1200" dirty="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4ms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406220"/>
                  </a:ext>
                </a:extLst>
              </a:tr>
              <a:tr h="2562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Dept List (GET)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host:3000/dept_list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12ms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396058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Health React (GET)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host:80/health.html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5ms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168532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Health Node (GET)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host:3000/health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5ms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953527"/>
                  </a:ext>
                </a:extLst>
              </a:tr>
              <a:tr h="3817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Course List by Dept (GET)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host:3000/course_list_by_dept/?dept=EMGT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51ms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97115"/>
                  </a:ext>
                </a:extLst>
              </a:tr>
              <a:tr h="3817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Reviews by Dept and Code (GET)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host:3000/review/?dept=COEN&amp;coursecode=285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17ms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167281"/>
                  </a:ext>
                </a:extLst>
              </a:tr>
              <a:tr h="3817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Check Review Exists (POST)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host:3000/check_review_exists/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10ms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413438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 Review (POST)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host:3000/add_review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lang="en-US" sz="120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15ms</a:t>
                      </a:r>
                      <a:endParaRPr lang="en-US" sz="1200" dirty="0">
                        <a:effectLst/>
                      </a:endParaRPr>
                    </a:p>
                  </a:txBody>
                  <a:tcPr marL="65375" marR="65375" marT="65375" marB="6537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157276"/>
                  </a:ext>
                </a:extLst>
              </a:tr>
            </a:tbl>
          </a:graphicData>
        </a:graphic>
      </p:graphicFrame>
      <p:sp>
        <p:nvSpPr>
          <p:cNvPr id="15" name="Rectangle 1">
            <a:extLst>
              <a:ext uri="{FF2B5EF4-FFF2-40B4-BE49-F238E27FC236}">
                <a16:creationId xmlns:a16="http://schemas.microsoft.com/office/drawing/2014/main" id="{244F4227-BB15-FC8F-E64D-BDEC4F0B8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075" y="16682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683657" y="-1683657"/>
            <a:ext cx="10660017" cy="3401107"/>
            <a:chOff x="-1683657" y="-1683657"/>
            <a:chExt cx="10660017" cy="3401107"/>
          </a:xfrm>
        </p:grpSpPr>
        <p:grpSp>
          <p:nvGrpSpPr>
            <p:cNvPr id="3" name="组合 2"/>
            <p:cNvGrpSpPr/>
            <p:nvPr/>
          </p:nvGrpSpPr>
          <p:grpSpPr>
            <a:xfrm>
              <a:off x="-1683657" y="-1683657"/>
              <a:ext cx="3367314" cy="3367314"/>
              <a:chOff x="4094696" y="-2001303"/>
              <a:chExt cx="4002606" cy="400260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094696" y="-2001303"/>
                <a:ext cx="4002606" cy="4002606"/>
              </a:xfrm>
              <a:prstGeom prst="ellipse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175669" y="-1920330"/>
                <a:ext cx="3840660" cy="3840660"/>
              </a:xfrm>
              <a:prstGeom prst="ellipse">
                <a:avLst/>
              </a:prstGeom>
              <a:solidFill>
                <a:schemeClr val="accent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248150" y="-1847850"/>
                <a:ext cx="3695700" cy="3695700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91678" y="406400"/>
              <a:ext cx="92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70C0">
                      <a:alpha val="90000"/>
                    </a:srgbClr>
                  </a:solidFill>
                </a:rPr>
                <a:t>24</a:t>
              </a:r>
              <a:endParaRPr lang="zh-CN" altLang="en-US" sz="3200" dirty="0">
                <a:solidFill>
                  <a:srgbClr val="0070C0">
                    <a:alpha val="90000"/>
                  </a:srgbClr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99102" y="1546426"/>
              <a:ext cx="171024" cy="17102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921224" y="1506209"/>
              <a:ext cx="96701" cy="9670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1348212" y="244964"/>
              <a:ext cx="322872" cy="322872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615536" y="406399"/>
              <a:ext cx="73608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alpha val="90000"/>
                    </a:schemeClr>
                  </a:solidFill>
                </a:rPr>
                <a:t>Cross-Browser Compatibility Testing</a:t>
              </a:r>
              <a:endParaRPr lang="zh-CN" altLang="en-US" sz="3200" dirty="0">
                <a:solidFill>
                  <a:schemeClr val="bg1">
                    <a:alpha val="90000"/>
                  </a:schemeClr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63150" y="994984"/>
              <a:ext cx="96701" cy="967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1782000213"/>
              </p:ext>
            </p:extLst>
          </p:nvPr>
        </p:nvGraphicFramePr>
        <p:xfrm>
          <a:off x="5971012" y="1845092"/>
          <a:ext cx="5190171" cy="3235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874517" y="2267620"/>
            <a:ext cx="2980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Browsers we test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554561" y="2845427"/>
            <a:ext cx="212724" cy="212724"/>
            <a:chOff x="4204494" y="3375820"/>
            <a:chExt cx="212724" cy="212724"/>
          </a:xfrm>
        </p:grpSpPr>
        <p:sp>
          <p:nvSpPr>
            <p:cNvPr id="16" name="椭圆 15"/>
            <p:cNvSpPr/>
            <p:nvPr/>
          </p:nvSpPr>
          <p:spPr>
            <a:xfrm>
              <a:off x="4244975" y="3416300"/>
              <a:ext cx="131763" cy="1317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225924" y="3397250"/>
              <a:ext cx="169864" cy="16986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204494" y="3375820"/>
              <a:ext cx="212724" cy="21272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1874517" y="2701664"/>
            <a:ext cx="3731626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Chrome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554561" y="3451743"/>
            <a:ext cx="212724" cy="212724"/>
            <a:chOff x="4204494" y="3375820"/>
            <a:chExt cx="212724" cy="212724"/>
          </a:xfrm>
        </p:grpSpPr>
        <p:sp>
          <p:nvSpPr>
            <p:cNvPr id="21" name="椭圆 20"/>
            <p:cNvSpPr/>
            <p:nvPr/>
          </p:nvSpPr>
          <p:spPr>
            <a:xfrm>
              <a:off x="4244975" y="3416300"/>
              <a:ext cx="131763" cy="1317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225924" y="3397250"/>
              <a:ext cx="169864" cy="16986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204494" y="3375820"/>
              <a:ext cx="212724" cy="21272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1874517" y="3904107"/>
            <a:ext cx="3731626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</a:rPr>
              <a:t>FireFox</a:t>
            </a:r>
            <a:endParaRPr lang="en-US" altLang="zh-CN" dirty="0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564722" y="5038960"/>
            <a:ext cx="212724" cy="212724"/>
            <a:chOff x="4204494" y="3375820"/>
            <a:chExt cx="212724" cy="212724"/>
          </a:xfrm>
        </p:grpSpPr>
        <p:sp>
          <p:nvSpPr>
            <p:cNvPr id="26" name="椭圆 25"/>
            <p:cNvSpPr/>
            <p:nvPr/>
          </p:nvSpPr>
          <p:spPr>
            <a:xfrm>
              <a:off x="4244975" y="3416300"/>
              <a:ext cx="131763" cy="1317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4225924" y="3397250"/>
              <a:ext cx="169864" cy="16986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204494" y="3375820"/>
              <a:ext cx="212724" cy="21272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1874517" y="4895198"/>
            <a:ext cx="3731626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Opera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19683" y="5208151"/>
            <a:ext cx="2492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alpha val="90000"/>
                  </a:schemeClr>
                </a:solidFill>
              </a:rPr>
              <a:t>Browser Testing</a:t>
            </a:r>
          </a:p>
        </p:txBody>
      </p:sp>
      <p:grpSp>
        <p:nvGrpSpPr>
          <p:cNvPr id="31" name="组合 19">
            <a:extLst>
              <a:ext uri="{FF2B5EF4-FFF2-40B4-BE49-F238E27FC236}">
                <a16:creationId xmlns:a16="http://schemas.microsoft.com/office/drawing/2014/main" id="{4CB4DF33-00F3-73A1-FA31-F78E6840B8D6}"/>
              </a:ext>
            </a:extLst>
          </p:cNvPr>
          <p:cNvGrpSpPr/>
          <p:nvPr/>
        </p:nvGrpSpPr>
        <p:grpSpPr>
          <a:xfrm>
            <a:off x="1539318" y="4061920"/>
            <a:ext cx="212724" cy="212724"/>
            <a:chOff x="4204494" y="3375820"/>
            <a:chExt cx="212724" cy="212724"/>
          </a:xfrm>
        </p:grpSpPr>
        <p:sp>
          <p:nvSpPr>
            <p:cNvPr id="32" name="椭圆 20">
              <a:extLst>
                <a:ext uri="{FF2B5EF4-FFF2-40B4-BE49-F238E27FC236}">
                  <a16:creationId xmlns:a16="http://schemas.microsoft.com/office/drawing/2014/main" id="{EE3FA6B0-0168-2885-30E3-9CCA54DE82B1}"/>
                </a:ext>
              </a:extLst>
            </p:cNvPr>
            <p:cNvSpPr/>
            <p:nvPr/>
          </p:nvSpPr>
          <p:spPr>
            <a:xfrm>
              <a:off x="4244975" y="3416300"/>
              <a:ext cx="131763" cy="1317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21">
              <a:extLst>
                <a:ext uri="{FF2B5EF4-FFF2-40B4-BE49-F238E27FC236}">
                  <a16:creationId xmlns:a16="http://schemas.microsoft.com/office/drawing/2014/main" id="{A6F72A47-7704-152B-07D7-E98E3E391CC4}"/>
                </a:ext>
              </a:extLst>
            </p:cNvPr>
            <p:cNvSpPr/>
            <p:nvPr/>
          </p:nvSpPr>
          <p:spPr>
            <a:xfrm>
              <a:off x="4225924" y="3397250"/>
              <a:ext cx="169864" cy="16986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22">
              <a:extLst>
                <a:ext uri="{FF2B5EF4-FFF2-40B4-BE49-F238E27FC236}">
                  <a16:creationId xmlns:a16="http://schemas.microsoft.com/office/drawing/2014/main" id="{87FC7F01-5712-484F-FC92-FAC05DD5BFC5}"/>
                </a:ext>
              </a:extLst>
            </p:cNvPr>
            <p:cNvSpPr/>
            <p:nvPr/>
          </p:nvSpPr>
          <p:spPr>
            <a:xfrm>
              <a:off x="4204494" y="3375820"/>
              <a:ext cx="212724" cy="21272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19">
            <a:extLst>
              <a:ext uri="{FF2B5EF4-FFF2-40B4-BE49-F238E27FC236}">
                <a16:creationId xmlns:a16="http://schemas.microsoft.com/office/drawing/2014/main" id="{864C5124-48E5-6A2D-178B-8875F1D34B61}"/>
              </a:ext>
            </a:extLst>
          </p:cNvPr>
          <p:cNvGrpSpPr/>
          <p:nvPr/>
        </p:nvGrpSpPr>
        <p:grpSpPr>
          <a:xfrm>
            <a:off x="1554561" y="4550440"/>
            <a:ext cx="212724" cy="212724"/>
            <a:chOff x="4204494" y="3375820"/>
            <a:chExt cx="212724" cy="212724"/>
          </a:xfrm>
        </p:grpSpPr>
        <p:sp>
          <p:nvSpPr>
            <p:cNvPr id="36" name="椭圆 20">
              <a:extLst>
                <a:ext uri="{FF2B5EF4-FFF2-40B4-BE49-F238E27FC236}">
                  <a16:creationId xmlns:a16="http://schemas.microsoft.com/office/drawing/2014/main" id="{E483AE87-6BD6-363A-53ED-E9F48EDBC5AF}"/>
                </a:ext>
              </a:extLst>
            </p:cNvPr>
            <p:cNvSpPr/>
            <p:nvPr/>
          </p:nvSpPr>
          <p:spPr>
            <a:xfrm>
              <a:off x="4244975" y="3416300"/>
              <a:ext cx="131763" cy="1317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21">
              <a:extLst>
                <a:ext uri="{FF2B5EF4-FFF2-40B4-BE49-F238E27FC236}">
                  <a16:creationId xmlns:a16="http://schemas.microsoft.com/office/drawing/2014/main" id="{F44E5DF4-D102-F0E7-259B-BC3F7559017D}"/>
                </a:ext>
              </a:extLst>
            </p:cNvPr>
            <p:cNvSpPr/>
            <p:nvPr/>
          </p:nvSpPr>
          <p:spPr>
            <a:xfrm>
              <a:off x="4225924" y="3397250"/>
              <a:ext cx="169864" cy="16986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22">
              <a:extLst>
                <a:ext uri="{FF2B5EF4-FFF2-40B4-BE49-F238E27FC236}">
                  <a16:creationId xmlns:a16="http://schemas.microsoft.com/office/drawing/2014/main" id="{C756D2CD-E776-D6F6-794D-E2E4759E7641}"/>
                </a:ext>
              </a:extLst>
            </p:cNvPr>
            <p:cNvSpPr/>
            <p:nvPr/>
          </p:nvSpPr>
          <p:spPr>
            <a:xfrm>
              <a:off x="4204494" y="3375820"/>
              <a:ext cx="212724" cy="21272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矩形 23">
            <a:extLst>
              <a:ext uri="{FF2B5EF4-FFF2-40B4-BE49-F238E27FC236}">
                <a16:creationId xmlns:a16="http://schemas.microsoft.com/office/drawing/2014/main" id="{A80FBE07-EF7D-EF99-9CAF-2393DDF0C477}"/>
              </a:ext>
            </a:extLst>
          </p:cNvPr>
          <p:cNvSpPr/>
          <p:nvPr/>
        </p:nvSpPr>
        <p:spPr>
          <a:xfrm>
            <a:off x="1874517" y="3219307"/>
            <a:ext cx="3731626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Safari</a:t>
            </a:r>
          </a:p>
        </p:txBody>
      </p:sp>
      <p:sp>
        <p:nvSpPr>
          <p:cNvPr id="40" name="矩形 23">
            <a:extLst>
              <a:ext uri="{FF2B5EF4-FFF2-40B4-BE49-F238E27FC236}">
                <a16:creationId xmlns:a16="http://schemas.microsoft.com/office/drawing/2014/main" id="{82D05468-8BAA-00B9-10EB-9171721F22F0}"/>
              </a:ext>
            </a:extLst>
          </p:cNvPr>
          <p:cNvSpPr/>
          <p:nvPr/>
        </p:nvSpPr>
        <p:spPr>
          <a:xfrm>
            <a:off x="1889749" y="4412154"/>
            <a:ext cx="3731626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Microsoft Edge</a:t>
            </a:r>
          </a:p>
        </p:txBody>
      </p:sp>
    </p:spTree>
    <p:extLst>
      <p:ext uri="{BB962C8B-B14F-4D97-AF65-F5344CB8AC3E}">
        <p14:creationId xmlns:p14="http://schemas.microsoft.com/office/powerpoint/2010/main" val="263473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4.07407E-6 L 2.08333E-6 0.15996 " pathEditMode="relative" rAng="0" ptsTypes="AA">
                                      <p:cBhvr>
                                        <p:cTn id="35" dur="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8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6.25E-7 -1.48148E-6 L 6.25E-7 -0.15995 " pathEditMode="relative" rAng="0" ptsTypes="AA">
                                      <p:cBhvr>
                                        <p:cTn id="37" dur="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09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Chart bld="series"/>
        </p:bldSub>
      </p:bldGraphic>
      <p:bldP spid="14" grpId="0"/>
      <p:bldP spid="19" grpId="0"/>
      <p:bldP spid="24" grpId="0"/>
      <p:bldP spid="29" grpId="0"/>
      <p:bldP spid="30" grpId="0"/>
      <p:bldP spid="39" grpId="0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圆角矩形 40"/>
          <p:cNvSpPr/>
          <p:nvPr/>
        </p:nvSpPr>
        <p:spPr>
          <a:xfrm>
            <a:off x="4074288" y="2184327"/>
            <a:ext cx="3106800" cy="3178772"/>
          </a:xfrm>
          <a:prstGeom prst="roundRect">
            <a:avLst>
              <a:gd name="adj" fmla="val 1079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1" name="椭圆 50"/>
          <p:cNvSpPr/>
          <p:nvPr/>
        </p:nvSpPr>
        <p:spPr>
          <a:xfrm>
            <a:off x="3221146" y="1186458"/>
            <a:ext cx="4774430" cy="47744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1675134" y="1531254"/>
            <a:ext cx="641002" cy="641002"/>
          </a:xfrm>
          <a:prstGeom prst="ellipse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703708" y="1559828"/>
            <a:ext cx="583854" cy="583854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683657" y="-1683657"/>
            <a:ext cx="9804361" cy="3401107"/>
            <a:chOff x="-1683657" y="-1683657"/>
            <a:chExt cx="9804361" cy="3401107"/>
          </a:xfrm>
        </p:grpSpPr>
        <p:grpSp>
          <p:nvGrpSpPr>
            <p:cNvPr id="3" name="组合 2"/>
            <p:cNvGrpSpPr/>
            <p:nvPr/>
          </p:nvGrpSpPr>
          <p:grpSpPr>
            <a:xfrm>
              <a:off x="-1683657" y="-1683657"/>
              <a:ext cx="3367314" cy="3367314"/>
              <a:chOff x="4094696" y="-2001303"/>
              <a:chExt cx="4002606" cy="400260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094696" y="-2001303"/>
                <a:ext cx="4002606" cy="4002606"/>
              </a:xfrm>
              <a:prstGeom prst="ellipse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175669" y="-1920330"/>
                <a:ext cx="3840660" cy="3840660"/>
              </a:xfrm>
              <a:prstGeom prst="ellipse">
                <a:avLst/>
              </a:prstGeom>
              <a:solidFill>
                <a:schemeClr val="accent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248150" y="-1847850"/>
                <a:ext cx="3695700" cy="3695700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91678" y="406400"/>
              <a:ext cx="92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70C0">
                      <a:alpha val="90000"/>
                    </a:srgbClr>
                  </a:solidFill>
                </a:rPr>
                <a:t>25</a:t>
              </a:r>
              <a:endParaRPr lang="zh-CN" altLang="en-US" sz="3200" dirty="0">
                <a:solidFill>
                  <a:srgbClr val="0070C0">
                    <a:alpha val="90000"/>
                  </a:srgbClr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99102" y="1546426"/>
              <a:ext cx="171024" cy="17102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921224" y="1506209"/>
              <a:ext cx="96701" cy="9670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1348212" y="244964"/>
              <a:ext cx="322872" cy="322872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615536" y="406399"/>
              <a:ext cx="65051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alpha val="90000"/>
                    </a:schemeClr>
                  </a:solidFill>
                </a:rPr>
                <a:t>Bugs</a:t>
              </a:r>
            </a:p>
            <a:p>
              <a:pPr algn="ctr"/>
              <a:r>
                <a:rPr lang="en-US" altLang="zh-CN" sz="3200" dirty="0">
                  <a:solidFill>
                    <a:schemeClr val="bg1">
                      <a:alpha val="90000"/>
                    </a:schemeClr>
                  </a:solidFill>
                </a:rPr>
                <a:t>Bugs Report after End to End Testing</a:t>
              </a:r>
              <a:endParaRPr lang="zh-CN" altLang="en-US" sz="3200" dirty="0">
                <a:solidFill>
                  <a:schemeClr val="bg1">
                    <a:alpha val="90000"/>
                  </a:schemeClr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63150" y="994984"/>
              <a:ext cx="96701" cy="967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1602274" y="2600158"/>
            <a:ext cx="46217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2 bugs in functionality reported and resolved with T+1 turnaround time.</a:t>
            </a:r>
            <a:endParaRPr lang="zh-CN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94782" y="2591478"/>
            <a:ext cx="4296230" cy="5035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dirty="0">
                <a:solidFill>
                  <a:schemeClr val="bg1"/>
                </a:solidFill>
              </a:rPr>
              <a:t>Review text was hard to read if review size was too long - P3 - S3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dirty="0">
                <a:solidFill>
                  <a:schemeClr val="bg1"/>
                </a:solidFill>
              </a:rPr>
              <a:t>Missing feedback on Sign In if credentials of the user was incorrect - P2 - S2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dirty="0">
                <a:solidFill>
                  <a:schemeClr val="bg1"/>
                </a:solidFill>
              </a:rPr>
              <a:t>Message for “No syllabus copy present” was missing if syllabus copy was not attached to review - P2 - S4</a:t>
            </a:r>
          </a:p>
          <a:p>
            <a:pPr>
              <a:lnSpc>
                <a:spcPct val="150000"/>
              </a:lnSpc>
            </a:pPr>
            <a:br>
              <a:rPr lang="en-US" altLang="zh-CN" dirty="0">
                <a:solidFill>
                  <a:schemeClr val="bg1"/>
                </a:solidFill>
              </a:rPr>
            </a:br>
            <a:br>
              <a:rPr lang="en-US" altLang="zh-CN" dirty="0">
                <a:solidFill>
                  <a:schemeClr val="bg1"/>
                </a:solidFill>
              </a:rPr>
            </a:b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564989" y="3752288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6534509" y="3752288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6622382" y="1897857"/>
            <a:ext cx="0" cy="3852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1733645" y="1590118"/>
            <a:ext cx="532800" cy="532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913085" y="1714806"/>
            <a:ext cx="165100" cy="282575"/>
            <a:chOff x="1837546" y="3088487"/>
            <a:chExt cx="165100" cy="282575"/>
          </a:xfrm>
        </p:grpSpPr>
        <p:sp useBgFill="1">
          <p:nvSpPr>
            <p:cNvPr id="57" name="Freeform 30"/>
            <p:cNvSpPr>
              <a:spLocks/>
            </p:cNvSpPr>
            <p:nvPr/>
          </p:nvSpPr>
          <p:spPr bwMode="auto">
            <a:xfrm>
              <a:off x="1861359" y="3088487"/>
              <a:ext cx="115888" cy="192088"/>
            </a:xfrm>
            <a:custGeom>
              <a:avLst/>
              <a:gdLst>
                <a:gd name="T0" fmla="*/ 0 w 101"/>
                <a:gd name="T1" fmla="*/ 121 h 167"/>
                <a:gd name="T2" fmla="*/ 50 w 101"/>
                <a:gd name="T3" fmla="*/ 167 h 167"/>
                <a:gd name="T4" fmla="*/ 101 w 101"/>
                <a:gd name="T5" fmla="*/ 121 h 167"/>
                <a:gd name="T6" fmla="*/ 101 w 101"/>
                <a:gd name="T7" fmla="*/ 46 h 167"/>
                <a:gd name="T8" fmla="*/ 50 w 101"/>
                <a:gd name="T9" fmla="*/ 0 h 167"/>
                <a:gd name="T10" fmla="*/ 0 w 101"/>
                <a:gd name="T11" fmla="*/ 46 h 167"/>
                <a:gd name="T12" fmla="*/ 0 w 101"/>
                <a:gd name="T13" fmla="*/ 48 h 167"/>
                <a:gd name="T14" fmla="*/ 0 w 101"/>
                <a:gd name="T15" fmla="*/ 118 h 167"/>
                <a:gd name="T16" fmla="*/ 0 w 101"/>
                <a:gd name="T17" fmla="*/ 12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67">
                  <a:moveTo>
                    <a:pt x="0" y="121"/>
                  </a:moveTo>
                  <a:cubicBezTo>
                    <a:pt x="0" y="147"/>
                    <a:pt x="22" y="167"/>
                    <a:pt x="50" y="167"/>
                  </a:cubicBezTo>
                  <a:cubicBezTo>
                    <a:pt x="78" y="167"/>
                    <a:pt x="101" y="147"/>
                    <a:pt x="101" y="121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1" y="20"/>
                    <a:pt x="78" y="0"/>
                    <a:pt x="50" y="0"/>
                  </a:cubicBezTo>
                  <a:cubicBezTo>
                    <a:pt x="22" y="0"/>
                    <a:pt x="0" y="20"/>
                    <a:pt x="0" y="46"/>
                  </a:cubicBezTo>
                  <a:cubicBezTo>
                    <a:pt x="0" y="47"/>
                    <a:pt x="0" y="47"/>
                    <a:pt x="0" y="4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9"/>
                    <a:pt x="0" y="120"/>
                    <a:pt x="0" y="121"/>
                  </a:cubicBez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 useBgFill="1">
          <p:nvSpPr>
            <p:cNvPr id="58" name="Freeform 31"/>
            <p:cNvSpPr>
              <a:spLocks/>
            </p:cNvSpPr>
            <p:nvPr/>
          </p:nvSpPr>
          <p:spPr bwMode="auto">
            <a:xfrm>
              <a:off x="1837546" y="3174212"/>
              <a:ext cx="165100" cy="196850"/>
            </a:xfrm>
            <a:custGeom>
              <a:avLst/>
              <a:gdLst>
                <a:gd name="T0" fmla="*/ 131 w 144"/>
                <a:gd name="T1" fmla="*/ 0 h 171"/>
                <a:gd name="T2" fmla="*/ 131 w 144"/>
                <a:gd name="T3" fmla="*/ 41 h 171"/>
                <a:gd name="T4" fmla="*/ 72 w 144"/>
                <a:gd name="T5" fmla="*/ 101 h 171"/>
                <a:gd name="T6" fmla="*/ 12 w 144"/>
                <a:gd name="T7" fmla="*/ 41 h 171"/>
                <a:gd name="T8" fmla="*/ 12 w 144"/>
                <a:gd name="T9" fmla="*/ 0 h 171"/>
                <a:gd name="T10" fmla="*/ 0 w 144"/>
                <a:gd name="T11" fmla="*/ 0 h 171"/>
                <a:gd name="T12" fmla="*/ 0 w 144"/>
                <a:gd name="T13" fmla="*/ 44 h 171"/>
                <a:gd name="T14" fmla="*/ 0 w 144"/>
                <a:gd name="T15" fmla="*/ 44 h 171"/>
                <a:gd name="T16" fmla="*/ 64 w 144"/>
                <a:gd name="T17" fmla="*/ 113 h 171"/>
                <a:gd name="T18" fmla="*/ 64 w 144"/>
                <a:gd name="T19" fmla="*/ 159 h 171"/>
                <a:gd name="T20" fmla="*/ 16 w 144"/>
                <a:gd name="T21" fmla="*/ 159 h 171"/>
                <a:gd name="T22" fmla="*/ 16 w 144"/>
                <a:gd name="T23" fmla="*/ 171 h 171"/>
                <a:gd name="T24" fmla="*/ 127 w 144"/>
                <a:gd name="T25" fmla="*/ 171 h 171"/>
                <a:gd name="T26" fmla="*/ 127 w 144"/>
                <a:gd name="T27" fmla="*/ 159 h 171"/>
                <a:gd name="T28" fmla="*/ 77 w 144"/>
                <a:gd name="T29" fmla="*/ 159 h 171"/>
                <a:gd name="T30" fmla="*/ 77 w 144"/>
                <a:gd name="T31" fmla="*/ 113 h 171"/>
                <a:gd name="T32" fmla="*/ 144 w 144"/>
                <a:gd name="T33" fmla="*/ 44 h 171"/>
                <a:gd name="T34" fmla="*/ 144 w 144"/>
                <a:gd name="T35" fmla="*/ 44 h 171"/>
                <a:gd name="T36" fmla="*/ 144 w 144"/>
                <a:gd name="T37" fmla="*/ 0 h 171"/>
                <a:gd name="T38" fmla="*/ 131 w 144"/>
                <a:gd name="T3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4" h="171">
                  <a:moveTo>
                    <a:pt x="131" y="0"/>
                  </a:moveTo>
                  <a:cubicBezTo>
                    <a:pt x="131" y="41"/>
                    <a:pt x="131" y="41"/>
                    <a:pt x="131" y="41"/>
                  </a:cubicBezTo>
                  <a:cubicBezTo>
                    <a:pt x="131" y="74"/>
                    <a:pt x="105" y="101"/>
                    <a:pt x="72" y="101"/>
                  </a:cubicBezTo>
                  <a:cubicBezTo>
                    <a:pt x="39" y="101"/>
                    <a:pt x="12" y="74"/>
                    <a:pt x="12" y="4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80"/>
                    <a:pt x="29" y="109"/>
                    <a:pt x="64" y="113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16" y="159"/>
                    <a:pt x="16" y="159"/>
                    <a:pt x="16" y="159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7" y="159"/>
                    <a:pt x="127" y="159"/>
                    <a:pt x="127" y="159"/>
                  </a:cubicBezTo>
                  <a:cubicBezTo>
                    <a:pt x="77" y="159"/>
                    <a:pt x="77" y="159"/>
                    <a:pt x="77" y="159"/>
                  </a:cubicBezTo>
                  <a:cubicBezTo>
                    <a:pt x="77" y="113"/>
                    <a:pt x="77" y="113"/>
                    <a:pt x="77" y="113"/>
                  </a:cubicBezTo>
                  <a:cubicBezTo>
                    <a:pt x="113" y="111"/>
                    <a:pt x="143" y="81"/>
                    <a:pt x="144" y="44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144" y="0"/>
                    <a:pt x="144" y="0"/>
                    <a:pt x="144" y="0"/>
                  </a:cubicBezTo>
                  <a:lnTo>
                    <a:pt x="131" y="0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矩形 14">
            <a:extLst>
              <a:ext uri="{FF2B5EF4-FFF2-40B4-BE49-F238E27FC236}">
                <a16:creationId xmlns:a16="http://schemas.microsoft.com/office/drawing/2014/main" id="{D9A4172F-D245-1C68-976A-2AEF15791C5C}"/>
              </a:ext>
            </a:extLst>
          </p:cNvPr>
          <p:cNvSpPr/>
          <p:nvPr/>
        </p:nvSpPr>
        <p:spPr>
          <a:xfrm>
            <a:off x="960821" y="3796643"/>
            <a:ext cx="5638732" cy="1920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Average Rating miscalculation fixed - P2 - S2</a:t>
            </a:r>
          </a:p>
          <a:p>
            <a:pPr marL="342900" indent="-342900" fontAlgn="base">
              <a:buFont typeface="Wingdings" pitchFamily="2" charset="2"/>
              <a:buChar char="q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 fontAlgn="base">
              <a:buFont typeface="Wingdings" pitchFamily="2" charset="2"/>
              <a:buChar char="q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 fontAlgn="base">
              <a:buFont typeface="Wingdings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Verify Email not being sent to new users after sign up - P1 - S1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42" name="矩形 13">
            <a:extLst>
              <a:ext uri="{FF2B5EF4-FFF2-40B4-BE49-F238E27FC236}">
                <a16:creationId xmlns:a16="http://schemas.microsoft.com/office/drawing/2014/main" id="{3D249A57-9028-A8C3-DD92-4AEC2C2AE070}"/>
              </a:ext>
            </a:extLst>
          </p:cNvPr>
          <p:cNvSpPr/>
          <p:nvPr/>
        </p:nvSpPr>
        <p:spPr>
          <a:xfrm>
            <a:off x="6955683" y="1698894"/>
            <a:ext cx="47744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chemeClr val="bg1"/>
                </a:solidFill>
              </a:rPr>
              <a:t>3 cosmetic bugs reported and resolved with with T+1 turnaround time.</a:t>
            </a:r>
          </a:p>
        </p:txBody>
      </p:sp>
    </p:spTree>
    <p:extLst>
      <p:ext uri="{BB962C8B-B14F-4D97-AF65-F5344CB8AC3E}">
        <p14:creationId xmlns:p14="http://schemas.microsoft.com/office/powerpoint/2010/main" val="340608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48148E-6 L -0.28646 -0.1972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23" y="-986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" y="1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1.11111E-6 L 0.28698 0.19607 " pathEditMode="relative" rAng="0" ptsTypes="AA">
                                      <p:cBhvr>
                                        <p:cTn id="20" dur="5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9" y="979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6979 0.0081 L -0.06979 0.2875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95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125E-6 1.11111E-6 L 3.125E-6 -0.28333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6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6" presetClass="entr" presetSubtype="4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8.33333E-7 0.2794 L 0.3862 0.2794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10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3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125E-6 -0.28333 L 0.38619 -0.28056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10" y="13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8.33333E-7 1.11111E-6 L 0.38776 1.11111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8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1" grpId="2" animBg="1"/>
      <p:bldP spid="41" grpId="3" animBg="1"/>
      <p:bldP spid="51" grpId="0" animBg="1"/>
      <p:bldP spid="49" grpId="0" animBg="1"/>
      <p:bldP spid="50" grpId="0" animBg="1"/>
      <p:bldP spid="14" grpId="0"/>
      <p:bldP spid="15" grpId="0"/>
      <p:bldP spid="43" grpId="0" animBg="1"/>
      <p:bldP spid="43" grpId="1" animBg="1"/>
      <p:bldP spid="43" grpId="2" animBg="1"/>
      <p:bldP spid="43" grpId="3" animBg="1"/>
      <p:bldP spid="44" grpId="0" animBg="1"/>
      <p:bldP spid="44" grpId="1" animBg="1"/>
      <p:bldP spid="44" grpId="2" animBg="1"/>
      <p:bldP spid="44" grpId="3" animBg="1"/>
      <p:bldP spid="55" grpId="0" animBg="1"/>
      <p:bldP spid="55" grpId="1" animBg="1"/>
      <p:bldP spid="13" grpId="0"/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36">
            <a:extLst>
              <a:ext uri="{FF2B5EF4-FFF2-40B4-BE49-F238E27FC236}">
                <a16:creationId xmlns:a16="http://schemas.microsoft.com/office/drawing/2014/main" id="{46066A81-657C-9B2E-3576-BE7CE9FB20D1}"/>
              </a:ext>
            </a:extLst>
          </p:cNvPr>
          <p:cNvSpPr/>
          <p:nvPr/>
        </p:nvSpPr>
        <p:spPr>
          <a:xfrm>
            <a:off x="511489" y="1378535"/>
            <a:ext cx="11461889" cy="5356049"/>
          </a:xfrm>
          <a:custGeom>
            <a:avLst/>
            <a:gdLst>
              <a:gd name="connsiteX0" fmla="*/ 0 w 3360144"/>
              <a:gd name="connsiteY0" fmla="*/ 0 h 3987462"/>
              <a:gd name="connsiteX1" fmla="*/ 3056000 w 3360144"/>
              <a:gd name="connsiteY1" fmla="*/ 0 h 3987462"/>
              <a:gd name="connsiteX2" fmla="*/ 3360144 w 3360144"/>
              <a:gd name="connsiteY2" fmla="*/ 305158 h 3987462"/>
              <a:gd name="connsiteX3" fmla="*/ 3360144 w 3360144"/>
              <a:gd name="connsiteY3" fmla="*/ 3987462 h 3987462"/>
              <a:gd name="connsiteX4" fmla="*/ 0 w 3360144"/>
              <a:gd name="connsiteY4" fmla="*/ 3987462 h 398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0144" h="3987462">
                <a:moveTo>
                  <a:pt x="0" y="0"/>
                </a:moveTo>
                <a:lnTo>
                  <a:pt x="3056000" y="0"/>
                </a:lnTo>
                <a:lnTo>
                  <a:pt x="3360144" y="305158"/>
                </a:lnTo>
                <a:lnTo>
                  <a:pt x="3360144" y="3987462"/>
                </a:lnTo>
                <a:lnTo>
                  <a:pt x="0" y="398746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C61B004E-A6F8-D984-FF73-54EEE69EF6CA}"/>
              </a:ext>
            </a:extLst>
          </p:cNvPr>
          <p:cNvGrpSpPr/>
          <p:nvPr/>
        </p:nvGrpSpPr>
        <p:grpSpPr>
          <a:xfrm>
            <a:off x="-1363845" y="-1134861"/>
            <a:ext cx="7389304" cy="3401107"/>
            <a:chOff x="-1683657" y="-1683657"/>
            <a:chExt cx="7389304" cy="3401107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05A3BD1B-D9A5-692B-B458-AC4848CB75E5}"/>
                </a:ext>
              </a:extLst>
            </p:cNvPr>
            <p:cNvGrpSpPr/>
            <p:nvPr/>
          </p:nvGrpSpPr>
          <p:grpSpPr>
            <a:xfrm>
              <a:off x="-1683657" y="-1683657"/>
              <a:ext cx="3367314" cy="3367314"/>
              <a:chOff x="4094696" y="-2001303"/>
              <a:chExt cx="4002606" cy="4002606"/>
            </a:xfrm>
          </p:grpSpPr>
          <p:sp>
            <p:nvSpPr>
              <p:cNvPr id="12" name="椭圆 9">
                <a:extLst>
                  <a:ext uri="{FF2B5EF4-FFF2-40B4-BE49-F238E27FC236}">
                    <a16:creationId xmlns:a16="http://schemas.microsoft.com/office/drawing/2014/main" id="{0FD76133-27B0-8645-40E3-D28EBF5B92A7}"/>
                  </a:ext>
                </a:extLst>
              </p:cNvPr>
              <p:cNvSpPr/>
              <p:nvPr/>
            </p:nvSpPr>
            <p:spPr>
              <a:xfrm>
                <a:off x="4094696" y="-2001303"/>
                <a:ext cx="4002606" cy="4002606"/>
              </a:xfrm>
              <a:prstGeom prst="ellipse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0">
                <a:extLst>
                  <a:ext uri="{FF2B5EF4-FFF2-40B4-BE49-F238E27FC236}">
                    <a16:creationId xmlns:a16="http://schemas.microsoft.com/office/drawing/2014/main" id="{BA3F438E-E0B2-61B7-FA33-B6CACB41E9FB}"/>
                  </a:ext>
                </a:extLst>
              </p:cNvPr>
              <p:cNvSpPr/>
              <p:nvPr/>
            </p:nvSpPr>
            <p:spPr>
              <a:xfrm>
                <a:off x="4175669" y="-1920330"/>
                <a:ext cx="3840660" cy="3840660"/>
              </a:xfrm>
              <a:prstGeom prst="ellipse">
                <a:avLst/>
              </a:prstGeom>
              <a:solidFill>
                <a:schemeClr val="accent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1">
                <a:extLst>
                  <a:ext uri="{FF2B5EF4-FFF2-40B4-BE49-F238E27FC236}">
                    <a16:creationId xmlns:a16="http://schemas.microsoft.com/office/drawing/2014/main" id="{2230F3FA-0AEC-1D5D-B5BC-E174B508998C}"/>
                  </a:ext>
                </a:extLst>
              </p:cNvPr>
              <p:cNvSpPr/>
              <p:nvPr/>
            </p:nvSpPr>
            <p:spPr>
              <a:xfrm>
                <a:off x="4248150" y="-1847850"/>
                <a:ext cx="3695700" cy="3695700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>
              <a:extLst>
                <a:ext uri="{FF2B5EF4-FFF2-40B4-BE49-F238E27FC236}">
                  <a16:creationId xmlns:a16="http://schemas.microsoft.com/office/drawing/2014/main" id="{133F8EAF-8266-E14B-D523-2C40701F1880}"/>
                </a:ext>
              </a:extLst>
            </p:cNvPr>
            <p:cNvSpPr txBox="1"/>
            <p:nvPr/>
          </p:nvSpPr>
          <p:spPr>
            <a:xfrm>
              <a:off x="179446" y="-4315"/>
              <a:ext cx="92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70C0">
                      <a:alpha val="90000"/>
                    </a:srgbClr>
                  </a:solidFill>
                </a:rPr>
                <a:t>26</a:t>
              </a:r>
              <a:endParaRPr lang="zh-CN" altLang="en-US" sz="3200" dirty="0">
                <a:solidFill>
                  <a:srgbClr val="0070C0">
                    <a:alpha val="90000"/>
                  </a:srgbClr>
                </a:solidFill>
              </a:endParaRPr>
            </a:p>
          </p:txBody>
        </p:sp>
        <p:sp>
          <p:nvSpPr>
            <p:cNvPr id="7" name="椭圆 4">
              <a:extLst>
                <a:ext uri="{FF2B5EF4-FFF2-40B4-BE49-F238E27FC236}">
                  <a16:creationId xmlns:a16="http://schemas.microsoft.com/office/drawing/2014/main" id="{3E6E8A60-4480-FBD4-9C4D-C34A8570A84F}"/>
                </a:ext>
              </a:extLst>
            </p:cNvPr>
            <p:cNvSpPr/>
            <p:nvPr/>
          </p:nvSpPr>
          <p:spPr>
            <a:xfrm>
              <a:off x="399102" y="1546426"/>
              <a:ext cx="171024" cy="17102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5">
              <a:extLst>
                <a:ext uri="{FF2B5EF4-FFF2-40B4-BE49-F238E27FC236}">
                  <a16:creationId xmlns:a16="http://schemas.microsoft.com/office/drawing/2014/main" id="{1AF54907-7F02-376D-20E4-5F95DB4E9B6D}"/>
                </a:ext>
              </a:extLst>
            </p:cNvPr>
            <p:cNvSpPr/>
            <p:nvPr/>
          </p:nvSpPr>
          <p:spPr>
            <a:xfrm>
              <a:off x="921224" y="1506209"/>
              <a:ext cx="96701" cy="9670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6">
              <a:extLst>
                <a:ext uri="{FF2B5EF4-FFF2-40B4-BE49-F238E27FC236}">
                  <a16:creationId xmlns:a16="http://schemas.microsoft.com/office/drawing/2014/main" id="{3A77F0C2-4C3F-DD9A-FAD1-BA113341C41C}"/>
                </a:ext>
              </a:extLst>
            </p:cNvPr>
            <p:cNvSpPr/>
            <p:nvPr/>
          </p:nvSpPr>
          <p:spPr>
            <a:xfrm>
              <a:off x="1348212" y="244964"/>
              <a:ext cx="322872" cy="322872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7">
              <a:extLst>
                <a:ext uri="{FF2B5EF4-FFF2-40B4-BE49-F238E27FC236}">
                  <a16:creationId xmlns:a16="http://schemas.microsoft.com/office/drawing/2014/main" id="{53B768E6-FE59-D5D7-A61A-18F6932E0EE5}"/>
                </a:ext>
              </a:extLst>
            </p:cNvPr>
            <p:cNvSpPr txBox="1"/>
            <p:nvPr/>
          </p:nvSpPr>
          <p:spPr>
            <a:xfrm>
              <a:off x="1554561" y="-339811"/>
              <a:ext cx="4151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alpha val="90000"/>
                    </a:schemeClr>
                  </a:solidFill>
                </a:rPr>
                <a:t>Deployment</a:t>
              </a:r>
              <a:endParaRPr lang="zh-CN" altLang="en-US" sz="3200" dirty="0">
                <a:solidFill>
                  <a:schemeClr val="bg1">
                    <a:alpha val="90000"/>
                  </a:schemeClr>
                </a:solidFill>
              </a:endParaRPr>
            </a:p>
          </p:txBody>
        </p:sp>
        <p:sp>
          <p:nvSpPr>
            <p:cNvPr id="11" name="椭圆 8">
              <a:extLst>
                <a:ext uri="{FF2B5EF4-FFF2-40B4-BE49-F238E27FC236}">
                  <a16:creationId xmlns:a16="http://schemas.microsoft.com/office/drawing/2014/main" id="{60AEE77F-0081-F194-3F18-12AA381358D9}"/>
                </a:ext>
              </a:extLst>
            </p:cNvPr>
            <p:cNvSpPr/>
            <p:nvPr/>
          </p:nvSpPr>
          <p:spPr>
            <a:xfrm>
              <a:off x="963150" y="994984"/>
              <a:ext cx="96701" cy="967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386" name="Picture 2">
            <a:extLst>
              <a:ext uri="{FF2B5EF4-FFF2-40B4-BE49-F238E27FC236}">
                <a16:creationId xmlns:a16="http://schemas.microsoft.com/office/drawing/2014/main" id="{CB6F4A85-6597-8C46-B9A5-79CBBC63F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38" y="2325766"/>
            <a:ext cx="10768662" cy="42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7">
            <a:extLst>
              <a:ext uri="{FF2B5EF4-FFF2-40B4-BE49-F238E27FC236}">
                <a16:creationId xmlns:a16="http://schemas.microsoft.com/office/drawing/2014/main" id="{6C540DAD-9FBC-D077-8EC0-4F0068CB6D47}"/>
              </a:ext>
            </a:extLst>
          </p:cNvPr>
          <p:cNvSpPr txBox="1"/>
          <p:nvPr/>
        </p:nvSpPr>
        <p:spPr>
          <a:xfrm>
            <a:off x="1379663" y="1565237"/>
            <a:ext cx="6552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70C0"/>
                </a:solidFill>
              </a:rPr>
              <a:t>Microservices deployed in Docker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29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36">
            <a:extLst>
              <a:ext uri="{FF2B5EF4-FFF2-40B4-BE49-F238E27FC236}">
                <a16:creationId xmlns:a16="http://schemas.microsoft.com/office/drawing/2014/main" id="{46066A81-657C-9B2E-3576-BE7CE9FB20D1}"/>
              </a:ext>
            </a:extLst>
          </p:cNvPr>
          <p:cNvSpPr/>
          <p:nvPr/>
        </p:nvSpPr>
        <p:spPr>
          <a:xfrm>
            <a:off x="1791503" y="898274"/>
            <a:ext cx="10004258" cy="5750741"/>
          </a:xfrm>
          <a:custGeom>
            <a:avLst/>
            <a:gdLst>
              <a:gd name="connsiteX0" fmla="*/ 0 w 3360144"/>
              <a:gd name="connsiteY0" fmla="*/ 0 h 3987462"/>
              <a:gd name="connsiteX1" fmla="*/ 3056000 w 3360144"/>
              <a:gd name="connsiteY1" fmla="*/ 0 h 3987462"/>
              <a:gd name="connsiteX2" fmla="*/ 3360144 w 3360144"/>
              <a:gd name="connsiteY2" fmla="*/ 305158 h 3987462"/>
              <a:gd name="connsiteX3" fmla="*/ 3360144 w 3360144"/>
              <a:gd name="connsiteY3" fmla="*/ 3987462 h 3987462"/>
              <a:gd name="connsiteX4" fmla="*/ 0 w 3360144"/>
              <a:gd name="connsiteY4" fmla="*/ 3987462 h 398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0144" h="3987462">
                <a:moveTo>
                  <a:pt x="0" y="0"/>
                </a:moveTo>
                <a:lnTo>
                  <a:pt x="3056000" y="0"/>
                </a:lnTo>
                <a:lnTo>
                  <a:pt x="3360144" y="305158"/>
                </a:lnTo>
                <a:lnTo>
                  <a:pt x="3360144" y="3987462"/>
                </a:lnTo>
                <a:lnTo>
                  <a:pt x="0" y="398746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C61B004E-A6F8-D984-FF73-54EEE69EF6CA}"/>
              </a:ext>
            </a:extLst>
          </p:cNvPr>
          <p:cNvGrpSpPr/>
          <p:nvPr/>
        </p:nvGrpSpPr>
        <p:grpSpPr>
          <a:xfrm>
            <a:off x="-1363845" y="-1134861"/>
            <a:ext cx="7389304" cy="3401107"/>
            <a:chOff x="-1683657" y="-1683657"/>
            <a:chExt cx="7389304" cy="3401107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05A3BD1B-D9A5-692B-B458-AC4848CB75E5}"/>
                </a:ext>
              </a:extLst>
            </p:cNvPr>
            <p:cNvGrpSpPr/>
            <p:nvPr/>
          </p:nvGrpSpPr>
          <p:grpSpPr>
            <a:xfrm>
              <a:off x="-1683657" y="-1683657"/>
              <a:ext cx="3367314" cy="3367314"/>
              <a:chOff x="4094696" y="-2001303"/>
              <a:chExt cx="4002606" cy="4002606"/>
            </a:xfrm>
          </p:grpSpPr>
          <p:sp>
            <p:nvSpPr>
              <p:cNvPr id="12" name="椭圆 9">
                <a:extLst>
                  <a:ext uri="{FF2B5EF4-FFF2-40B4-BE49-F238E27FC236}">
                    <a16:creationId xmlns:a16="http://schemas.microsoft.com/office/drawing/2014/main" id="{0FD76133-27B0-8645-40E3-D28EBF5B92A7}"/>
                  </a:ext>
                </a:extLst>
              </p:cNvPr>
              <p:cNvSpPr/>
              <p:nvPr/>
            </p:nvSpPr>
            <p:spPr>
              <a:xfrm>
                <a:off x="4094696" y="-2001303"/>
                <a:ext cx="4002606" cy="4002606"/>
              </a:xfrm>
              <a:prstGeom prst="ellipse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0">
                <a:extLst>
                  <a:ext uri="{FF2B5EF4-FFF2-40B4-BE49-F238E27FC236}">
                    <a16:creationId xmlns:a16="http://schemas.microsoft.com/office/drawing/2014/main" id="{BA3F438E-E0B2-61B7-FA33-B6CACB41E9FB}"/>
                  </a:ext>
                </a:extLst>
              </p:cNvPr>
              <p:cNvSpPr/>
              <p:nvPr/>
            </p:nvSpPr>
            <p:spPr>
              <a:xfrm>
                <a:off x="4175669" y="-1920330"/>
                <a:ext cx="3840660" cy="3840660"/>
              </a:xfrm>
              <a:prstGeom prst="ellipse">
                <a:avLst/>
              </a:prstGeom>
              <a:solidFill>
                <a:schemeClr val="accent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1">
                <a:extLst>
                  <a:ext uri="{FF2B5EF4-FFF2-40B4-BE49-F238E27FC236}">
                    <a16:creationId xmlns:a16="http://schemas.microsoft.com/office/drawing/2014/main" id="{2230F3FA-0AEC-1D5D-B5BC-E174B508998C}"/>
                  </a:ext>
                </a:extLst>
              </p:cNvPr>
              <p:cNvSpPr/>
              <p:nvPr/>
            </p:nvSpPr>
            <p:spPr>
              <a:xfrm>
                <a:off x="4248150" y="-1847850"/>
                <a:ext cx="3695700" cy="3695700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>
              <a:extLst>
                <a:ext uri="{FF2B5EF4-FFF2-40B4-BE49-F238E27FC236}">
                  <a16:creationId xmlns:a16="http://schemas.microsoft.com/office/drawing/2014/main" id="{133F8EAF-8266-E14B-D523-2C40701F1880}"/>
                </a:ext>
              </a:extLst>
            </p:cNvPr>
            <p:cNvSpPr txBox="1"/>
            <p:nvPr/>
          </p:nvSpPr>
          <p:spPr>
            <a:xfrm>
              <a:off x="167477" y="6675"/>
              <a:ext cx="92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70C0">
                      <a:alpha val="90000"/>
                    </a:srgbClr>
                  </a:solidFill>
                </a:rPr>
                <a:t>27</a:t>
              </a:r>
              <a:endParaRPr lang="zh-CN" altLang="en-US" sz="3200" dirty="0">
                <a:solidFill>
                  <a:srgbClr val="0070C0">
                    <a:alpha val="90000"/>
                  </a:srgbClr>
                </a:solidFill>
              </a:endParaRPr>
            </a:p>
          </p:txBody>
        </p:sp>
        <p:sp>
          <p:nvSpPr>
            <p:cNvPr id="7" name="椭圆 4">
              <a:extLst>
                <a:ext uri="{FF2B5EF4-FFF2-40B4-BE49-F238E27FC236}">
                  <a16:creationId xmlns:a16="http://schemas.microsoft.com/office/drawing/2014/main" id="{3E6E8A60-4480-FBD4-9C4D-C34A8570A84F}"/>
                </a:ext>
              </a:extLst>
            </p:cNvPr>
            <p:cNvSpPr/>
            <p:nvPr/>
          </p:nvSpPr>
          <p:spPr>
            <a:xfrm>
              <a:off x="399102" y="1546426"/>
              <a:ext cx="171024" cy="17102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5">
              <a:extLst>
                <a:ext uri="{FF2B5EF4-FFF2-40B4-BE49-F238E27FC236}">
                  <a16:creationId xmlns:a16="http://schemas.microsoft.com/office/drawing/2014/main" id="{1AF54907-7F02-376D-20E4-5F95DB4E9B6D}"/>
                </a:ext>
              </a:extLst>
            </p:cNvPr>
            <p:cNvSpPr/>
            <p:nvPr/>
          </p:nvSpPr>
          <p:spPr>
            <a:xfrm>
              <a:off x="921224" y="1506209"/>
              <a:ext cx="96701" cy="9670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6">
              <a:extLst>
                <a:ext uri="{FF2B5EF4-FFF2-40B4-BE49-F238E27FC236}">
                  <a16:creationId xmlns:a16="http://schemas.microsoft.com/office/drawing/2014/main" id="{3A77F0C2-4C3F-DD9A-FAD1-BA113341C41C}"/>
                </a:ext>
              </a:extLst>
            </p:cNvPr>
            <p:cNvSpPr/>
            <p:nvPr/>
          </p:nvSpPr>
          <p:spPr>
            <a:xfrm>
              <a:off x="1348212" y="244964"/>
              <a:ext cx="322872" cy="322872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7">
              <a:extLst>
                <a:ext uri="{FF2B5EF4-FFF2-40B4-BE49-F238E27FC236}">
                  <a16:creationId xmlns:a16="http://schemas.microsoft.com/office/drawing/2014/main" id="{53B768E6-FE59-D5D7-A61A-18F6932E0EE5}"/>
                </a:ext>
              </a:extLst>
            </p:cNvPr>
            <p:cNvSpPr txBox="1"/>
            <p:nvPr/>
          </p:nvSpPr>
          <p:spPr>
            <a:xfrm>
              <a:off x="1554561" y="-339811"/>
              <a:ext cx="4151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alpha val="90000"/>
                    </a:schemeClr>
                  </a:solidFill>
                </a:rPr>
                <a:t>Deployment</a:t>
              </a:r>
              <a:endParaRPr lang="zh-CN" altLang="en-US" sz="3200" dirty="0">
                <a:solidFill>
                  <a:schemeClr val="bg1">
                    <a:alpha val="90000"/>
                  </a:schemeClr>
                </a:solidFill>
              </a:endParaRPr>
            </a:p>
          </p:txBody>
        </p:sp>
        <p:sp>
          <p:nvSpPr>
            <p:cNvPr id="11" name="椭圆 8">
              <a:extLst>
                <a:ext uri="{FF2B5EF4-FFF2-40B4-BE49-F238E27FC236}">
                  <a16:creationId xmlns:a16="http://schemas.microsoft.com/office/drawing/2014/main" id="{60AEE77F-0081-F194-3F18-12AA381358D9}"/>
                </a:ext>
              </a:extLst>
            </p:cNvPr>
            <p:cNvSpPr/>
            <p:nvPr/>
          </p:nvSpPr>
          <p:spPr>
            <a:xfrm>
              <a:off x="963150" y="994984"/>
              <a:ext cx="96701" cy="967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7">
            <a:extLst>
              <a:ext uri="{FF2B5EF4-FFF2-40B4-BE49-F238E27FC236}">
                <a16:creationId xmlns:a16="http://schemas.microsoft.com/office/drawing/2014/main" id="{6C540DAD-9FBC-D077-8EC0-4F0068CB6D47}"/>
              </a:ext>
            </a:extLst>
          </p:cNvPr>
          <p:cNvSpPr txBox="1"/>
          <p:nvPr/>
        </p:nvSpPr>
        <p:spPr>
          <a:xfrm>
            <a:off x="1935348" y="1094472"/>
            <a:ext cx="932035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00" dirty="0">
                <a:solidFill>
                  <a:srgbClr val="0070C0"/>
                </a:solidFill>
              </a:rPr>
              <a:t>Kubernetes in </a:t>
            </a:r>
            <a:r>
              <a:rPr lang="en-US" altLang="zh-CN" sz="2300" dirty="0" err="1">
                <a:solidFill>
                  <a:srgbClr val="0070C0"/>
                </a:solidFill>
              </a:rPr>
              <a:t>minikube</a:t>
            </a:r>
            <a:r>
              <a:rPr lang="en-US" altLang="zh-CN" sz="2300" dirty="0">
                <a:solidFill>
                  <a:srgbClr val="0070C0"/>
                </a:solidFill>
              </a:rPr>
              <a:t> for container orchestration(facing networking issue).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693FC223-0E87-FCC3-DE0C-8F5F2207D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656" y="1705970"/>
            <a:ext cx="9320357" cy="484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36">
            <a:extLst>
              <a:ext uri="{FF2B5EF4-FFF2-40B4-BE49-F238E27FC236}">
                <a16:creationId xmlns:a16="http://schemas.microsoft.com/office/drawing/2014/main" id="{46066A81-657C-9B2E-3576-BE7CE9FB20D1}"/>
              </a:ext>
            </a:extLst>
          </p:cNvPr>
          <p:cNvSpPr/>
          <p:nvPr/>
        </p:nvSpPr>
        <p:spPr>
          <a:xfrm>
            <a:off x="511490" y="2266245"/>
            <a:ext cx="11486380" cy="4088835"/>
          </a:xfrm>
          <a:custGeom>
            <a:avLst/>
            <a:gdLst>
              <a:gd name="connsiteX0" fmla="*/ 0 w 3360144"/>
              <a:gd name="connsiteY0" fmla="*/ 0 h 3987462"/>
              <a:gd name="connsiteX1" fmla="*/ 3056000 w 3360144"/>
              <a:gd name="connsiteY1" fmla="*/ 0 h 3987462"/>
              <a:gd name="connsiteX2" fmla="*/ 3360144 w 3360144"/>
              <a:gd name="connsiteY2" fmla="*/ 305158 h 3987462"/>
              <a:gd name="connsiteX3" fmla="*/ 3360144 w 3360144"/>
              <a:gd name="connsiteY3" fmla="*/ 3987462 h 3987462"/>
              <a:gd name="connsiteX4" fmla="*/ 0 w 3360144"/>
              <a:gd name="connsiteY4" fmla="*/ 3987462 h 398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0144" h="3987462">
                <a:moveTo>
                  <a:pt x="0" y="0"/>
                </a:moveTo>
                <a:lnTo>
                  <a:pt x="3056000" y="0"/>
                </a:lnTo>
                <a:lnTo>
                  <a:pt x="3360144" y="305158"/>
                </a:lnTo>
                <a:lnTo>
                  <a:pt x="3360144" y="3987462"/>
                </a:lnTo>
                <a:lnTo>
                  <a:pt x="0" y="398746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C61B004E-A6F8-D984-FF73-54EEE69EF6CA}"/>
              </a:ext>
            </a:extLst>
          </p:cNvPr>
          <p:cNvGrpSpPr/>
          <p:nvPr/>
        </p:nvGrpSpPr>
        <p:grpSpPr>
          <a:xfrm>
            <a:off x="-1363845" y="-1134861"/>
            <a:ext cx="7189094" cy="3401107"/>
            <a:chOff x="-1683657" y="-1683657"/>
            <a:chExt cx="7189094" cy="3401107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05A3BD1B-D9A5-692B-B458-AC4848CB75E5}"/>
                </a:ext>
              </a:extLst>
            </p:cNvPr>
            <p:cNvGrpSpPr/>
            <p:nvPr/>
          </p:nvGrpSpPr>
          <p:grpSpPr>
            <a:xfrm>
              <a:off x="-1683657" y="-1683657"/>
              <a:ext cx="3367314" cy="3367314"/>
              <a:chOff x="4094696" y="-2001303"/>
              <a:chExt cx="4002606" cy="4002606"/>
            </a:xfrm>
          </p:grpSpPr>
          <p:sp>
            <p:nvSpPr>
              <p:cNvPr id="12" name="椭圆 9">
                <a:extLst>
                  <a:ext uri="{FF2B5EF4-FFF2-40B4-BE49-F238E27FC236}">
                    <a16:creationId xmlns:a16="http://schemas.microsoft.com/office/drawing/2014/main" id="{0FD76133-27B0-8645-40E3-D28EBF5B92A7}"/>
                  </a:ext>
                </a:extLst>
              </p:cNvPr>
              <p:cNvSpPr/>
              <p:nvPr/>
            </p:nvSpPr>
            <p:spPr>
              <a:xfrm>
                <a:off x="4094696" y="-2001303"/>
                <a:ext cx="4002606" cy="4002606"/>
              </a:xfrm>
              <a:prstGeom prst="ellipse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0">
                <a:extLst>
                  <a:ext uri="{FF2B5EF4-FFF2-40B4-BE49-F238E27FC236}">
                    <a16:creationId xmlns:a16="http://schemas.microsoft.com/office/drawing/2014/main" id="{BA3F438E-E0B2-61B7-FA33-B6CACB41E9FB}"/>
                  </a:ext>
                </a:extLst>
              </p:cNvPr>
              <p:cNvSpPr/>
              <p:nvPr/>
            </p:nvSpPr>
            <p:spPr>
              <a:xfrm>
                <a:off x="4175669" y="-1920330"/>
                <a:ext cx="3840660" cy="3840660"/>
              </a:xfrm>
              <a:prstGeom prst="ellipse">
                <a:avLst/>
              </a:prstGeom>
              <a:solidFill>
                <a:schemeClr val="accent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1">
                <a:extLst>
                  <a:ext uri="{FF2B5EF4-FFF2-40B4-BE49-F238E27FC236}">
                    <a16:creationId xmlns:a16="http://schemas.microsoft.com/office/drawing/2014/main" id="{2230F3FA-0AEC-1D5D-B5BC-E174B508998C}"/>
                  </a:ext>
                </a:extLst>
              </p:cNvPr>
              <p:cNvSpPr/>
              <p:nvPr/>
            </p:nvSpPr>
            <p:spPr>
              <a:xfrm>
                <a:off x="4248150" y="-1847850"/>
                <a:ext cx="3695700" cy="3695700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>
              <a:extLst>
                <a:ext uri="{FF2B5EF4-FFF2-40B4-BE49-F238E27FC236}">
                  <a16:creationId xmlns:a16="http://schemas.microsoft.com/office/drawing/2014/main" id="{133F8EAF-8266-E14B-D523-2C40701F1880}"/>
                </a:ext>
              </a:extLst>
            </p:cNvPr>
            <p:cNvSpPr txBox="1"/>
            <p:nvPr/>
          </p:nvSpPr>
          <p:spPr>
            <a:xfrm>
              <a:off x="191678" y="406400"/>
              <a:ext cx="92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70C0">
                      <a:alpha val="90000"/>
                    </a:srgbClr>
                  </a:solidFill>
                </a:rPr>
                <a:t>28</a:t>
              </a:r>
              <a:endParaRPr lang="zh-CN" altLang="en-US" sz="3200" dirty="0">
                <a:solidFill>
                  <a:srgbClr val="0070C0">
                    <a:alpha val="90000"/>
                  </a:srgbClr>
                </a:solidFill>
              </a:endParaRPr>
            </a:p>
          </p:txBody>
        </p:sp>
        <p:sp>
          <p:nvSpPr>
            <p:cNvPr id="7" name="椭圆 4">
              <a:extLst>
                <a:ext uri="{FF2B5EF4-FFF2-40B4-BE49-F238E27FC236}">
                  <a16:creationId xmlns:a16="http://schemas.microsoft.com/office/drawing/2014/main" id="{3E6E8A60-4480-FBD4-9C4D-C34A8570A84F}"/>
                </a:ext>
              </a:extLst>
            </p:cNvPr>
            <p:cNvSpPr/>
            <p:nvPr/>
          </p:nvSpPr>
          <p:spPr>
            <a:xfrm>
              <a:off x="399102" y="1546426"/>
              <a:ext cx="171024" cy="17102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5">
              <a:extLst>
                <a:ext uri="{FF2B5EF4-FFF2-40B4-BE49-F238E27FC236}">
                  <a16:creationId xmlns:a16="http://schemas.microsoft.com/office/drawing/2014/main" id="{1AF54907-7F02-376D-20E4-5F95DB4E9B6D}"/>
                </a:ext>
              </a:extLst>
            </p:cNvPr>
            <p:cNvSpPr/>
            <p:nvPr/>
          </p:nvSpPr>
          <p:spPr>
            <a:xfrm>
              <a:off x="921224" y="1506209"/>
              <a:ext cx="96701" cy="9670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6">
              <a:extLst>
                <a:ext uri="{FF2B5EF4-FFF2-40B4-BE49-F238E27FC236}">
                  <a16:creationId xmlns:a16="http://schemas.microsoft.com/office/drawing/2014/main" id="{3A77F0C2-4C3F-DD9A-FAD1-BA113341C41C}"/>
                </a:ext>
              </a:extLst>
            </p:cNvPr>
            <p:cNvSpPr/>
            <p:nvPr/>
          </p:nvSpPr>
          <p:spPr>
            <a:xfrm>
              <a:off x="1348212" y="244964"/>
              <a:ext cx="322872" cy="322872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7">
              <a:extLst>
                <a:ext uri="{FF2B5EF4-FFF2-40B4-BE49-F238E27FC236}">
                  <a16:creationId xmlns:a16="http://schemas.microsoft.com/office/drawing/2014/main" id="{53B768E6-FE59-D5D7-A61A-18F6932E0EE5}"/>
                </a:ext>
              </a:extLst>
            </p:cNvPr>
            <p:cNvSpPr txBox="1"/>
            <p:nvPr/>
          </p:nvSpPr>
          <p:spPr>
            <a:xfrm>
              <a:off x="1354351" y="343569"/>
              <a:ext cx="4151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alpha val="90000"/>
                    </a:schemeClr>
                  </a:solidFill>
                </a:rPr>
                <a:t>Deployment</a:t>
              </a:r>
              <a:endParaRPr lang="zh-CN" altLang="en-US" sz="3200" dirty="0">
                <a:solidFill>
                  <a:schemeClr val="bg1">
                    <a:alpha val="90000"/>
                  </a:schemeClr>
                </a:solidFill>
              </a:endParaRPr>
            </a:p>
          </p:txBody>
        </p:sp>
        <p:sp>
          <p:nvSpPr>
            <p:cNvPr id="11" name="椭圆 8">
              <a:extLst>
                <a:ext uri="{FF2B5EF4-FFF2-40B4-BE49-F238E27FC236}">
                  <a16:creationId xmlns:a16="http://schemas.microsoft.com/office/drawing/2014/main" id="{60AEE77F-0081-F194-3F18-12AA381358D9}"/>
                </a:ext>
              </a:extLst>
            </p:cNvPr>
            <p:cNvSpPr/>
            <p:nvPr/>
          </p:nvSpPr>
          <p:spPr>
            <a:xfrm>
              <a:off x="963150" y="994984"/>
              <a:ext cx="96701" cy="967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7">
            <a:extLst>
              <a:ext uri="{FF2B5EF4-FFF2-40B4-BE49-F238E27FC236}">
                <a16:creationId xmlns:a16="http://schemas.microsoft.com/office/drawing/2014/main" id="{6C540DAD-9FBC-D077-8EC0-4F0068CB6D47}"/>
              </a:ext>
            </a:extLst>
          </p:cNvPr>
          <p:cNvSpPr txBox="1"/>
          <p:nvPr/>
        </p:nvSpPr>
        <p:spPr>
          <a:xfrm>
            <a:off x="1379663" y="2374352"/>
            <a:ext cx="932035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00" dirty="0">
                <a:solidFill>
                  <a:srgbClr val="0070C0"/>
                </a:solidFill>
              </a:rPr>
              <a:t>Kubernetes Services.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86DB2314-B1DE-3D54-061E-B2422E0B1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47" y="3032211"/>
            <a:ext cx="10804688" cy="307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43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36">
            <a:extLst>
              <a:ext uri="{FF2B5EF4-FFF2-40B4-BE49-F238E27FC236}">
                <a16:creationId xmlns:a16="http://schemas.microsoft.com/office/drawing/2014/main" id="{46066A81-657C-9B2E-3576-BE7CE9FB20D1}"/>
              </a:ext>
            </a:extLst>
          </p:cNvPr>
          <p:cNvSpPr/>
          <p:nvPr/>
        </p:nvSpPr>
        <p:spPr>
          <a:xfrm>
            <a:off x="369390" y="1575746"/>
            <a:ext cx="11628480" cy="5145094"/>
          </a:xfrm>
          <a:custGeom>
            <a:avLst/>
            <a:gdLst>
              <a:gd name="connsiteX0" fmla="*/ 0 w 3360144"/>
              <a:gd name="connsiteY0" fmla="*/ 0 h 3987462"/>
              <a:gd name="connsiteX1" fmla="*/ 3056000 w 3360144"/>
              <a:gd name="connsiteY1" fmla="*/ 0 h 3987462"/>
              <a:gd name="connsiteX2" fmla="*/ 3360144 w 3360144"/>
              <a:gd name="connsiteY2" fmla="*/ 305158 h 3987462"/>
              <a:gd name="connsiteX3" fmla="*/ 3360144 w 3360144"/>
              <a:gd name="connsiteY3" fmla="*/ 3987462 h 3987462"/>
              <a:gd name="connsiteX4" fmla="*/ 0 w 3360144"/>
              <a:gd name="connsiteY4" fmla="*/ 3987462 h 398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0144" h="3987462">
                <a:moveTo>
                  <a:pt x="0" y="0"/>
                </a:moveTo>
                <a:lnTo>
                  <a:pt x="3056000" y="0"/>
                </a:lnTo>
                <a:lnTo>
                  <a:pt x="3360144" y="305158"/>
                </a:lnTo>
                <a:lnTo>
                  <a:pt x="3360144" y="3987462"/>
                </a:lnTo>
                <a:lnTo>
                  <a:pt x="0" y="398746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C61B004E-A6F8-D984-FF73-54EEE69EF6CA}"/>
              </a:ext>
            </a:extLst>
          </p:cNvPr>
          <p:cNvGrpSpPr/>
          <p:nvPr/>
        </p:nvGrpSpPr>
        <p:grpSpPr>
          <a:xfrm>
            <a:off x="-1363845" y="-1134861"/>
            <a:ext cx="7120973" cy="3401107"/>
            <a:chOff x="-1683657" y="-1683657"/>
            <a:chExt cx="7120973" cy="3401107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05A3BD1B-D9A5-692B-B458-AC4848CB75E5}"/>
                </a:ext>
              </a:extLst>
            </p:cNvPr>
            <p:cNvGrpSpPr/>
            <p:nvPr/>
          </p:nvGrpSpPr>
          <p:grpSpPr>
            <a:xfrm>
              <a:off x="-1683657" y="-1683657"/>
              <a:ext cx="3367314" cy="3367314"/>
              <a:chOff x="4094696" y="-2001303"/>
              <a:chExt cx="4002606" cy="4002606"/>
            </a:xfrm>
          </p:grpSpPr>
          <p:sp>
            <p:nvSpPr>
              <p:cNvPr id="12" name="椭圆 9">
                <a:extLst>
                  <a:ext uri="{FF2B5EF4-FFF2-40B4-BE49-F238E27FC236}">
                    <a16:creationId xmlns:a16="http://schemas.microsoft.com/office/drawing/2014/main" id="{0FD76133-27B0-8645-40E3-D28EBF5B92A7}"/>
                  </a:ext>
                </a:extLst>
              </p:cNvPr>
              <p:cNvSpPr/>
              <p:nvPr/>
            </p:nvSpPr>
            <p:spPr>
              <a:xfrm>
                <a:off x="4094696" y="-2001303"/>
                <a:ext cx="4002606" cy="4002606"/>
              </a:xfrm>
              <a:prstGeom prst="ellipse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0">
                <a:extLst>
                  <a:ext uri="{FF2B5EF4-FFF2-40B4-BE49-F238E27FC236}">
                    <a16:creationId xmlns:a16="http://schemas.microsoft.com/office/drawing/2014/main" id="{BA3F438E-E0B2-61B7-FA33-B6CACB41E9FB}"/>
                  </a:ext>
                </a:extLst>
              </p:cNvPr>
              <p:cNvSpPr/>
              <p:nvPr/>
            </p:nvSpPr>
            <p:spPr>
              <a:xfrm>
                <a:off x="4175669" y="-1920330"/>
                <a:ext cx="3840660" cy="3840660"/>
              </a:xfrm>
              <a:prstGeom prst="ellipse">
                <a:avLst/>
              </a:prstGeom>
              <a:solidFill>
                <a:schemeClr val="accent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1">
                <a:extLst>
                  <a:ext uri="{FF2B5EF4-FFF2-40B4-BE49-F238E27FC236}">
                    <a16:creationId xmlns:a16="http://schemas.microsoft.com/office/drawing/2014/main" id="{2230F3FA-0AEC-1D5D-B5BC-E174B508998C}"/>
                  </a:ext>
                </a:extLst>
              </p:cNvPr>
              <p:cNvSpPr/>
              <p:nvPr/>
            </p:nvSpPr>
            <p:spPr>
              <a:xfrm>
                <a:off x="4248150" y="-1847850"/>
                <a:ext cx="3695700" cy="3695700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>
              <a:extLst>
                <a:ext uri="{FF2B5EF4-FFF2-40B4-BE49-F238E27FC236}">
                  <a16:creationId xmlns:a16="http://schemas.microsoft.com/office/drawing/2014/main" id="{133F8EAF-8266-E14B-D523-2C40701F1880}"/>
                </a:ext>
              </a:extLst>
            </p:cNvPr>
            <p:cNvSpPr txBox="1"/>
            <p:nvPr/>
          </p:nvSpPr>
          <p:spPr>
            <a:xfrm>
              <a:off x="284000" y="10556"/>
              <a:ext cx="92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70C0">
                      <a:alpha val="90000"/>
                    </a:srgbClr>
                  </a:solidFill>
                </a:rPr>
                <a:t>29</a:t>
              </a:r>
              <a:endParaRPr lang="zh-CN" altLang="en-US" sz="3200" dirty="0">
                <a:solidFill>
                  <a:srgbClr val="0070C0">
                    <a:alpha val="90000"/>
                  </a:srgbClr>
                </a:solidFill>
              </a:endParaRPr>
            </a:p>
          </p:txBody>
        </p:sp>
        <p:sp>
          <p:nvSpPr>
            <p:cNvPr id="7" name="椭圆 4">
              <a:extLst>
                <a:ext uri="{FF2B5EF4-FFF2-40B4-BE49-F238E27FC236}">
                  <a16:creationId xmlns:a16="http://schemas.microsoft.com/office/drawing/2014/main" id="{3E6E8A60-4480-FBD4-9C4D-C34A8570A84F}"/>
                </a:ext>
              </a:extLst>
            </p:cNvPr>
            <p:cNvSpPr/>
            <p:nvPr/>
          </p:nvSpPr>
          <p:spPr>
            <a:xfrm>
              <a:off x="399102" y="1546426"/>
              <a:ext cx="171024" cy="17102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5">
              <a:extLst>
                <a:ext uri="{FF2B5EF4-FFF2-40B4-BE49-F238E27FC236}">
                  <a16:creationId xmlns:a16="http://schemas.microsoft.com/office/drawing/2014/main" id="{1AF54907-7F02-376D-20E4-5F95DB4E9B6D}"/>
                </a:ext>
              </a:extLst>
            </p:cNvPr>
            <p:cNvSpPr/>
            <p:nvPr/>
          </p:nvSpPr>
          <p:spPr>
            <a:xfrm>
              <a:off x="921224" y="1506209"/>
              <a:ext cx="96701" cy="9670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6">
              <a:extLst>
                <a:ext uri="{FF2B5EF4-FFF2-40B4-BE49-F238E27FC236}">
                  <a16:creationId xmlns:a16="http://schemas.microsoft.com/office/drawing/2014/main" id="{3A77F0C2-4C3F-DD9A-FAD1-BA113341C41C}"/>
                </a:ext>
              </a:extLst>
            </p:cNvPr>
            <p:cNvSpPr/>
            <p:nvPr/>
          </p:nvSpPr>
          <p:spPr>
            <a:xfrm>
              <a:off x="1348212" y="244964"/>
              <a:ext cx="322872" cy="322872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7">
              <a:extLst>
                <a:ext uri="{FF2B5EF4-FFF2-40B4-BE49-F238E27FC236}">
                  <a16:creationId xmlns:a16="http://schemas.microsoft.com/office/drawing/2014/main" id="{53B768E6-FE59-D5D7-A61A-18F6932E0EE5}"/>
                </a:ext>
              </a:extLst>
            </p:cNvPr>
            <p:cNvSpPr txBox="1"/>
            <p:nvPr/>
          </p:nvSpPr>
          <p:spPr>
            <a:xfrm>
              <a:off x="1286230" y="-115545"/>
              <a:ext cx="4151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alpha val="90000"/>
                    </a:schemeClr>
                  </a:solidFill>
                </a:rPr>
                <a:t>Maintenance</a:t>
              </a:r>
              <a:endParaRPr lang="zh-CN" altLang="en-US" sz="3200" dirty="0">
                <a:solidFill>
                  <a:schemeClr val="bg1">
                    <a:alpha val="90000"/>
                  </a:schemeClr>
                </a:solidFill>
              </a:endParaRPr>
            </a:p>
          </p:txBody>
        </p:sp>
        <p:sp>
          <p:nvSpPr>
            <p:cNvPr id="11" name="椭圆 8">
              <a:extLst>
                <a:ext uri="{FF2B5EF4-FFF2-40B4-BE49-F238E27FC236}">
                  <a16:creationId xmlns:a16="http://schemas.microsoft.com/office/drawing/2014/main" id="{60AEE77F-0081-F194-3F18-12AA381358D9}"/>
                </a:ext>
              </a:extLst>
            </p:cNvPr>
            <p:cNvSpPr/>
            <p:nvPr/>
          </p:nvSpPr>
          <p:spPr>
            <a:xfrm>
              <a:off x="963150" y="994984"/>
              <a:ext cx="96701" cy="967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7">
            <a:extLst>
              <a:ext uri="{FF2B5EF4-FFF2-40B4-BE49-F238E27FC236}">
                <a16:creationId xmlns:a16="http://schemas.microsoft.com/office/drawing/2014/main" id="{6C540DAD-9FBC-D077-8EC0-4F0068CB6D47}"/>
              </a:ext>
            </a:extLst>
          </p:cNvPr>
          <p:cNvSpPr txBox="1"/>
          <p:nvPr/>
        </p:nvSpPr>
        <p:spPr>
          <a:xfrm>
            <a:off x="-745819" y="1840474"/>
            <a:ext cx="93203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00" dirty="0">
                <a:solidFill>
                  <a:srgbClr val="0070C0"/>
                </a:solidFill>
              </a:rPr>
              <a:t>Prometheus Integration to search docker metrics.</a:t>
            </a:r>
          </a:p>
          <a:p>
            <a:pPr algn="ctr"/>
            <a:endParaRPr lang="en-US" altLang="zh-CN" sz="2300" dirty="0">
              <a:solidFill>
                <a:srgbClr val="0070C0"/>
              </a:solidFill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C00D8B64-0B29-1509-B408-183C54E1E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0" y="2300574"/>
            <a:ext cx="11135860" cy="436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0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0234" y="1669269"/>
            <a:ext cx="4509383" cy="4460545"/>
            <a:chOff x="690234" y="1669269"/>
            <a:chExt cx="4509383" cy="44605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604"/>
            <a:stretch/>
          </p:blipFill>
          <p:spPr>
            <a:xfrm>
              <a:off x="690234" y="1669269"/>
              <a:ext cx="4509383" cy="446054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690234" y="1669269"/>
              <a:ext cx="4509383" cy="446054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35" name="矩形 34"/>
          <p:cNvSpPr/>
          <p:nvPr/>
        </p:nvSpPr>
        <p:spPr>
          <a:xfrm rot="2700000">
            <a:off x="-551768" y="-110435"/>
            <a:ext cx="7212046" cy="71339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20517" y="1885278"/>
            <a:ext cx="4005908" cy="4006868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47058" y="1885278"/>
            <a:ext cx="4005908" cy="4006868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-1683657" y="-1683657"/>
            <a:ext cx="7450279" cy="3401107"/>
            <a:chOff x="-1683657" y="-1683657"/>
            <a:chExt cx="7450279" cy="3401107"/>
          </a:xfrm>
        </p:grpSpPr>
        <p:grpSp>
          <p:nvGrpSpPr>
            <p:cNvPr id="8" name="组合 7"/>
            <p:cNvGrpSpPr/>
            <p:nvPr/>
          </p:nvGrpSpPr>
          <p:grpSpPr>
            <a:xfrm>
              <a:off x="-1683657" y="-1683657"/>
              <a:ext cx="3367314" cy="3367314"/>
              <a:chOff x="4094696" y="-2001303"/>
              <a:chExt cx="4002606" cy="4002606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4094696" y="-2001303"/>
                <a:ext cx="4002606" cy="4002606"/>
              </a:xfrm>
              <a:prstGeom prst="ellipse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4175669" y="-1920330"/>
                <a:ext cx="3840660" cy="3840660"/>
              </a:xfrm>
              <a:prstGeom prst="ellipse">
                <a:avLst/>
              </a:prstGeom>
              <a:solidFill>
                <a:schemeClr val="accent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248150" y="-1847850"/>
                <a:ext cx="3695700" cy="3695700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191678" y="406400"/>
              <a:ext cx="92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70C0">
                      <a:alpha val="90000"/>
                    </a:srgbClr>
                  </a:solidFill>
                </a:rPr>
                <a:t>03</a:t>
              </a:r>
              <a:endParaRPr lang="zh-CN" altLang="en-US" sz="3200" dirty="0">
                <a:solidFill>
                  <a:srgbClr val="0070C0">
                    <a:alpha val="90000"/>
                  </a:srgbClr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9102" y="1546426"/>
              <a:ext cx="171024" cy="17102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921224" y="1506209"/>
              <a:ext cx="96701" cy="9670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348212" y="244964"/>
              <a:ext cx="322872" cy="322872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15536" y="406399"/>
              <a:ext cx="4151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alpha val="90000"/>
                    </a:schemeClr>
                  </a:solidFill>
                </a:rPr>
                <a:t>Ideation</a:t>
              </a:r>
            </a:p>
          </p:txBody>
        </p:sp>
        <p:sp>
          <p:nvSpPr>
            <p:cNvPr id="14" name="椭圆 13"/>
            <p:cNvSpPr/>
            <p:nvPr/>
          </p:nvSpPr>
          <p:spPr>
            <a:xfrm>
              <a:off x="963150" y="994984"/>
              <a:ext cx="96701" cy="967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3571717" y="1947321"/>
            <a:ext cx="3903508" cy="3904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598258" y="1947321"/>
            <a:ext cx="3903508" cy="3904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590581" y="4323863"/>
            <a:ext cx="3894769" cy="7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u="sng" dirty="0">
                <a:solidFill>
                  <a:srgbClr val="0070C0"/>
                </a:solidFill>
              </a:rPr>
              <a:t>Inadequate Information: </a:t>
            </a:r>
            <a:r>
              <a:rPr lang="en-US" altLang="zh-CN" sz="1400" dirty="0">
                <a:solidFill>
                  <a:srgbClr val="0070C0"/>
                </a:solidFill>
              </a:rPr>
              <a:t>Lack of data on new lecturers and specific course details.</a:t>
            </a:r>
          </a:p>
        </p:txBody>
      </p:sp>
      <p:sp>
        <p:nvSpPr>
          <p:cNvPr id="29" name="矩形 28"/>
          <p:cNvSpPr/>
          <p:nvPr/>
        </p:nvSpPr>
        <p:spPr>
          <a:xfrm>
            <a:off x="7606996" y="4938520"/>
            <a:ext cx="3894769" cy="617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u="sng" dirty="0">
                <a:solidFill>
                  <a:srgbClr val="0070C0"/>
                </a:solidFill>
              </a:rPr>
              <a:t>Practical Benefits:</a:t>
            </a:r>
            <a:r>
              <a:rPr lang="en-US" sz="1200" u="sng" dirty="0">
                <a:solidFill>
                  <a:srgbClr val="0070C0"/>
                </a:solidFill>
              </a:rPr>
              <a:t> </a:t>
            </a:r>
            <a:r>
              <a:rPr lang="en-US" sz="1200" dirty="0">
                <a:solidFill>
                  <a:srgbClr val="0070C0"/>
                </a:solidFill>
              </a:rPr>
              <a:t>The platform aims to save students time, money and help with academic success at SCU.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926396" y="1615536"/>
            <a:ext cx="658368" cy="65836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926396" y="3355370"/>
            <a:ext cx="658368" cy="65836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26396" y="5095204"/>
            <a:ext cx="658368" cy="65836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3628754" y="2013536"/>
            <a:ext cx="594065" cy="576024"/>
            <a:chOff x="3691079" y="2063197"/>
            <a:chExt cx="764033" cy="764033"/>
          </a:xfrm>
        </p:grpSpPr>
        <p:sp>
          <p:nvSpPr>
            <p:cNvPr id="20" name="矩形 19"/>
            <p:cNvSpPr/>
            <p:nvPr/>
          </p:nvSpPr>
          <p:spPr>
            <a:xfrm>
              <a:off x="3691079" y="2063197"/>
              <a:ext cx="764033" cy="76403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3691079" y="2063197"/>
              <a:ext cx="764033" cy="381600"/>
            </a:xfrm>
            <a:prstGeom prst="rect">
              <a:avLst/>
            </a:prstGeom>
            <a:solidFill>
              <a:srgbClr val="007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682833" y="2027212"/>
            <a:ext cx="534652" cy="526363"/>
            <a:chOff x="7711783" y="2063197"/>
            <a:chExt cx="764033" cy="764033"/>
          </a:xfrm>
        </p:grpSpPr>
        <p:sp>
          <p:nvSpPr>
            <p:cNvPr id="22" name="矩形 21"/>
            <p:cNvSpPr/>
            <p:nvPr/>
          </p:nvSpPr>
          <p:spPr>
            <a:xfrm>
              <a:off x="7711783" y="2063197"/>
              <a:ext cx="764033" cy="76403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7711783" y="2063197"/>
              <a:ext cx="764033" cy="381600"/>
            </a:xfrm>
            <a:prstGeom prst="rect">
              <a:avLst/>
            </a:prstGeom>
            <a:solidFill>
              <a:srgbClr val="007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Freeform 186"/>
          <p:cNvSpPr>
            <a:spLocks noEditPoints="1"/>
          </p:cNvSpPr>
          <p:nvPr/>
        </p:nvSpPr>
        <p:spPr bwMode="auto">
          <a:xfrm>
            <a:off x="3907995" y="2204706"/>
            <a:ext cx="330200" cy="481013"/>
          </a:xfrm>
          <a:custGeom>
            <a:avLst/>
            <a:gdLst>
              <a:gd name="T0" fmla="*/ 88 w 88"/>
              <a:gd name="T1" fmla="*/ 76 h 128"/>
              <a:gd name="T2" fmla="*/ 80 w 88"/>
              <a:gd name="T3" fmla="*/ 76 h 128"/>
              <a:gd name="T4" fmla="*/ 44 w 88"/>
              <a:gd name="T5" fmla="*/ 104 h 128"/>
              <a:gd name="T6" fmla="*/ 8 w 88"/>
              <a:gd name="T7" fmla="*/ 76 h 128"/>
              <a:gd name="T8" fmla="*/ 0 w 88"/>
              <a:gd name="T9" fmla="*/ 76 h 128"/>
              <a:gd name="T10" fmla="*/ 40 w 88"/>
              <a:gd name="T11" fmla="*/ 112 h 128"/>
              <a:gd name="T12" fmla="*/ 40 w 88"/>
              <a:gd name="T13" fmla="*/ 120 h 128"/>
              <a:gd name="T14" fmla="*/ 36 w 88"/>
              <a:gd name="T15" fmla="*/ 120 h 128"/>
              <a:gd name="T16" fmla="*/ 32 w 88"/>
              <a:gd name="T17" fmla="*/ 124 h 128"/>
              <a:gd name="T18" fmla="*/ 36 w 88"/>
              <a:gd name="T19" fmla="*/ 128 h 128"/>
              <a:gd name="T20" fmla="*/ 40 w 88"/>
              <a:gd name="T21" fmla="*/ 128 h 128"/>
              <a:gd name="T22" fmla="*/ 48 w 88"/>
              <a:gd name="T23" fmla="*/ 128 h 128"/>
              <a:gd name="T24" fmla="*/ 52 w 88"/>
              <a:gd name="T25" fmla="*/ 128 h 128"/>
              <a:gd name="T26" fmla="*/ 56 w 88"/>
              <a:gd name="T27" fmla="*/ 124 h 128"/>
              <a:gd name="T28" fmla="*/ 52 w 88"/>
              <a:gd name="T29" fmla="*/ 120 h 128"/>
              <a:gd name="T30" fmla="*/ 48 w 88"/>
              <a:gd name="T31" fmla="*/ 120 h 128"/>
              <a:gd name="T32" fmla="*/ 48 w 88"/>
              <a:gd name="T33" fmla="*/ 112 h 128"/>
              <a:gd name="T34" fmla="*/ 88 w 88"/>
              <a:gd name="T35" fmla="*/ 76 h 128"/>
              <a:gd name="T36" fmla="*/ 44 w 88"/>
              <a:gd name="T37" fmla="*/ 96 h 128"/>
              <a:gd name="T38" fmla="*/ 72 w 88"/>
              <a:gd name="T39" fmla="*/ 68 h 128"/>
              <a:gd name="T40" fmla="*/ 72 w 88"/>
              <a:gd name="T41" fmla="*/ 28 h 128"/>
              <a:gd name="T42" fmla="*/ 44 w 88"/>
              <a:gd name="T43" fmla="*/ 0 h 128"/>
              <a:gd name="T44" fmla="*/ 16 w 88"/>
              <a:gd name="T45" fmla="*/ 28 h 128"/>
              <a:gd name="T46" fmla="*/ 16 w 88"/>
              <a:gd name="T47" fmla="*/ 68 h 128"/>
              <a:gd name="T48" fmla="*/ 44 w 88"/>
              <a:gd name="T49" fmla="*/ 96 h 128"/>
              <a:gd name="T50" fmla="*/ 24 w 88"/>
              <a:gd name="T51" fmla="*/ 28 h 128"/>
              <a:gd name="T52" fmla="*/ 44 w 88"/>
              <a:gd name="T53" fmla="*/ 8 h 128"/>
              <a:gd name="T54" fmla="*/ 64 w 88"/>
              <a:gd name="T55" fmla="*/ 28 h 128"/>
              <a:gd name="T56" fmla="*/ 64 w 88"/>
              <a:gd name="T57" fmla="*/ 68 h 128"/>
              <a:gd name="T58" fmla="*/ 44 w 88"/>
              <a:gd name="T59" fmla="*/ 88 h 128"/>
              <a:gd name="T60" fmla="*/ 24 w 88"/>
              <a:gd name="T61" fmla="*/ 68 h 128"/>
              <a:gd name="T62" fmla="*/ 24 w 88"/>
              <a:gd name="T63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8" h="128">
                <a:moveTo>
                  <a:pt x="88" y="76"/>
                </a:moveTo>
                <a:cubicBezTo>
                  <a:pt x="80" y="76"/>
                  <a:pt x="80" y="76"/>
                  <a:pt x="80" y="76"/>
                </a:cubicBezTo>
                <a:cubicBezTo>
                  <a:pt x="76" y="92"/>
                  <a:pt x="61" y="104"/>
                  <a:pt x="44" y="104"/>
                </a:cubicBezTo>
                <a:cubicBezTo>
                  <a:pt x="27" y="104"/>
                  <a:pt x="12" y="92"/>
                  <a:pt x="8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4" y="95"/>
                  <a:pt x="20" y="110"/>
                  <a:pt x="40" y="112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34" y="120"/>
                  <a:pt x="32" y="122"/>
                  <a:pt x="32" y="124"/>
                </a:cubicBezTo>
                <a:cubicBezTo>
                  <a:pt x="32" y="126"/>
                  <a:pt x="34" y="128"/>
                  <a:pt x="36" y="128"/>
                </a:cubicBezTo>
                <a:cubicBezTo>
                  <a:pt x="40" y="128"/>
                  <a:pt x="40" y="128"/>
                  <a:pt x="40" y="128"/>
                </a:cubicBezTo>
                <a:cubicBezTo>
                  <a:pt x="48" y="128"/>
                  <a:pt x="48" y="128"/>
                  <a:pt x="48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4" y="128"/>
                  <a:pt x="56" y="126"/>
                  <a:pt x="56" y="124"/>
                </a:cubicBezTo>
                <a:cubicBezTo>
                  <a:pt x="56" y="122"/>
                  <a:pt x="54" y="120"/>
                  <a:pt x="52" y="120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68" y="110"/>
                  <a:pt x="84" y="95"/>
                  <a:pt x="88" y="76"/>
                </a:cubicBezTo>
                <a:close/>
                <a:moveTo>
                  <a:pt x="44" y="96"/>
                </a:moveTo>
                <a:cubicBezTo>
                  <a:pt x="59" y="96"/>
                  <a:pt x="72" y="83"/>
                  <a:pt x="72" y="68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13"/>
                  <a:pt x="59" y="0"/>
                  <a:pt x="44" y="0"/>
                </a:cubicBezTo>
                <a:cubicBezTo>
                  <a:pt x="29" y="0"/>
                  <a:pt x="16" y="13"/>
                  <a:pt x="16" y="28"/>
                </a:cubicBezTo>
                <a:cubicBezTo>
                  <a:pt x="16" y="68"/>
                  <a:pt x="16" y="68"/>
                  <a:pt x="16" y="68"/>
                </a:cubicBezTo>
                <a:cubicBezTo>
                  <a:pt x="16" y="83"/>
                  <a:pt x="29" y="96"/>
                  <a:pt x="44" y="96"/>
                </a:cubicBezTo>
                <a:close/>
                <a:moveTo>
                  <a:pt x="24" y="28"/>
                </a:moveTo>
                <a:cubicBezTo>
                  <a:pt x="24" y="17"/>
                  <a:pt x="33" y="8"/>
                  <a:pt x="44" y="8"/>
                </a:cubicBezTo>
                <a:cubicBezTo>
                  <a:pt x="55" y="8"/>
                  <a:pt x="64" y="17"/>
                  <a:pt x="64" y="28"/>
                </a:cubicBezTo>
                <a:cubicBezTo>
                  <a:pt x="64" y="68"/>
                  <a:pt x="64" y="68"/>
                  <a:pt x="64" y="68"/>
                </a:cubicBezTo>
                <a:cubicBezTo>
                  <a:pt x="64" y="79"/>
                  <a:pt x="55" y="88"/>
                  <a:pt x="44" y="88"/>
                </a:cubicBezTo>
                <a:cubicBezTo>
                  <a:pt x="33" y="88"/>
                  <a:pt x="24" y="79"/>
                  <a:pt x="24" y="68"/>
                </a:cubicBezTo>
                <a:lnTo>
                  <a:pt x="24" y="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83"/>
          <p:cNvSpPr>
            <a:spLocks noEditPoints="1"/>
          </p:cNvSpPr>
          <p:nvPr/>
        </p:nvSpPr>
        <p:spPr bwMode="auto">
          <a:xfrm>
            <a:off x="7813636" y="2158981"/>
            <a:ext cx="484188" cy="476250"/>
          </a:xfrm>
          <a:custGeom>
            <a:avLst/>
            <a:gdLst>
              <a:gd name="T0" fmla="*/ 122 w 129"/>
              <a:gd name="T1" fmla="*/ 15 h 127"/>
              <a:gd name="T2" fmla="*/ 111 w 129"/>
              <a:gd name="T3" fmla="*/ 3 h 127"/>
              <a:gd name="T4" fmla="*/ 99 w 129"/>
              <a:gd name="T5" fmla="*/ 3 h 127"/>
              <a:gd name="T6" fmla="*/ 82 w 129"/>
              <a:gd name="T7" fmla="*/ 26 h 127"/>
              <a:gd name="T8" fmla="*/ 82 w 129"/>
              <a:gd name="T9" fmla="*/ 38 h 127"/>
              <a:gd name="T10" fmla="*/ 89 w 129"/>
              <a:gd name="T11" fmla="*/ 45 h 127"/>
              <a:gd name="T12" fmla="*/ 70 w 129"/>
              <a:gd name="T13" fmla="*/ 66 h 127"/>
              <a:gd name="T14" fmla="*/ 46 w 129"/>
              <a:gd name="T15" fmla="*/ 88 h 127"/>
              <a:gd name="T16" fmla="*/ 39 w 129"/>
              <a:gd name="T17" fmla="*/ 81 h 127"/>
              <a:gd name="T18" fmla="*/ 27 w 129"/>
              <a:gd name="T19" fmla="*/ 81 h 127"/>
              <a:gd name="T20" fmla="*/ 4 w 129"/>
              <a:gd name="T21" fmla="*/ 98 h 127"/>
              <a:gd name="T22" fmla="*/ 4 w 129"/>
              <a:gd name="T23" fmla="*/ 109 h 127"/>
              <a:gd name="T24" fmla="*/ 16 w 129"/>
              <a:gd name="T25" fmla="*/ 121 h 127"/>
              <a:gd name="T26" fmla="*/ 39 w 129"/>
              <a:gd name="T27" fmla="*/ 121 h 127"/>
              <a:gd name="T28" fmla="*/ 86 w 129"/>
              <a:gd name="T29" fmla="*/ 85 h 127"/>
              <a:gd name="T30" fmla="*/ 122 w 129"/>
              <a:gd name="T31" fmla="*/ 38 h 127"/>
              <a:gd name="T32" fmla="*/ 122 w 129"/>
              <a:gd name="T33" fmla="*/ 15 h 127"/>
              <a:gd name="T34" fmla="*/ 117 w 129"/>
              <a:gd name="T35" fmla="*/ 32 h 127"/>
              <a:gd name="T36" fmla="*/ 82 w 129"/>
              <a:gd name="T37" fmla="*/ 78 h 127"/>
              <a:gd name="T38" fmla="*/ 33 w 129"/>
              <a:gd name="T39" fmla="*/ 115 h 127"/>
              <a:gd name="T40" fmla="*/ 21 w 129"/>
              <a:gd name="T41" fmla="*/ 115 h 127"/>
              <a:gd name="T42" fmla="*/ 14 w 129"/>
              <a:gd name="T43" fmla="*/ 107 h 127"/>
              <a:gd name="T44" fmla="*/ 14 w 129"/>
              <a:gd name="T45" fmla="*/ 100 h 127"/>
              <a:gd name="T46" fmla="*/ 28 w 129"/>
              <a:gd name="T47" fmla="*/ 89 h 127"/>
              <a:gd name="T48" fmla="*/ 36 w 129"/>
              <a:gd name="T49" fmla="*/ 89 h 127"/>
              <a:gd name="T50" fmla="*/ 45 w 129"/>
              <a:gd name="T51" fmla="*/ 98 h 127"/>
              <a:gd name="T52" fmla="*/ 100 w 129"/>
              <a:gd name="T53" fmla="*/ 44 h 127"/>
              <a:gd name="T54" fmla="*/ 90 w 129"/>
              <a:gd name="T55" fmla="*/ 35 h 127"/>
              <a:gd name="T56" fmla="*/ 90 w 129"/>
              <a:gd name="T57" fmla="*/ 27 h 127"/>
              <a:gd name="T58" fmla="*/ 101 w 129"/>
              <a:gd name="T59" fmla="*/ 13 h 127"/>
              <a:gd name="T60" fmla="*/ 109 w 129"/>
              <a:gd name="T61" fmla="*/ 13 h 127"/>
              <a:gd name="T62" fmla="*/ 116 w 129"/>
              <a:gd name="T63" fmla="*/ 20 h 127"/>
              <a:gd name="T64" fmla="*/ 117 w 129"/>
              <a:gd name="T65" fmla="*/ 32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9" h="127">
                <a:moveTo>
                  <a:pt x="122" y="15"/>
                </a:moveTo>
                <a:cubicBezTo>
                  <a:pt x="111" y="3"/>
                  <a:pt x="111" y="3"/>
                  <a:pt x="111" y="3"/>
                </a:cubicBezTo>
                <a:cubicBezTo>
                  <a:pt x="108" y="0"/>
                  <a:pt x="102" y="0"/>
                  <a:pt x="99" y="3"/>
                </a:cubicBezTo>
                <a:cubicBezTo>
                  <a:pt x="82" y="26"/>
                  <a:pt x="82" y="26"/>
                  <a:pt x="82" y="26"/>
                </a:cubicBezTo>
                <a:cubicBezTo>
                  <a:pt x="79" y="30"/>
                  <a:pt x="79" y="35"/>
                  <a:pt x="82" y="38"/>
                </a:cubicBezTo>
                <a:cubicBezTo>
                  <a:pt x="89" y="45"/>
                  <a:pt x="89" y="45"/>
                  <a:pt x="89" y="45"/>
                </a:cubicBezTo>
                <a:cubicBezTo>
                  <a:pt x="84" y="52"/>
                  <a:pt x="78" y="59"/>
                  <a:pt x="70" y="66"/>
                </a:cubicBezTo>
                <a:cubicBezTo>
                  <a:pt x="63" y="74"/>
                  <a:pt x="54" y="82"/>
                  <a:pt x="46" y="88"/>
                </a:cubicBezTo>
                <a:cubicBezTo>
                  <a:pt x="39" y="81"/>
                  <a:pt x="39" y="81"/>
                  <a:pt x="39" y="81"/>
                </a:cubicBezTo>
                <a:cubicBezTo>
                  <a:pt x="36" y="78"/>
                  <a:pt x="31" y="78"/>
                  <a:pt x="27" y="81"/>
                </a:cubicBezTo>
                <a:cubicBezTo>
                  <a:pt x="4" y="98"/>
                  <a:pt x="4" y="98"/>
                  <a:pt x="4" y="98"/>
                </a:cubicBezTo>
                <a:cubicBezTo>
                  <a:pt x="0" y="101"/>
                  <a:pt x="1" y="106"/>
                  <a:pt x="4" y="109"/>
                </a:cubicBezTo>
                <a:cubicBezTo>
                  <a:pt x="16" y="121"/>
                  <a:pt x="16" y="121"/>
                  <a:pt x="16" y="121"/>
                </a:cubicBezTo>
                <a:cubicBezTo>
                  <a:pt x="22" y="127"/>
                  <a:pt x="30" y="125"/>
                  <a:pt x="39" y="121"/>
                </a:cubicBezTo>
                <a:cubicBezTo>
                  <a:pt x="39" y="121"/>
                  <a:pt x="64" y="107"/>
                  <a:pt x="86" y="85"/>
                </a:cubicBezTo>
                <a:cubicBezTo>
                  <a:pt x="106" y="65"/>
                  <a:pt x="122" y="38"/>
                  <a:pt x="122" y="38"/>
                </a:cubicBezTo>
                <a:cubicBezTo>
                  <a:pt x="126" y="29"/>
                  <a:pt x="129" y="21"/>
                  <a:pt x="122" y="15"/>
                </a:cubicBezTo>
                <a:close/>
                <a:moveTo>
                  <a:pt x="117" y="32"/>
                </a:moveTo>
                <a:cubicBezTo>
                  <a:pt x="110" y="45"/>
                  <a:pt x="95" y="65"/>
                  <a:pt x="82" y="78"/>
                </a:cubicBezTo>
                <a:cubicBezTo>
                  <a:pt x="67" y="94"/>
                  <a:pt x="33" y="115"/>
                  <a:pt x="33" y="115"/>
                </a:cubicBezTo>
                <a:cubicBezTo>
                  <a:pt x="30" y="117"/>
                  <a:pt x="23" y="117"/>
                  <a:pt x="21" y="115"/>
                </a:cubicBezTo>
                <a:cubicBezTo>
                  <a:pt x="14" y="107"/>
                  <a:pt x="14" y="107"/>
                  <a:pt x="14" y="107"/>
                </a:cubicBezTo>
                <a:cubicBezTo>
                  <a:pt x="12" y="105"/>
                  <a:pt x="12" y="102"/>
                  <a:pt x="14" y="100"/>
                </a:cubicBezTo>
                <a:cubicBezTo>
                  <a:pt x="28" y="89"/>
                  <a:pt x="28" y="89"/>
                  <a:pt x="28" y="89"/>
                </a:cubicBezTo>
                <a:cubicBezTo>
                  <a:pt x="31" y="87"/>
                  <a:pt x="34" y="87"/>
                  <a:pt x="36" y="89"/>
                </a:cubicBezTo>
                <a:cubicBezTo>
                  <a:pt x="45" y="98"/>
                  <a:pt x="45" y="98"/>
                  <a:pt x="45" y="98"/>
                </a:cubicBezTo>
                <a:cubicBezTo>
                  <a:pt x="47" y="97"/>
                  <a:pt x="81" y="74"/>
                  <a:pt x="100" y="44"/>
                </a:cubicBezTo>
                <a:cubicBezTo>
                  <a:pt x="90" y="35"/>
                  <a:pt x="90" y="35"/>
                  <a:pt x="90" y="35"/>
                </a:cubicBezTo>
                <a:cubicBezTo>
                  <a:pt x="88" y="33"/>
                  <a:pt x="89" y="30"/>
                  <a:pt x="90" y="27"/>
                </a:cubicBezTo>
                <a:cubicBezTo>
                  <a:pt x="101" y="13"/>
                  <a:pt x="101" y="13"/>
                  <a:pt x="101" y="13"/>
                </a:cubicBezTo>
                <a:cubicBezTo>
                  <a:pt x="103" y="10"/>
                  <a:pt x="107" y="11"/>
                  <a:pt x="109" y="13"/>
                </a:cubicBezTo>
                <a:cubicBezTo>
                  <a:pt x="116" y="20"/>
                  <a:pt x="116" y="20"/>
                  <a:pt x="116" y="20"/>
                </a:cubicBezTo>
                <a:cubicBezTo>
                  <a:pt x="119" y="23"/>
                  <a:pt x="118" y="29"/>
                  <a:pt x="117" y="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712339" y="2876889"/>
            <a:ext cx="858638" cy="9127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658345" y="2876889"/>
            <a:ext cx="858638" cy="9127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606996" y="2664220"/>
            <a:ext cx="3894769" cy="894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u="sng" dirty="0">
                <a:solidFill>
                  <a:srgbClr val="0070C0"/>
                </a:solidFill>
              </a:rPr>
              <a:t>Focused and Comprehensive</a:t>
            </a:r>
            <a:r>
              <a:rPr lang="en-US" altLang="zh-CN" sz="1200" u="sng" dirty="0">
                <a:solidFill>
                  <a:srgbClr val="0070C0"/>
                </a:solidFill>
              </a:rPr>
              <a:t>: </a:t>
            </a:r>
            <a:r>
              <a:rPr lang="en-US" altLang="zh-CN" sz="1200" dirty="0">
                <a:solidFill>
                  <a:srgbClr val="0070C0"/>
                </a:solidFill>
              </a:rPr>
              <a:t>Designed by SCU students for SCU students, providing detailed and organized information about courses, lecturers and course materials (syllabus).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405568" y="2041518"/>
            <a:ext cx="27972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>
                    <a:alpha val="90000"/>
                  </a:srgbClr>
                </a:solidFill>
              </a:rPr>
              <a:t>Pros of Rate My Course:</a:t>
            </a:r>
          </a:p>
          <a:p>
            <a:endParaRPr lang="en-US" altLang="zh-CN" sz="2000" dirty="0">
              <a:solidFill>
                <a:srgbClr val="0070C0">
                  <a:alpha val="90000"/>
                </a:srgb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26287" y="2136186"/>
            <a:ext cx="32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>
                    <a:alpha val="90000"/>
                  </a:srgbClr>
                </a:solidFill>
              </a:rPr>
              <a:t>Drawbacks of Existing Platform</a:t>
            </a:r>
          </a:p>
        </p:txBody>
      </p:sp>
      <p:sp>
        <p:nvSpPr>
          <p:cNvPr id="25" name="矩形 24"/>
          <p:cNvSpPr/>
          <p:nvPr/>
        </p:nvSpPr>
        <p:spPr>
          <a:xfrm>
            <a:off x="3590772" y="2680956"/>
            <a:ext cx="3894769" cy="1028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u="sng" dirty="0">
                <a:solidFill>
                  <a:srgbClr val="0070C0">
                    <a:alpha val="90000"/>
                  </a:srgbClr>
                </a:solidFill>
              </a:rPr>
              <a:t>Fragmented Information</a:t>
            </a:r>
            <a:r>
              <a:rPr lang="en-US" altLang="zh-CN" sz="1400" b="1" dirty="0">
                <a:solidFill>
                  <a:srgbClr val="0070C0">
                    <a:alpha val="90000"/>
                  </a:srgbClr>
                </a:solidFill>
              </a:rPr>
              <a:t>: </a:t>
            </a:r>
            <a:r>
              <a:rPr lang="en-US" altLang="zh-CN" sz="1400" dirty="0">
                <a:solidFill>
                  <a:srgbClr val="0070C0">
                    <a:alpha val="90000"/>
                  </a:srgbClr>
                </a:solidFill>
              </a:rPr>
              <a:t>Data scattered across multiple platforms like </a:t>
            </a:r>
            <a:r>
              <a:rPr lang="en-US" altLang="zh-CN" sz="1400" dirty="0" err="1">
                <a:solidFill>
                  <a:srgbClr val="0070C0">
                    <a:alpha val="90000"/>
                  </a:srgbClr>
                </a:solidFill>
              </a:rPr>
              <a:t>RateMyProfessor</a:t>
            </a:r>
            <a:r>
              <a:rPr lang="en-US" altLang="zh-CN" sz="1400" dirty="0">
                <a:solidFill>
                  <a:srgbClr val="0070C0">
                    <a:alpha val="90000"/>
                  </a:srgbClr>
                </a:solidFill>
              </a:rPr>
              <a:t>, Reddit, Discord.</a:t>
            </a:r>
          </a:p>
        </p:txBody>
      </p:sp>
      <p:sp>
        <p:nvSpPr>
          <p:cNvPr id="33" name="矩形 24">
            <a:extLst>
              <a:ext uri="{FF2B5EF4-FFF2-40B4-BE49-F238E27FC236}">
                <a16:creationId xmlns:a16="http://schemas.microsoft.com/office/drawing/2014/main" id="{9930E3AD-923F-1DF6-ADC2-2F713EF8C27C}"/>
              </a:ext>
            </a:extLst>
          </p:cNvPr>
          <p:cNvSpPr/>
          <p:nvPr/>
        </p:nvSpPr>
        <p:spPr>
          <a:xfrm>
            <a:off x="3611214" y="3699703"/>
            <a:ext cx="3894769" cy="7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u="sng" dirty="0">
                <a:solidFill>
                  <a:srgbClr val="0070C0">
                    <a:alpha val="90000"/>
                  </a:srgbClr>
                </a:solidFill>
              </a:rPr>
              <a:t>Unverified Reviews: </a:t>
            </a:r>
            <a:r>
              <a:rPr lang="en-US" altLang="zh-CN" sz="1400" dirty="0">
                <a:solidFill>
                  <a:srgbClr val="0070C0">
                    <a:alpha val="90000"/>
                  </a:srgbClr>
                </a:solidFill>
              </a:rPr>
              <a:t>No mechanism to validate if reviews are from actual university students.</a:t>
            </a:r>
          </a:p>
        </p:txBody>
      </p:sp>
      <p:sp>
        <p:nvSpPr>
          <p:cNvPr id="34" name="矩形 25">
            <a:extLst>
              <a:ext uri="{FF2B5EF4-FFF2-40B4-BE49-F238E27FC236}">
                <a16:creationId xmlns:a16="http://schemas.microsoft.com/office/drawing/2014/main" id="{395D84B3-27CB-C42F-A784-651839E560FF}"/>
              </a:ext>
            </a:extLst>
          </p:cNvPr>
          <p:cNvSpPr/>
          <p:nvPr/>
        </p:nvSpPr>
        <p:spPr>
          <a:xfrm>
            <a:off x="3606056" y="5050892"/>
            <a:ext cx="3894769" cy="7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u="sng" dirty="0">
                <a:solidFill>
                  <a:srgbClr val="0070C0"/>
                </a:solidFill>
              </a:rPr>
              <a:t>Time Consuming: </a:t>
            </a:r>
            <a:r>
              <a:rPr lang="en-US" altLang="zh-CN" sz="1400" dirty="0">
                <a:solidFill>
                  <a:srgbClr val="0070C0"/>
                </a:solidFill>
              </a:rPr>
              <a:t>Navigating and searching for information on various platforms is tedious.</a:t>
            </a:r>
          </a:p>
        </p:txBody>
      </p:sp>
      <p:sp>
        <p:nvSpPr>
          <p:cNvPr id="38" name="矩形 26">
            <a:extLst>
              <a:ext uri="{FF2B5EF4-FFF2-40B4-BE49-F238E27FC236}">
                <a16:creationId xmlns:a16="http://schemas.microsoft.com/office/drawing/2014/main" id="{B082C855-FE11-8E04-85D5-87A1538C33AB}"/>
              </a:ext>
            </a:extLst>
          </p:cNvPr>
          <p:cNvSpPr/>
          <p:nvPr/>
        </p:nvSpPr>
        <p:spPr>
          <a:xfrm>
            <a:off x="7650675" y="3565360"/>
            <a:ext cx="3894769" cy="617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u="sng" dirty="0">
                <a:solidFill>
                  <a:srgbClr val="0070C0"/>
                </a:solidFill>
              </a:rPr>
              <a:t>Easy to use filter: </a:t>
            </a:r>
            <a:r>
              <a:rPr lang="en-US" altLang="zh-CN" sz="1200" dirty="0">
                <a:solidFill>
                  <a:srgbClr val="0070C0"/>
                </a:solidFill>
              </a:rPr>
              <a:t>focused on courses and professors with simple filter to find course of interest.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45" name="矩形 28">
            <a:extLst>
              <a:ext uri="{FF2B5EF4-FFF2-40B4-BE49-F238E27FC236}">
                <a16:creationId xmlns:a16="http://schemas.microsoft.com/office/drawing/2014/main" id="{608F467F-C979-C9D1-1222-4A4B7E21C9B7}"/>
              </a:ext>
            </a:extLst>
          </p:cNvPr>
          <p:cNvSpPr/>
          <p:nvPr/>
        </p:nvSpPr>
        <p:spPr>
          <a:xfrm>
            <a:off x="7628836" y="4307127"/>
            <a:ext cx="3894769" cy="894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u="sng" dirty="0">
                <a:solidFill>
                  <a:srgbClr val="0070C0"/>
                </a:solidFill>
              </a:rPr>
              <a:t>Verified Reviewers: </a:t>
            </a:r>
            <a:r>
              <a:rPr lang="en-US" altLang="zh-CN" sz="1200" dirty="0">
                <a:solidFill>
                  <a:srgbClr val="0070C0"/>
                </a:solidFill>
              </a:rPr>
              <a:t>Implementing a verification mechanism for accounts to enhance reliability and credibility.</a:t>
            </a: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99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4.16667E-6 -0.2541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7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4.16667E-6 0.2532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6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54167E-6 1.11111E-6 L -0.42852 0.7615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32" y="3807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5" grpId="0" animBg="1"/>
      <p:bldP spid="6" grpId="0" animBg="1"/>
      <p:bldP spid="18" grpId="0" animBg="1"/>
      <p:bldP spid="19" grpId="0" animBg="1"/>
      <p:bldP spid="26" grpId="0"/>
      <p:bldP spid="29" grpId="0"/>
      <p:bldP spid="30" grpId="0" animBg="1"/>
      <p:bldP spid="30" grpId="1" animBg="1"/>
      <p:bldP spid="31" grpId="0" animBg="1"/>
      <p:bldP spid="32" grpId="0" animBg="1"/>
      <p:bldP spid="32" grpId="1" animBg="1"/>
      <p:bldP spid="21" grpId="0" animBg="1"/>
      <p:bldP spid="23" grpId="0" animBg="1"/>
      <p:bldP spid="41" grpId="0" animBg="1"/>
      <p:bldP spid="42" grpId="0" animBg="1"/>
      <p:bldP spid="27" grpId="0"/>
      <p:bldP spid="28" grpId="0"/>
      <p:bldP spid="24" grpId="0"/>
      <p:bldP spid="25" grpId="0"/>
      <p:bldP spid="33" grpId="0"/>
      <p:bldP spid="34" grpId="0"/>
      <p:bldP spid="38" grpId="0"/>
      <p:bldP spid="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36">
            <a:extLst>
              <a:ext uri="{FF2B5EF4-FFF2-40B4-BE49-F238E27FC236}">
                <a16:creationId xmlns:a16="http://schemas.microsoft.com/office/drawing/2014/main" id="{46066A81-657C-9B2E-3576-BE7CE9FB20D1}"/>
              </a:ext>
            </a:extLst>
          </p:cNvPr>
          <p:cNvSpPr/>
          <p:nvPr/>
        </p:nvSpPr>
        <p:spPr>
          <a:xfrm>
            <a:off x="1661410" y="1592130"/>
            <a:ext cx="10306201" cy="5145094"/>
          </a:xfrm>
          <a:custGeom>
            <a:avLst/>
            <a:gdLst>
              <a:gd name="connsiteX0" fmla="*/ 0 w 3360144"/>
              <a:gd name="connsiteY0" fmla="*/ 0 h 3987462"/>
              <a:gd name="connsiteX1" fmla="*/ 3056000 w 3360144"/>
              <a:gd name="connsiteY1" fmla="*/ 0 h 3987462"/>
              <a:gd name="connsiteX2" fmla="*/ 3360144 w 3360144"/>
              <a:gd name="connsiteY2" fmla="*/ 305158 h 3987462"/>
              <a:gd name="connsiteX3" fmla="*/ 3360144 w 3360144"/>
              <a:gd name="connsiteY3" fmla="*/ 3987462 h 3987462"/>
              <a:gd name="connsiteX4" fmla="*/ 0 w 3360144"/>
              <a:gd name="connsiteY4" fmla="*/ 3987462 h 398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0144" h="3987462">
                <a:moveTo>
                  <a:pt x="0" y="0"/>
                </a:moveTo>
                <a:lnTo>
                  <a:pt x="3056000" y="0"/>
                </a:lnTo>
                <a:lnTo>
                  <a:pt x="3360144" y="305158"/>
                </a:lnTo>
                <a:lnTo>
                  <a:pt x="3360144" y="3987462"/>
                </a:lnTo>
                <a:lnTo>
                  <a:pt x="0" y="398746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C61B004E-A6F8-D984-FF73-54EEE69EF6CA}"/>
              </a:ext>
            </a:extLst>
          </p:cNvPr>
          <p:cNvGrpSpPr/>
          <p:nvPr/>
        </p:nvGrpSpPr>
        <p:grpSpPr>
          <a:xfrm>
            <a:off x="-1363845" y="-1134861"/>
            <a:ext cx="7120973" cy="3401107"/>
            <a:chOff x="-1683657" y="-1683657"/>
            <a:chExt cx="7120973" cy="3401107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05A3BD1B-D9A5-692B-B458-AC4848CB75E5}"/>
                </a:ext>
              </a:extLst>
            </p:cNvPr>
            <p:cNvGrpSpPr/>
            <p:nvPr/>
          </p:nvGrpSpPr>
          <p:grpSpPr>
            <a:xfrm>
              <a:off x="-1683657" y="-1683657"/>
              <a:ext cx="3367314" cy="3367314"/>
              <a:chOff x="4094696" y="-2001303"/>
              <a:chExt cx="4002606" cy="4002606"/>
            </a:xfrm>
          </p:grpSpPr>
          <p:sp>
            <p:nvSpPr>
              <p:cNvPr id="12" name="椭圆 9">
                <a:extLst>
                  <a:ext uri="{FF2B5EF4-FFF2-40B4-BE49-F238E27FC236}">
                    <a16:creationId xmlns:a16="http://schemas.microsoft.com/office/drawing/2014/main" id="{0FD76133-27B0-8645-40E3-D28EBF5B92A7}"/>
                  </a:ext>
                </a:extLst>
              </p:cNvPr>
              <p:cNvSpPr/>
              <p:nvPr/>
            </p:nvSpPr>
            <p:spPr>
              <a:xfrm>
                <a:off x="4094696" y="-2001303"/>
                <a:ext cx="4002606" cy="4002606"/>
              </a:xfrm>
              <a:prstGeom prst="ellipse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0">
                <a:extLst>
                  <a:ext uri="{FF2B5EF4-FFF2-40B4-BE49-F238E27FC236}">
                    <a16:creationId xmlns:a16="http://schemas.microsoft.com/office/drawing/2014/main" id="{BA3F438E-E0B2-61B7-FA33-B6CACB41E9FB}"/>
                  </a:ext>
                </a:extLst>
              </p:cNvPr>
              <p:cNvSpPr/>
              <p:nvPr/>
            </p:nvSpPr>
            <p:spPr>
              <a:xfrm>
                <a:off x="4175669" y="-1920330"/>
                <a:ext cx="3840660" cy="3840660"/>
              </a:xfrm>
              <a:prstGeom prst="ellipse">
                <a:avLst/>
              </a:prstGeom>
              <a:solidFill>
                <a:schemeClr val="accent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1">
                <a:extLst>
                  <a:ext uri="{FF2B5EF4-FFF2-40B4-BE49-F238E27FC236}">
                    <a16:creationId xmlns:a16="http://schemas.microsoft.com/office/drawing/2014/main" id="{2230F3FA-0AEC-1D5D-B5BC-E174B508998C}"/>
                  </a:ext>
                </a:extLst>
              </p:cNvPr>
              <p:cNvSpPr/>
              <p:nvPr/>
            </p:nvSpPr>
            <p:spPr>
              <a:xfrm>
                <a:off x="4248150" y="-1847850"/>
                <a:ext cx="3695700" cy="3695700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>
              <a:extLst>
                <a:ext uri="{FF2B5EF4-FFF2-40B4-BE49-F238E27FC236}">
                  <a16:creationId xmlns:a16="http://schemas.microsoft.com/office/drawing/2014/main" id="{133F8EAF-8266-E14B-D523-2C40701F1880}"/>
                </a:ext>
              </a:extLst>
            </p:cNvPr>
            <p:cNvSpPr txBox="1"/>
            <p:nvPr/>
          </p:nvSpPr>
          <p:spPr>
            <a:xfrm>
              <a:off x="191678" y="406400"/>
              <a:ext cx="92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70C0">
                      <a:alpha val="90000"/>
                    </a:srgbClr>
                  </a:solidFill>
                </a:rPr>
                <a:t>30</a:t>
              </a:r>
              <a:endParaRPr lang="zh-CN" altLang="en-US" sz="3200" dirty="0">
                <a:solidFill>
                  <a:srgbClr val="0070C0">
                    <a:alpha val="90000"/>
                  </a:srgbClr>
                </a:solidFill>
              </a:endParaRPr>
            </a:p>
          </p:txBody>
        </p:sp>
        <p:sp>
          <p:nvSpPr>
            <p:cNvPr id="7" name="椭圆 4">
              <a:extLst>
                <a:ext uri="{FF2B5EF4-FFF2-40B4-BE49-F238E27FC236}">
                  <a16:creationId xmlns:a16="http://schemas.microsoft.com/office/drawing/2014/main" id="{3E6E8A60-4480-FBD4-9C4D-C34A8570A84F}"/>
                </a:ext>
              </a:extLst>
            </p:cNvPr>
            <p:cNvSpPr/>
            <p:nvPr/>
          </p:nvSpPr>
          <p:spPr>
            <a:xfrm>
              <a:off x="399102" y="1546426"/>
              <a:ext cx="171024" cy="17102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5">
              <a:extLst>
                <a:ext uri="{FF2B5EF4-FFF2-40B4-BE49-F238E27FC236}">
                  <a16:creationId xmlns:a16="http://schemas.microsoft.com/office/drawing/2014/main" id="{1AF54907-7F02-376D-20E4-5F95DB4E9B6D}"/>
                </a:ext>
              </a:extLst>
            </p:cNvPr>
            <p:cNvSpPr/>
            <p:nvPr/>
          </p:nvSpPr>
          <p:spPr>
            <a:xfrm>
              <a:off x="921224" y="1506209"/>
              <a:ext cx="96701" cy="9670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6">
              <a:extLst>
                <a:ext uri="{FF2B5EF4-FFF2-40B4-BE49-F238E27FC236}">
                  <a16:creationId xmlns:a16="http://schemas.microsoft.com/office/drawing/2014/main" id="{3A77F0C2-4C3F-DD9A-FAD1-BA113341C41C}"/>
                </a:ext>
              </a:extLst>
            </p:cNvPr>
            <p:cNvSpPr/>
            <p:nvPr/>
          </p:nvSpPr>
          <p:spPr>
            <a:xfrm>
              <a:off x="1348212" y="244964"/>
              <a:ext cx="322872" cy="322872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7">
              <a:extLst>
                <a:ext uri="{FF2B5EF4-FFF2-40B4-BE49-F238E27FC236}">
                  <a16:creationId xmlns:a16="http://schemas.microsoft.com/office/drawing/2014/main" id="{53B768E6-FE59-D5D7-A61A-18F6932E0EE5}"/>
                </a:ext>
              </a:extLst>
            </p:cNvPr>
            <p:cNvSpPr txBox="1"/>
            <p:nvPr/>
          </p:nvSpPr>
          <p:spPr>
            <a:xfrm>
              <a:off x="1286230" y="194393"/>
              <a:ext cx="4151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alpha val="90000"/>
                    </a:schemeClr>
                  </a:solidFill>
                </a:rPr>
                <a:t>Maintenance</a:t>
              </a:r>
              <a:endParaRPr lang="zh-CN" altLang="en-US" sz="3200" dirty="0">
                <a:solidFill>
                  <a:schemeClr val="bg1">
                    <a:alpha val="90000"/>
                  </a:schemeClr>
                </a:solidFill>
              </a:endParaRPr>
            </a:p>
          </p:txBody>
        </p:sp>
        <p:sp>
          <p:nvSpPr>
            <p:cNvPr id="11" name="椭圆 8">
              <a:extLst>
                <a:ext uri="{FF2B5EF4-FFF2-40B4-BE49-F238E27FC236}">
                  <a16:creationId xmlns:a16="http://schemas.microsoft.com/office/drawing/2014/main" id="{60AEE77F-0081-F194-3F18-12AA381358D9}"/>
                </a:ext>
              </a:extLst>
            </p:cNvPr>
            <p:cNvSpPr/>
            <p:nvPr/>
          </p:nvSpPr>
          <p:spPr>
            <a:xfrm>
              <a:off x="963150" y="994984"/>
              <a:ext cx="96701" cy="967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7">
            <a:extLst>
              <a:ext uri="{FF2B5EF4-FFF2-40B4-BE49-F238E27FC236}">
                <a16:creationId xmlns:a16="http://schemas.microsoft.com/office/drawing/2014/main" id="{6C540DAD-9FBC-D077-8EC0-4F0068CB6D47}"/>
              </a:ext>
            </a:extLst>
          </p:cNvPr>
          <p:cNvSpPr txBox="1"/>
          <p:nvPr/>
        </p:nvSpPr>
        <p:spPr>
          <a:xfrm>
            <a:off x="591228" y="1764222"/>
            <a:ext cx="119208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00" dirty="0">
                <a:solidFill>
                  <a:srgbClr val="0070C0"/>
                </a:solidFill>
              </a:rPr>
              <a:t>Grafana dashboards to visualize ingested docker metrics.</a:t>
            </a:r>
          </a:p>
          <a:p>
            <a:pPr algn="ctr"/>
            <a:endParaRPr lang="en-US" altLang="zh-CN" sz="2300" dirty="0">
              <a:solidFill>
                <a:srgbClr val="0070C0"/>
              </a:solidFill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A4A1EDFB-AD67-70BF-1DDA-E065F808B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415" y="2292554"/>
            <a:ext cx="9123738" cy="434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22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36">
            <a:extLst>
              <a:ext uri="{FF2B5EF4-FFF2-40B4-BE49-F238E27FC236}">
                <a16:creationId xmlns:a16="http://schemas.microsoft.com/office/drawing/2014/main" id="{46066A81-657C-9B2E-3576-BE7CE9FB20D1}"/>
              </a:ext>
            </a:extLst>
          </p:cNvPr>
          <p:cNvSpPr/>
          <p:nvPr/>
        </p:nvSpPr>
        <p:spPr>
          <a:xfrm>
            <a:off x="1791502" y="955197"/>
            <a:ext cx="10306201" cy="5638462"/>
          </a:xfrm>
          <a:custGeom>
            <a:avLst/>
            <a:gdLst>
              <a:gd name="connsiteX0" fmla="*/ 0 w 3360144"/>
              <a:gd name="connsiteY0" fmla="*/ 0 h 3987462"/>
              <a:gd name="connsiteX1" fmla="*/ 3056000 w 3360144"/>
              <a:gd name="connsiteY1" fmla="*/ 0 h 3987462"/>
              <a:gd name="connsiteX2" fmla="*/ 3360144 w 3360144"/>
              <a:gd name="connsiteY2" fmla="*/ 305158 h 3987462"/>
              <a:gd name="connsiteX3" fmla="*/ 3360144 w 3360144"/>
              <a:gd name="connsiteY3" fmla="*/ 3987462 h 3987462"/>
              <a:gd name="connsiteX4" fmla="*/ 0 w 3360144"/>
              <a:gd name="connsiteY4" fmla="*/ 3987462 h 398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0144" h="3987462">
                <a:moveTo>
                  <a:pt x="0" y="0"/>
                </a:moveTo>
                <a:lnTo>
                  <a:pt x="3056000" y="0"/>
                </a:lnTo>
                <a:lnTo>
                  <a:pt x="3360144" y="305158"/>
                </a:lnTo>
                <a:lnTo>
                  <a:pt x="3360144" y="3987462"/>
                </a:lnTo>
                <a:lnTo>
                  <a:pt x="0" y="398746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C61B004E-A6F8-D984-FF73-54EEE69EF6CA}"/>
              </a:ext>
            </a:extLst>
          </p:cNvPr>
          <p:cNvGrpSpPr/>
          <p:nvPr/>
        </p:nvGrpSpPr>
        <p:grpSpPr>
          <a:xfrm>
            <a:off x="-1363845" y="-1134861"/>
            <a:ext cx="7240072" cy="3401107"/>
            <a:chOff x="-1683657" y="-1683657"/>
            <a:chExt cx="7240072" cy="3401107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05A3BD1B-D9A5-692B-B458-AC4848CB75E5}"/>
                </a:ext>
              </a:extLst>
            </p:cNvPr>
            <p:cNvGrpSpPr/>
            <p:nvPr/>
          </p:nvGrpSpPr>
          <p:grpSpPr>
            <a:xfrm>
              <a:off x="-1683657" y="-1683657"/>
              <a:ext cx="3367314" cy="3367314"/>
              <a:chOff x="4094696" y="-2001303"/>
              <a:chExt cx="4002606" cy="4002606"/>
            </a:xfrm>
          </p:grpSpPr>
          <p:sp>
            <p:nvSpPr>
              <p:cNvPr id="12" name="椭圆 9">
                <a:extLst>
                  <a:ext uri="{FF2B5EF4-FFF2-40B4-BE49-F238E27FC236}">
                    <a16:creationId xmlns:a16="http://schemas.microsoft.com/office/drawing/2014/main" id="{0FD76133-27B0-8645-40E3-D28EBF5B92A7}"/>
                  </a:ext>
                </a:extLst>
              </p:cNvPr>
              <p:cNvSpPr/>
              <p:nvPr/>
            </p:nvSpPr>
            <p:spPr>
              <a:xfrm>
                <a:off x="4094696" y="-2001303"/>
                <a:ext cx="4002606" cy="4002606"/>
              </a:xfrm>
              <a:prstGeom prst="ellipse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0">
                <a:extLst>
                  <a:ext uri="{FF2B5EF4-FFF2-40B4-BE49-F238E27FC236}">
                    <a16:creationId xmlns:a16="http://schemas.microsoft.com/office/drawing/2014/main" id="{BA3F438E-E0B2-61B7-FA33-B6CACB41E9FB}"/>
                  </a:ext>
                </a:extLst>
              </p:cNvPr>
              <p:cNvSpPr/>
              <p:nvPr/>
            </p:nvSpPr>
            <p:spPr>
              <a:xfrm>
                <a:off x="4175669" y="-1920330"/>
                <a:ext cx="3840660" cy="3840660"/>
              </a:xfrm>
              <a:prstGeom prst="ellipse">
                <a:avLst/>
              </a:prstGeom>
              <a:solidFill>
                <a:schemeClr val="accent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1">
                <a:extLst>
                  <a:ext uri="{FF2B5EF4-FFF2-40B4-BE49-F238E27FC236}">
                    <a16:creationId xmlns:a16="http://schemas.microsoft.com/office/drawing/2014/main" id="{2230F3FA-0AEC-1D5D-B5BC-E174B508998C}"/>
                  </a:ext>
                </a:extLst>
              </p:cNvPr>
              <p:cNvSpPr/>
              <p:nvPr/>
            </p:nvSpPr>
            <p:spPr>
              <a:xfrm>
                <a:off x="4248150" y="-1847850"/>
                <a:ext cx="3695700" cy="3695700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>
              <a:extLst>
                <a:ext uri="{FF2B5EF4-FFF2-40B4-BE49-F238E27FC236}">
                  <a16:creationId xmlns:a16="http://schemas.microsoft.com/office/drawing/2014/main" id="{133F8EAF-8266-E14B-D523-2C40701F1880}"/>
                </a:ext>
              </a:extLst>
            </p:cNvPr>
            <p:cNvSpPr txBox="1"/>
            <p:nvPr/>
          </p:nvSpPr>
          <p:spPr>
            <a:xfrm>
              <a:off x="213379" y="-178375"/>
              <a:ext cx="92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70C0">
                      <a:alpha val="90000"/>
                    </a:srgbClr>
                  </a:solidFill>
                </a:rPr>
                <a:t>31</a:t>
              </a:r>
              <a:endParaRPr lang="zh-CN" altLang="en-US" sz="3200" dirty="0">
                <a:solidFill>
                  <a:srgbClr val="0070C0">
                    <a:alpha val="90000"/>
                  </a:srgbClr>
                </a:solidFill>
              </a:endParaRPr>
            </a:p>
          </p:txBody>
        </p:sp>
        <p:sp>
          <p:nvSpPr>
            <p:cNvPr id="7" name="椭圆 4">
              <a:extLst>
                <a:ext uri="{FF2B5EF4-FFF2-40B4-BE49-F238E27FC236}">
                  <a16:creationId xmlns:a16="http://schemas.microsoft.com/office/drawing/2014/main" id="{3E6E8A60-4480-FBD4-9C4D-C34A8570A84F}"/>
                </a:ext>
              </a:extLst>
            </p:cNvPr>
            <p:cNvSpPr/>
            <p:nvPr/>
          </p:nvSpPr>
          <p:spPr>
            <a:xfrm>
              <a:off x="399102" y="1546426"/>
              <a:ext cx="171024" cy="17102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5">
              <a:extLst>
                <a:ext uri="{FF2B5EF4-FFF2-40B4-BE49-F238E27FC236}">
                  <a16:creationId xmlns:a16="http://schemas.microsoft.com/office/drawing/2014/main" id="{1AF54907-7F02-376D-20E4-5F95DB4E9B6D}"/>
                </a:ext>
              </a:extLst>
            </p:cNvPr>
            <p:cNvSpPr/>
            <p:nvPr/>
          </p:nvSpPr>
          <p:spPr>
            <a:xfrm>
              <a:off x="921224" y="1506209"/>
              <a:ext cx="96701" cy="9670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6">
              <a:extLst>
                <a:ext uri="{FF2B5EF4-FFF2-40B4-BE49-F238E27FC236}">
                  <a16:creationId xmlns:a16="http://schemas.microsoft.com/office/drawing/2014/main" id="{3A77F0C2-4C3F-DD9A-FAD1-BA113341C41C}"/>
                </a:ext>
              </a:extLst>
            </p:cNvPr>
            <p:cNvSpPr/>
            <p:nvPr/>
          </p:nvSpPr>
          <p:spPr>
            <a:xfrm>
              <a:off x="1348212" y="244964"/>
              <a:ext cx="322872" cy="322872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7">
              <a:extLst>
                <a:ext uri="{FF2B5EF4-FFF2-40B4-BE49-F238E27FC236}">
                  <a16:creationId xmlns:a16="http://schemas.microsoft.com/office/drawing/2014/main" id="{53B768E6-FE59-D5D7-A61A-18F6932E0EE5}"/>
                </a:ext>
              </a:extLst>
            </p:cNvPr>
            <p:cNvSpPr txBox="1"/>
            <p:nvPr/>
          </p:nvSpPr>
          <p:spPr>
            <a:xfrm>
              <a:off x="1405329" y="-339811"/>
              <a:ext cx="4151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alpha val="90000"/>
                    </a:schemeClr>
                  </a:solidFill>
                </a:rPr>
                <a:t>Maintenance Logging</a:t>
              </a:r>
              <a:endParaRPr lang="zh-CN" altLang="en-US" sz="3200" dirty="0">
                <a:solidFill>
                  <a:schemeClr val="bg1">
                    <a:alpha val="90000"/>
                  </a:schemeClr>
                </a:solidFill>
              </a:endParaRPr>
            </a:p>
          </p:txBody>
        </p:sp>
        <p:sp>
          <p:nvSpPr>
            <p:cNvPr id="11" name="椭圆 8">
              <a:extLst>
                <a:ext uri="{FF2B5EF4-FFF2-40B4-BE49-F238E27FC236}">
                  <a16:creationId xmlns:a16="http://schemas.microsoft.com/office/drawing/2014/main" id="{60AEE77F-0081-F194-3F18-12AA381358D9}"/>
                </a:ext>
              </a:extLst>
            </p:cNvPr>
            <p:cNvSpPr/>
            <p:nvPr/>
          </p:nvSpPr>
          <p:spPr>
            <a:xfrm>
              <a:off x="963150" y="994984"/>
              <a:ext cx="96701" cy="967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506" name="Picture 2">
            <a:extLst>
              <a:ext uri="{FF2B5EF4-FFF2-40B4-BE49-F238E27FC236}">
                <a16:creationId xmlns:a16="http://schemas.microsoft.com/office/drawing/2014/main" id="{38DA09C5-F426-C0FF-43DA-D8B1ED79D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012" y="1376475"/>
            <a:ext cx="9485180" cy="508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30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36">
            <a:extLst>
              <a:ext uri="{FF2B5EF4-FFF2-40B4-BE49-F238E27FC236}">
                <a16:creationId xmlns:a16="http://schemas.microsoft.com/office/drawing/2014/main" id="{46066A81-657C-9B2E-3576-BE7CE9FB20D1}"/>
              </a:ext>
            </a:extLst>
          </p:cNvPr>
          <p:cNvSpPr/>
          <p:nvPr/>
        </p:nvSpPr>
        <p:spPr>
          <a:xfrm>
            <a:off x="1661410" y="1592130"/>
            <a:ext cx="10306201" cy="5145094"/>
          </a:xfrm>
          <a:custGeom>
            <a:avLst/>
            <a:gdLst>
              <a:gd name="connsiteX0" fmla="*/ 0 w 3360144"/>
              <a:gd name="connsiteY0" fmla="*/ 0 h 3987462"/>
              <a:gd name="connsiteX1" fmla="*/ 3056000 w 3360144"/>
              <a:gd name="connsiteY1" fmla="*/ 0 h 3987462"/>
              <a:gd name="connsiteX2" fmla="*/ 3360144 w 3360144"/>
              <a:gd name="connsiteY2" fmla="*/ 305158 h 3987462"/>
              <a:gd name="connsiteX3" fmla="*/ 3360144 w 3360144"/>
              <a:gd name="connsiteY3" fmla="*/ 3987462 h 3987462"/>
              <a:gd name="connsiteX4" fmla="*/ 0 w 3360144"/>
              <a:gd name="connsiteY4" fmla="*/ 3987462 h 398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0144" h="3987462">
                <a:moveTo>
                  <a:pt x="0" y="0"/>
                </a:moveTo>
                <a:lnTo>
                  <a:pt x="3056000" y="0"/>
                </a:lnTo>
                <a:lnTo>
                  <a:pt x="3360144" y="305158"/>
                </a:lnTo>
                <a:lnTo>
                  <a:pt x="3360144" y="3987462"/>
                </a:lnTo>
                <a:lnTo>
                  <a:pt x="0" y="398746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C61B004E-A6F8-D984-FF73-54EEE69EF6CA}"/>
              </a:ext>
            </a:extLst>
          </p:cNvPr>
          <p:cNvGrpSpPr/>
          <p:nvPr/>
        </p:nvGrpSpPr>
        <p:grpSpPr>
          <a:xfrm>
            <a:off x="-1363845" y="-1134861"/>
            <a:ext cx="7120973" cy="3401107"/>
            <a:chOff x="-1683657" y="-1683657"/>
            <a:chExt cx="7120973" cy="3401107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05A3BD1B-D9A5-692B-B458-AC4848CB75E5}"/>
                </a:ext>
              </a:extLst>
            </p:cNvPr>
            <p:cNvGrpSpPr/>
            <p:nvPr/>
          </p:nvGrpSpPr>
          <p:grpSpPr>
            <a:xfrm>
              <a:off x="-1683657" y="-1683657"/>
              <a:ext cx="3367314" cy="3367314"/>
              <a:chOff x="4094696" y="-2001303"/>
              <a:chExt cx="4002606" cy="4002606"/>
            </a:xfrm>
          </p:grpSpPr>
          <p:sp>
            <p:nvSpPr>
              <p:cNvPr id="12" name="椭圆 9">
                <a:extLst>
                  <a:ext uri="{FF2B5EF4-FFF2-40B4-BE49-F238E27FC236}">
                    <a16:creationId xmlns:a16="http://schemas.microsoft.com/office/drawing/2014/main" id="{0FD76133-27B0-8645-40E3-D28EBF5B92A7}"/>
                  </a:ext>
                </a:extLst>
              </p:cNvPr>
              <p:cNvSpPr/>
              <p:nvPr/>
            </p:nvSpPr>
            <p:spPr>
              <a:xfrm>
                <a:off x="4094696" y="-2001303"/>
                <a:ext cx="4002606" cy="4002606"/>
              </a:xfrm>
              <a:prstGeom prst="ellipse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0">
                <a:extLst>
                  <a:ext uri="{FF2B5EF4-FFF2-40B4-BE49-F238E27FC236}">
                    <a16:creationId xmlns:a16="http://schemas.microsoft.com/office/drawing/2014/main" id="{BA3F438E-E0B2-61B7-FA33-B6CACB41E9FB}"/>
                  </a:ext>
                </a:extLst>
              </p:cNvPr>
              <p:cNvSpPr/>
              <p:nvPr/>
            </p:nvSpPr>
            <p:spPr>
              <a:xfrm>
                <a:off x="4175669" y="-1920330"/>
                <a:ext cx="3840660" cy="3840660"/>
              </a:xfrm>
              <a:prstGeom prst="ellipse">
                <a:avLst/>
              </a:prstGeom>
              <a:solidFill>
                <a:schemeClr val="accent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1">
                <a:extLst>
                  <a:ext uri="{FF2B5EF4-FFF2-40B4-BE49-F238E27FC236}">
                    <a16:creationId xmlns:a16="http://schemas.microsoft.com/office/drawing/2014/main" id="{2230F3FA-0AEC-1D5D-B5BC-E174B508998C}"/>
                  </a:ext>
                </a:extLst>
              </p:cNvPr>
              <p:cNvSpPr/>
              <p:nvPr/>
            </p:nvSpPr>
            <p:spPr>
              <a:xfrm>
                <a:off x="4248150" y="-1847850"/>
                <a:ext cx="3695700" cy="3695700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>
              <a:extLst>
                <a:ext uri="{FF2B5EF4-FFF2-40B4-BE49-F238E27FC236}">
                  <a16:creationId xmlns:a16="http://schemas.microsoft.com/office/drawing/2014/main" id="{133F8EAF-8266-E14B-D523-2C40701F1880}"/>
                </a:ext>
              </a:extLst>
            </p:cNvPr>
            <p:cNvSpPr txBox="1"/>
            <p:nvPr/>
          </p:nvSpPr>
          <p:spPr>
            <a:xfrm>
              <a:off x="191678" y="-178375"/>
              <a:ext cx="92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70C0">
                      <a:alpha val="90000"/>
                    </a:srgbClr>
                  </a:solidFill>
                </a:rPr>
                <a:t>32</a:t>
              </a:r>
              <a:endParaRPr lang="zh-CN" altLang="en-US" sz="3200" dirty="0">
                <a:solidFill>
                  <a:srgbClr val="0070C0">
                    <a:alpha val="90000"/>
                  </a:srgbClr>
                </a:solidFill>
              </a:endParaRPr>
            </a:p>
          </p:txBody>
        </p:sp>
        <p:sp>
          <p:nvSpPr>
            <p:cNvPr id="7" name="椭圆 4">
              <a:extLst>
                <a:ext uri="{FF2B5EF4-FFF2-40B4-BE49-F238E27FC236}">
                  <a16:creationId xmlns:a16="http://schemas.microsoft.com/office/drawing/2014/main" id="{3E6E8A60-4480-FBD4-9C4D-C34A8570A84F}"/>
                </a:ext>
              </a:extLst>
            </p:cNvPr>
            <p:cNvSpPr/>
            <p:nvPr/>
          </p:nvSpPr>
          <p:spPr>
            <a:xfrm>
              <a:off x="399102" y="1546426"/>
              <a:ext cx="171024" cy="17102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5">
              <a:extLst>
                <a:ext uri="{FF2B5EF4-FFF2-40B4-BE49-F238E27FC236}">
                  <a16:creationId xmlns:a16="http://schemas.microsoft.com/office/drawing/2014/main" id="{1AF54907-7F02-376D-20E4-5F95DB4E9B6D}"/>
                </a:ext>
              </a:extLst>
            </p:cNvPr>
            <p:cNvSpPr/>
            <p:nvPr/>
          </p:nvSpPr>
          <p:spPr>
            <a:xfrm>
              <a:off x="921224" y="1506209"/>
              <a:ext cx="96701" cy="9670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6">
              <a:extLst>
                <a:ext uri="{FF2B5EF4-FFF2-40B4-BE49-F238E27FC236}">
                  <a16:creationId xmlns:a16="http://schemas.microsoft.com/office/drawing/2014/main" id="{3A77F0C2-4C3F-DD9A-FAD1-BA113341C41C}"/>
                </a:ext>
              </a:extLst>
            </p:cNvPr>
            <p:cNvSpPr/>
            <p:nvPr/>
          </p:nvSpPr>
          <p:spPr>
            <a:xfrm>
              <a:off x="1348212" y="244964"/>
              <a:ext cx="322872" cy="322872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7">
              <a:extLst>
                <a:ext uri="{FF2B5EF4-FFF2-40B4-BE49-F238E27FC236}">
                  <a16:creationId xmlns:a16="http://schemas.microsoft.com/office/drawing/2014/main" id="{53B768E6-FE59-D5D7-A61A-18F6932E0EE5}"/>
                </a:ext>
              </a:extLst>
            </p:cNvPr>
            <p:cNvSpPr txBox="1"/>
            <p:nvPr/>
          </p:nvSpPr>
          <p:spPr>
            <a:xfrm>
              <a:off x="1286230" y="194393"/>
              <a:ext cx="4151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alpha val="90000"/>
                    </a:schemeClr>
                  </a:solidFill>
                </a:rPr>
                <a:t>Maintenance</a:t>
              </a:r>
              <a:endParaRPr lang="zh-CN" altLang="en-US" sz="3200" dirty="0">
                <a:solidFill>
                  <a:schemeClr val="bg1">
                    <a:alpha val="90000"/>
                  </a:schemeClr>
                </a:solidFill>
              </a:endParaRPr>
            </a:p>
          </p:txBody>
        </p:sp>
        <p:sp>
          <p:nvSpPr>
            <p:cNvPr id="11" name="椭圆 8">
              <a:extLst>
                <a:ext uri="{FF2B5EF4-FFF2-40B4-BE49-F238E27FC236}">
                  <a16:creationId xmlns:a16="http://schemas.microsoft.com/office/drawing/2014/main" id="{60AEE77F-0081-F194-3F18-12AA381358D9}"/>
                </a:ext>
              </a:extLst>
            </p:cNvPr>
            <p:cNvSpPr/>
            <p:nvPr/>
          </p:nvSpPr>
          <p:spPr>
            <a:xfrm>
              <a:off x="963150" y="994984"/>
              <a:ext cx="96701" cy="967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7">
            <a:extLst>
              <a:ext uri="{FF2B5EF4-FFF2-40B4-BE49-F238E27FC236}">
                <a16:creationId xmlns:a16="http://schemas.microsoft.com/office/drawing/2014/main" id="{6C540DAD-9FBC-D077-8EC0-4F0068CB6D47}"/>
              </a:ext>
            </a:extLst>
          </p:cNvPr>
          <p:cNvSpPr txBox="1"/>
          <p:nvPr/>
        </p:nvSpPr>
        <p:spPr>
          <a:xfrm>
            <a:off x="511490" y="1703245"/>
            <a:ext cx="119208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00" dirty="0">
                <a:solidFill>
                  <a:srgbClr val="0070C0"/>
                </a:solidFill>
              </a:rPr>
              <a:t>Prometheus tracking health URL’s.</a:t>
            </a:r>
          </a:p>
          <a:p>
            <a:pPr algn="ctr"/>
            <a:endParaRPr lang="en-US" altLang="zh-CN" sz="2300" dirty="0">
              <a:solidFill>
                <a:srgbClr val="0070C0"/>
              </a:solidFill>
            </a:endParaRP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1FE27E01-F33E-143A-9067-457D1E59C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77" y="2206721"/>
            <a:ext cx="8633665" cy="441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36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36">
            <a:extLst>
              <a:ext uri="{FF2B5EF4-FFF2-40B4-BE49-F238E27FC236}">
                <a16:creationId xmlns:a16="http://schemas.microsoft.com/office/drawing/2014/main" id="{46066A81-657C-9B2E-3576-BE7CE9FB20D1}"/>
              </a:ext>
            </a:extLst>
          </p:cNvPr>
          <p:cNvSpPr/>
          <p:nvPr/>
        </p:nvSpPr>
        <p:spPr>
          <a:xfrm>
            <a:off x="1661410" y="1378535"/>
            <a:ext cx="10306201" cy="5358689"/>
          </a:xfrm>
          <a:custGeom>
            <a:avLst/>
            <a:gdLst>
              <a:gd name="connsiteX0" fmla="*/ 0 w 3360144"/>
              <a:gd name="connsiteY0" fmla="*/ 0 h 3987462"/>
              <a:gd name="connsiteX1" fmla="*/ 3056000 w 3360144"/>
              <a:gd name="connsiteY1" fmla="*/ 0 h 3987462"/>
              <a:gd name="connsiteX2" fmla="*/ 3360144 w 3360144"/>
              <a:gd name="connsiteY2" fmla="*/ 305158 h 3987462"/>
              <a:gd name="connsiteX3" fmla="*/ 3360144 w 3360144"/>
              <a:gd name="connsiteY3" fmla="*/ 3987462 h 3987462"/>
              <a:gd name="connsiteX4" fmla="*/ 0 w 3360144"/>
              <a:gd name="connsiteY4" fmla="*/ 3987462 h 398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0144" h="3987462">
                <a:moveTo>
                  <a:pt x="0" y="0"/>
                </a:moveTo>
                <a:lnTo>
                  <a:pt x="3056000" y="0"/>
                </a:lnTo>
                <a:lnTo>
                  <a:pt x="3360144" y="305158"/>
                </a:lnTo>
                <a:lnTo>
                  <a:pt x="3360144" y="3987462"/>
                </a:lnTo>
                <a:lnTo>
                  <a:pt x="0" y="398746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C61B004E-A6F8-D984-FF73-54EEE69EF6CA}"/>
              </a:ext>
            </a:extLst>
          </p:cNvPr>
          <p:cNvGrpSpPr/>
          <p:nvPr/>
        </p:nvGrpSpPr>
        <p:grpSpPr>
          <a:xfrm>
            <a:off x="-1363845" y="-1134861"/>
            <a:ext cx="7120973" cy="3401107"/>
            <a:chOff x="-1683657" y="-1683657"/>
            <a:chExt cx="7120973" cy="3401107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05A3BD1B-D9A5-692B-B458-AC4848CB75E5}"/>
                </a:ext>
              </a:extLst>
            </p:cNvPr>
            <p:cNvGrpSpPr/>
            <p:nvPr/>
          </p:nvGrpSpPr>
          <p:grpSpPr>
            <a:xfrm>
              <a:off x="-1683657" y="-1683657"/>
              <a:ext cx="3367314" cy="3367314"/>
              <a:chOff x="4094696" y="-2001303"/>
              <a:chExt cx="4002606" cy="4002606"/>
            </a:xfrm>
          </p:grpSpPr>
          <p:sp>
            <p:nvSpPr>
              <p:cNvPr id="12" name="椭圆 9">
                <a:extLst>
                  <a:ext uri="{FF2B5EF4-FFF2-40B4-BE49-F238E27FC236}">
                    <a16:creationId xmlns:a16="http://schemas.microsoft.com/office/drawing/2014/main" id="{0FD76133-27B0-8645-40E3-D28EBF5B92A7}"/>
                  </a:ext>
                </a:extLst>
              </p:cNvPr>
              <p:cNvSpPr/>
              <p:nvPr/>
            </p:nvSpPr>
            <p:spPr>
              <a:xfrm>
                <a:off x="4094696" y="-2001303"/>
                <a:ext cx="4002606" cy="4002606"/>
              </a:xfrm>
              <a:prstGeom prst="ellipse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0">
                <a:extLst>
                  <a:ext uri="{FF2B5EF4-FFF2-40B4-BE49-F238E27FC236}">
                    <a16:creationId xmlns:a16="http://schemas.microsoft.com/office/drawing/2014/main" id="{BA3F438E-E0B2-61B7-FA33-B6CACB41E9FB}"/>
                  </a:ext>
                </a:extLst>
              </p:cNvPr>
              <p:cNvSpPr/>
              <p:nvPr/>
            </p:nvSpPr>
            <p:spPr>
              <a:xfrm>
                <a:off x="4175669" y="-1920330"/>
                <a:ext cx="3840660" cy="3840660"/>
              </a:xfrm>
              <a:prstGeom prst="ellipse">
                <a:avLst/>
              </a:prstGeom>
              <a:solidFill>
                <a:schemeClr val="accent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1">
                <a:extLst>
                  <a:ext uri="{FF2B5EF4-FFF2-40B4-BE49-F238E27FC236}">
                    <a16:creationId xmlns:a16="http://schemas.microsoft.com/office/drawing/2014/main" id="{2230F3FA-0AEC-1D5D-B5BC-E174B508998C}"/>
                  </a:ext>
                </a:extLst>
              </p:cNvPr>
              <p:cNvSpPr/>
              <p:nvPr/>
            </p:nvSpPr>
            <p:spPr>
              <a:xfrm>
                <a:off x="4248150" y="-1847850"/>
                <a:ext cx="3695700" cy="3695700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>
              <a:extLst>
                <a:ext uri="{FF2B5EF4-FFF2-40B4-BE49-F238E27FC236}">
                  <a16:creationId xmlns:a16="http://schemas.microsoft.com/office/drawing/2014/main" id="{133F8EAF-8266-E14B-D523-2C40701F1880}"/>
                </a:ext>
              </a:extLst>
            </p:cNvPr>
            <p:cNvSpPr txBox="1"/>
            <p:nvPr/>
          </p:nvSpPr>
          <p:spPr>
            <a:xfrm>
              <a:off x="283184" y="-47424"/>
              <a:ext cx="92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70C0">
                      <a:alpha val="90000"/>
                    </a:srgbClr>
                  </a:solidFill>
                </a:rPr>
                <a:t>33</a:t>
              </a:r>
              <a:endParaRPr lang="zh-CN" altLang="en-US" sz="3200" dirty="0">
                <a:solidFill>
                  <a:srgbClr val="0070C0">
                    <a:alpha val="90000"/>
                  </a:srgbClr>
                </a:solidFill>
              </a:endParaRPr>
            </a:p>
          </p:txBody>
        </p:sp>
        <p:sp>
          <p:nvSpPr>
            <p:cNvPr id="7" name="椭圆 4">
              <a:extLst>
                <a:ext uri="{FF2B5EF4-FFF2-40B4-BE49-F238E27FC236}">
                  <a16:creationId xmlns:a16="http://schemas.microsoft.com/office/drawing/2014/main" id="{3E6E8A60-4480-FBD4-9C4D-C34A8570A84F}"/>
                </a:ext>
              </a:extLst>
            </p:cNvPr>
            <p:cNvSpPr/>
            <p:nvPr/>
          </p:nvSpPr>
          <p:spPr>
            <a:xfrm>
              <a:off x="399102" y="1546426"/>
              <a:ext cx="171024" cy="17102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5">
              <a:extLst>
                <a:ext uri="{FF2B5EF4-FFF2-40B4-BE49-F238E27FC236}">
                  <a16:creationId xmlns:a16="http://schemas.microsoft.com/office/drawing/2014/main" id="{1AF54907-7F02-376D-20E4-5F95DB4E9B6D}"/>
                </a:ext>
              </a:extLst>
            </p:cNvPr>
            <p:cNvSpPr/>
            <p:nvPr/>
          </p:nvSpPr>
          <p:spPr>
            <a:xfrm>
              <a:off x="921224" y="1506209"/>
              <a:ext cx="96701" cy="9670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6">
              <a:extLst>
                <a:ext uri="{FF2B5EF4-FFF2-40B4-BE49-F238E27FC236}">
                  <a16:creationId xmlns:a16="http://schemas.microsoft.com/office/drawing/2014/main" id="{3A77F0C2-4C3F-DD9A-FAD1-BA113341C41C}"/>
                </a:ext>
              </a:extLst>
            </p:cNvPr>
            <p:cNvSpPr/>
            <p:nvPr/>
          </p:nvSpPr>
          <p:spPr>
            <a:xfrm>
              <a:off x="1348212" y="244964"/>
              <a:ext cx="322872" cy="322872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7">
              <a:extLst>
                <a:ext uri="{FF2B5EF4-FFF2-40B4-BE49-F238E27FC236}">
                  <a16:creationId xmlns:a16="http://schemas.microsoft.com/office/drawing/2014/main" id="{53B768E6-FE59-D5D7-A61A-18F6932E0EE5}"/>
                </a:ext>
              </a:extLst>
            </p:cNvPr>
            <p:cNvSpPr txBox="1"/>
            <p:nvPr/>
          </p:nvSpPr>
          <p:spPr>
            <a:xfrm>
              <a:off x="1286230" y="194393"/>
              <a:ext cx="4151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alpha val="90000"/>
                    </a:schemeClr>
                  </a:solidFill>
                </a:rPr>
                <a:t>Maintenance</a:t>
              </a:r>
              <a:endParaRPr lang="zh-CN" altLang="en-US" sz="3200" dirty="0">
                <a:solidFill>
                  <a:schemeClr val="bg1">
                    <a:alpha val="90000"/>
                  </a:schemeClr>
                </a:solidFill>
              </a:endParaRPr>
            </a:p>
          </p:txBody>
        </p:sp>
        <p:sp>
          <p:nvSpPr>
            <p:cNvPr id="11" name="椭圆 8">
              <a:extLst>
                <a:ext uri="{FF2B5EF4-FFF2-40B4-BE49-F238E27FC236}">
                  <a16:creationId xmlns:a16="http://schemas.microsoft.com/office/drawing/2014/main" id="{60AEE77F-0081-F194-3F18-12AA381358D9}"/>
                </a:ext>
              </a:extLst>
            </p:cNvPr>
            <p:cNvSpPr/>
            <p:nvPr/>
          </p:nvSpPr>
          <p:spPr>
            <a:xfrm>
              <a:off x="963150" y="994984"/>
              <a:ext cx="96701" cy="967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7">
            <a:extLst>
              <a:ext uri="{FF2B5EF4-FFF2-40B4-BE49-F238E27FC236}">
                <a16:creationId xmlns:a16="http://schemas.microsoft.com/office/drawing/2014/main" id="{6C540DAD-9FBC-D077-8EC0-4F0068CB6D47}"/>
              </a:ext>
            </a:extLst>
          </p:cNvPr>
          <p:cNvSpPr txBox="1"/>
          <p:nvPr/>
        </p:nvSpPr>
        <p:spPr>
          <a:xfrm>
            <a:off x="511490" y="1505879"/>
            <a:ext cx="119208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00" dirty="0">
                <a:solidFill>
                  <a:srgbClr val="0070C0"/>
                </a:solidFill>
              </a:rPr>
              <a:t>Prometheus alerts integration to notify developer when service is down.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7A35538E-070C-0D48-D9BB-557A3B4A7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040" y="2055005"/>
            <a:ext cx="8763000" cy="45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38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94696" y="1539303"/>
            <a:ext cx="4002606" cy="4002606"/>
            <a:chOff x="4094696" y="1539303"/>
            <a:chExt cx="4002606" cy="4002606"/>
          </a:xfrm>
        </p:grpSpPr>
        <p:sp useBgFill="1">
          <p:nvSpPr>
            <p:cNvPr id="3" name="椭圆 2"/>
            <p:cNvSpPr/>
            <p:nvPr/>
          </p:nvSpPr>
          <p:spPr>
            <a:xfrm>
              <a:off x="4094696" y="1539303"/>
              <a:ext cx="4002606" cy="40026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094696" y="1539303"/>
              <a:ext cx="4002606" cy="4002606"/>
            </a:xfrm>
            <a:prstGeom prst="ellipse">
              <a:avLst/>
            </a:prstGeom>
            <a:solidFill>
              <a:schemeClr val="accent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175669" y="1620276"/>
              <a:ext cx="3840660" cy="3840660"/>
            </a:xfrm>
            <a:prstGeom prst="ellipse">
              <a:avLst/>
            </a:prstGeom>
            <a:solidFill>
              <a:schemeClr val="accent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248149" y="1692756"/>
              <a:ext cx="3695700" cy="36957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62" name="椭圆 61"/>
          <p:cNvSpPr/>
          <p:nvPr/>
        </p:nvSpPr>
        <p:spPr>
          <a:xfrm>
            <a:off x="3950207" y="1394814"/>
            <a:ext cx="4291584" cy="42915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-1683657" y="-1683657"/>
            <a:ext cx="3367314" cy="3367314"/>
            <a:chOff x="4094696" y="-2001303"/>
            <a:chExt cx="4002606" cy="4002606"/>
          </a:xfrm>
        </p:grpSpPr>
        <p:sp>
          <p:nvSpPr>
            <p:cNvPr id="8" name="椭圆 7"/>
            <p:cNvSpPr/>
            <p:nvPr/>
          </p:nvSpPr>
          <p:spPr>
            <a:xfrm>
              <a:off x="4094696" y="-2001303"/>
              <a:ext cx="4002606" cy="4002606"/>
            </a:xfrm>
            <a:prstGeom prst="ellipse">
              <a:avLst/>
            </a:prstGeom>
            <a:solidFill>
              <a:schemeClr val="accent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175669" y="-1920330"/>
              <a:ext cx="3840660" cy="3840660"/>
            </a:xfrm>
            <a:prstGeom prst="ellipse">
              <a:avLst/>
            </a:prstGeom>
            <a:solidFill>
              <a:schemeClr val="accent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248150" y="-1847850"/>
              <a:ext cx="3695700" cy="36957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80850" y="238698"/>
            <a:ext cx="928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70C0">
                    <a:alpha val="90000"/>
                  </a:srgbClr>
                </a:solidFill>
              </a:rPr>
              <a:t>34</a:t>
            </a:r>
            <a:endParaRPr lang="zh-CN" altLang="en-US" sz="3200" dirty="0">
              <a:solidFill>
                <a:srgbClr val="0070C0">
                  <a:alpha val="90000"/>
                </a:srgb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15536" y="406399"/>
            <a:ext cx="415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alpha val="90000"/>
                  </a:schemeClr>
                </a:solidFill>
              </a:rPr>
              <a:t>Risk Assessment</a:t>
            </a:r>
            <a:endParaRPr lang="zh-CN" altLang="en-US" sz="3200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39817" y="1967250"/>
            <a:ext cx="3059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alpha val="90000"/>
                  </a:schemeClr>
                </a:solidFill>
              </a:rPr>
              <a:t>Risk we find</a:t>
            </a:r>
          </a:p>
        </p:txBody>
      </p:sp>
      <p:sp>
        <p:nvSpPr>
          <p:cNvPr id="15" name="矩形 14"/>
          <p:cNvSpPr/>
          <p:nvPr/>
        </p:nvSpPr>
        <p:spPr>
          <a:xfrm>
            <a:off x="1739817" y="2449595"/>
            <a:ext cx="4931205" cy="423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bg1"/>
                </a:solidFill>
              </a:rPr>
              <a:t>46% Code Coverage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9817" y="3159931"/>
            <a:ext cx="4931205" cy="792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bg1"/>
                </a:solidFill>
              </a:rPr>
              <a:t>Lacking Logging on Frontend and Reporting of failures within frontend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39817" y="3931227"/>
            <a:ext cx="4931205" cy="792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bg1"/>
                </a:solidFill>
              </a:rPr>
              <a:t>Missing security assessment and audit on the application’s security and practices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000553" y="1881738"/>
            <a:ext cx="524562" cy="608492"/>
            <a:chOff x="8048630" y="1863486"/>
            <a:chExt cx="524562" cy="608492"/>
          </a:xfrm>
        </p:grpSpPr>
        <p:sp>
          <p:nvSpPr>
            <p:cNvPr id="19" name="六边形 18"/>
            <p:cNvSpPr/>
            <p:nvPr/>
          </p:nvSpPr>
          <p:spPr>
            <a:xfrm rot="5400000">
              <a:off x="8006665" y="1905451"/>
              <a:ext cx="608492" cy="524562"/>
            </a:xfrm>
            <a:prstGeom prst="hexagon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/>
          </p:nvSpPr>
          <p:spPr>
            <a:xfrm rot="5400000">
              <a:off x="8026400" y="1922464"/>
              <a:ext cx="569022" cy="490536"/>
            </a:xfrm>
            <a:prstGeom prst="hexagon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六边形 20"/>
            <p:cNvSpPr/>
            <p:nvPr/>
          </p:nvSpPr>
          <p:spPr>
            <a:xfrm rot="5400000">
              <a:off x="8063978" y="1952730"/>
              <a:ext cx="493866" cy="430004"/>
            </a:xfrm>
            <a:prstGeom prst="hexagon">
              <a:avLst/>
            </a:prstGeom>
            <a:noFill/>
            <a:ln w="63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131818" y="2078053"/>
            <a:ext cx="267869" cy="197932"/>
            <a:chOff x="7608888" y="1870076"/>
            <a:chExt cx="322263" cy="238125"/>
          </a:xfrm>
        </p:grpSpPr>
        <p:sp useBgFill="1">
          <p:nvSpPr>
            <p:cNvPr id="23" name="Oval 70"/>
            <p:cNvSpPr>
              <a:spLocks noChangeArrowheads="1"/>
            </p:cNvSpPr>
            <p:nvPr/>
          </p:nvSpPr>
          <p:spPr bwMode="auto">
            <a:xfrm>
              <a:off x="7721601" y="1947864"/>
              <a:ext cx="98425" cy="96838"/>
            </a:xfrm>
            <a:prstGeom prst="ellipse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 useBgFill="1">
          <p:nvSpPr>
            <p:cNvPr id="24" name="Freeform 71"/>
            <p:cNvSpPr>
              <a:spLocks noEditPoints="1"/>
            </p:cNvSpPr>
            <p:nvPr/>
          </p:nvSpPr>
          <p:spPr bwMode="auto">
            <a:xfrm>
              <a:off x="7608888" y="1870076"/>
              <a:ext cx="322263" cy="238125"/>
            </a:xfrm>
            <a:custGeom>
              <a:avLst/>
              <a:gdLst>
                <a:gd name="T0" fmla="*/ 260 w 281"/>
                <a:gd name="T1" fmla="*/ 21 h 207"/>
                <a:gd name="T2" fmla="*/ 217 w 281"/>
                <a:gd name="T3" fmla="*/ 21 h 207"/>
                <a:gd name="T4" fmla="*/ 218 w 281"/>
                <a:gd name="T5" fmla="*/ 21 h 207"/>
                <a:gd name="T6" fmla="*/ 197 w 281"/>
                <a:gd name="T7" fmla="*/ 0 h 207"/>
                <a:gd name="T8" fmla="*/ 86 w 281"/>
                <a:gd name="T9" fmla="*/ 0 h 207"/>
                <a:gd name="T10" fmla="*/ 65 w 281"/>
                <a:gd name="T11" fmla="*/ 21 h 207"/>
                <a:gd name="T12" fmla="*/ 65 w 281"/>
                <a:gd name="T13" fmla="*/ 21 h 207"/>
                <a:gd name="T14" fmla="*/ 20 w 281"/>
                <a:gd name="T15" fmla="*/ 21 h 207"/>
                <a:gd name="T16" fmla="*/ 0 w 281"/>
                <a:gd name="T17" fmla="*/ 42 h 207"/>
                <a:gd name="T18" fmla="*/ 0 w 281"/>
                <a:gd name="T19" fmla="*/ 187 h 207"/>
                <a:gd name="T20" fmla="*/ 20 w 281"/>
                <a:gd name="T21" fmla="*/ 207 h 207"/>
                <a:gd name="T22" fmla="*/ 260 w 281"/>
                <a:gd name="T23" fmla="*/ 207 h 207"/>
                <a:gd name="T24" fmla="*/ 281 w 281"/>
                <a:gd name="T25" fmla="*/ 187 h 207"/>
                <a:gd name="T26" fmla="*/ 281 w 281"/>
                <a:gd name="T27" fmla="*/ 42 h 207"/>
                <a:gd name="T28" fmla="*/ 260 w 281"/>
                <a:gd name="T29" fmla="*/ 21 h 207"/>
                <a:gd name="T30" fmla="*/ 141 w 281"/>
                <a:gd name="T31" fmla="*/ 181 h 207"/>
                <a:gd name="T32" fmla="*/ 69 w 281"/>
                <a:gd name="T33" fmla="*/ 109 h 207"/>
                <a:gd name="T34" fmla="*/ 141 w 281"/>
                <a:gd name="T35" fmla="*/ 36 h 207"/>
                <a:gd name="T36" fmla="*/ 214 w 281"/>
                <a:gd name="T37" fmla="*/ 109 h 207"/>
                <a:gd name="T38" fmla="*/ 141 w 281"/>
                <a:gd name="T39" fmla="*/ 18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1" h="207">
                  <a:moveTo>
                    <a:pt x="260" y="21"/>
                  </a:moveTo>
                  <a:cubicBezTo>
                    <a:pt x="217" y="21"/>
                    <a:pt x="217" y="21"/>
                    <a:pt x="217" y="21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8" y="9"/>
                    <a:pt x="208" y="0"/>
                    <a:pt x="197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0"/>
                    <a:pt x="65" y="9"/>
                    <a:pt x="6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9" y="21"/>
                    <a:pt x="0" y="31"/>
                    <a:pt x="0" y="4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98"/>
                    <a:pt x="9" y="207"/>
                    <a:pt x="20" y="207"/>
                  </a:cubicBezTo>
                  <a:cubicBezTo>
                    <a:pt x="260" y="207"/>
                    <a:pt x="260" y="207"/>
                    <a:pt x="260" y="207"/>
                  </a:cubicBezTo>
                  <a:cubicBezTo>
                    <a:pt x="271" y="207"/>
                    <a:pt x="281" y="198"/>
                    <a:pt x="281" y="187"/>
                  </a:cubicBezTo>
                  <a:cubicBezTo>
                    <a:pt x="281" y="42"/>
                    <a:pt x="281" y="42"/>
                    <a:pt x="281" y="42"/>
                  </a:cubicBezTo>
                  <a:cubicBezTo>
                    <a:pt x="281" y="31"/>
                    <a:pt x="271" y="21"/>
                    <a:pt x="260" y="21"/>
                  </a:cubicBezTo>
                  <a:close/>
                  <a:moveTo>
                    <a:pt x="141" y="181"/>
                  </a:moveTo>
                  <a:cubicBezTo>
                    <a:pt x="101" y="181"/>
                    <a:pt x="69" y="149"/>
                    <a:pt x="69" y="109"/>
                  </a:cubicBezTo>
                  <a:cubicBezTo>
                    <a:pt x="69" y="69"/>
                    <a:pt x="101" y="36"/>
                    <a:pt x="141" y="36"/>
                  </a:cubicBezTo>
                  <a:cubicBezTo>
                    <a:pt x="181" y="36"/>
                    <a:pt x="214" y="69"/>
                    <a:pt x="214" y="109"/>
                  </a:cubicBezTo>
                  <a:cubicBezTo>
                    <a:pt x="214" y="149"/>
                    <a:pt x="181" y="181"/>
                    <a:pt x="141" y="181"/>
                  </a:cubicBez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1739817" y="4816982"/>
            <a:ext cx="8598752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bg1"/>
                </a:solidFill>
              </a:rPr>
              <a:t>Open Issues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bg1"/>
                </a:solidFill>
              </a:rPr>
              <a:t>The user with a review already posted still sees Add Review button instead of Edit Review button.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bg1"/>
                </a:solidFill>
              </a:rPr>
              <a:t>Kubernetes Network Connectivity Issues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bg1"/>
                </a:solidFill>
              </a:rPr>
              <a:t>Need Forgot Password logic</a:t>
            </a:r>
          </a:p>
        </p:txBody>
      </p:sp>
      <p:sp>
        <p:nvSpPr>
          <p:cNvPr id="32" name="椭圆 31"/>
          <p:cNvSpPr/>
          <p:nvPr/>
        </p:nvSpPr>
        <p:spPr>
          <a:xfrm>
            <a:off x="399102" y="1546426"/>
            <a:ext cx="171024" cy="171024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921224" y="1506209"/>
            <a:ext cx="96701" cy="9670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348212" y="244964"/>
            <a:ext cx="322872" cy="322872"/>
          </a:xfrm>
          <a:prstGeom prst="ellipse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963150" y="994984"/>
            <a:ext cx="96701" cy="96701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0204094" y="318189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908569" y="318189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0204094" y="318189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908569" y="318189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>
            <a:off x="10272713" y="2470495"/>
            <a:ext cx="0" cy="153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977189" y="2470495"/>
            <a:ext cx="0" cy="153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7967663" y="1881739"/>
            <a:ext cx="1152525" cy="58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9120188" y="1881188"/>
            <a:ext cx="1152525" cy="57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7967663" y="4005263"/>
            <a:ext cx="1152525" cy="585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9144002" y="4005263"/>
            <a:ext cx="1128712" cy="58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六边形 54"/>
          <p:cNvSpPr/>
          <p:nvPr/>
        </p:nvSpPr>
        <p:spPr>
          <a:xfrm rot="5400000">
            <a:off x="7713583" y="2026229"/>
            <a:ext cx="2819429" cy="2430543"/>
          </a:xfrm>
          <a:prstGeom prst="hexagon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六边形 55"/>
          <p:cNvSpPr/>
          <p:nvPr/>
        </p:nvSpPr>
        <p:spPr>
          <a:xfrm rot="5400000">
            <a:off x="7783271" y="2086304"/>
            <a:ext cx="2680053" cy="2310391"/>
          </a:xfrm>
          <a:prstGeom prst="hexagon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/>
        </p:nvCxnSpPr>
        <p:spPr>
          <a:xfrm>
            <a:off x="9213851" y="2049800"/>
            <a:ext cx="874951" cy="426741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8059801" y="2686050"/>
            <a:ext cx="0" cy="1155700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9213851" y="3971925"/>
            <a:ext cx="879747" cy="448252"/>
          </a:xfrm>
          <a:prstGeom prst="line">
            <a:avLst/>
          </a:prstGeom>
          <a:ln w="254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8366118" y="2483358"/>
            <a:ext cx="1514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70C0"/>
                </a:solidFill>
              </a:rPr>
              <a:t>46%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219014" y="2937812"/>
            <a:ext cx="1808566" cy="7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0070C0"/>
                </a:solidFill>
              </a:rPr>
              <a:t>Code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0070C0"/>
                </a:solidFill>
              </a:rPr>
              <a:t> Coverage </a:t>
            </a:r>
          </a:p>
        </p:txBody>
      </p:sp>
    </p:spTree>
    <p:extLst>
      <p:ext uri="{BB962C8B-B14F-4D97-AF65-F5344CB8AC3E}">
        <p14:creationId xmlns:p14="http://schemas.microsoft.com/office/powerpoint/2010/main" val="8306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72 -0.26689 L -0.5 -0.516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43" y="-1247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13" dur="35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0872 0.24931 " pathEditMode="relative" rAng="0" ptsTypes="AA">
                                      <p:cBhvr>
                                        <p:cTn id="18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125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45833E-6 4.44444E-6 L 1.45833E-6 0.10972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2.70833E-6 4.44444E-6 L 2.70833E-6 0.10972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45833E-6 4.44444E-6 L 1.45833E-6 -0.11598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1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2.70833E-6 4.44444E-6 L 2.70833E-6 -0.11412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718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6" presetClass="entr" presetSubtype="4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4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875E-6 0.10972 L -0.09479 0.19513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4259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0.10972 L 0.09544 0.19513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4167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875E-6 -0.11597 L -0.09479 -0.2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-430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-0.11412 L 0.09544 -0.2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4306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53" presetClass="exit" presetSubtype="32" fill="hold" grpId="3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3" presetClass="exit" presetSubtype="32" fill="hold" grpId="3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3" presetClass="exit" presetSubtype="32" fill="hold" grpId="3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3" presetClass="exit" presetSubtype="32" fill="hold" grpId="3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1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1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2" presetClass="entr" presetSubtype="4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8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8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11" grpId="0"/>
      <p:bldP spid="12" grpId="0"/>
      <p:bldP spid="14" grpId="0"/>
      <p:bldP spid="15" grpId="0"/>
      <p:bldP spid="16" grpId="0"/>
      <p:bldP spid="17" grpId="0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6" grpId="1" animBg="1"/>
      <p:bldP spid="36" grpId="2" animBg="1"/>
      <p:bldP spid="36" grpId="3" animBg="1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8" grpId="2" animBg="1"/>
      <p:bldP spid="38" grpId="3" animBg="1"/>
      <p:bldP spid="39" grpId="0" animBg="1"/>
      <p:bldP spid="39" grpId="1" animBg="1"/>
      <p:bldP spid="39" grpId="2" animBg="1"/>
      <p:bldP spid="39" grpId="3" animBg="1"/>
      <p:bldP spid="55" grpId="0" animBg="1"/>
      <p:bldP spid="56" grpId="0" animBg="1"/>
      <p:bldP spid="60" grpId="0"/>
      <p:bldP spid="6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/>
        </p:nvSpPr>
        <p:spPr>
          <a:xfrm rot="5400000">
            <a:off x="7783271" y="2086304"/>
            <a:ext cx="2680053" cy="2310391"/>
          </a:xfrm>
          <a:prstGeom prst="hexagon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683657" y="-1683657"/>
            <a:ext cx="7450279" cy="3401107"/>
            <a:chOff x="-1683657" y="-1683657"/>
            <a:chExt cx="7450279" cy="3401107"/>
          </a:xfrm>
        </p:grpSpPr>
        <p:grpSp>
          <p:nvGrpSpPr>
            <p:cNvPr id="3" name="组合 2"/>
            <p:cNvGrpSpPr/>
            <p:nvPr/>
          </p:nvGrpSpPr>
          <p:grpSpPr>
            <a:xfrm>
              <a:off x="-1683657" y="-1683657"/>
              <a:ext cx="3367314" cy="3367314"/>
              <a:chOff x="4094696" y="-2001303"/>
              <a:chExt cx="4002606" cy="400260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094696" y="-2001303"/>
                <a:ext cx="4002606" cy="4002606"/>
              </a:xfrm>
              <a:prstGeom prst="ellipse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175669" y="-1920330"/>
                <a:ext cx="3840660" cy="3840660"/>
              </a:xfrm>
              <a:prstGeom prst="ellipse">
                <a:avLst/>
              </a:prstGeom>
              <a:solidFill>
                <a:schemeClr val="accent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248150" y="-1847850"/>
                <a:ext cx="3695700" cy="3695700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91678" y="406400"/>
              <a:ext cx="92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70C0">
                      <a:alpha val="90000"/>
                    </a:srgbClr>
                  </a:solidFill>
                </a:rPr>
                <a:t>35</a:t>
              </a:r>
              <a:endParaRPr lang="zh-CN" altLang="en-US" sz="3200" dirty="0">
                <a:solidFill>
                  <a:srgbClr val="0070C0">
                    <a:alpha val="90000"/>
                  </a:srgbClr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99102" y="1546426"/>
              <a:ext cx="171024" cy="17102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921224" y="1506209"/>
              <a:ext cx="96701" cy="9670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1348212" y="244964"/>
              <a:ext cx="322872" cy="322872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615536" y="406399"/>
              <a:ext cx="4151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alpha val="90000"/>
                    </a:schemeClr>
                  </a:solidFill>
                </a:rPr>
                <a:t>Future Enhancement</a:t>
              </a:r>
              <a:endParaRPr lang="zh-CN" altLang="en-US" sz="3200" dirty="0">
                <a:solidFill>
                  <a:schemeClr val="bg1">
                    <a:alpha val="90000"/>
                  </a:schemeClr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63150" y="994984"/>
              <a:ext cx="96701" cy="967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370669" y="1615536"/>
            <a:ext cx="6126116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dirty="0">
                <a:solidFill>
                  <a:schemeClr val="bg1">
                    <a:alpha val="90000"/>
                  </a:schemeClr>
                </a:solidFill>
              </a:rPr>
              <a:t>Advanced Search and Advanced Filtering System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dirty="0">
                <a:solidFill>
                  <a:schemeClr val="bg1">
                    <a:alpha val="90000"/>
                  </a:schemeClr>
                </a:solidFill>
              </a:rPr>
              <a:t>Filter by time slot of the classes and availability of courses by quarters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dirty="0">
                <a:solidFill>
                  <a:schemeClr val="bg1">
                    <a:alpha val="90000"/>
                  </a:schemeClr>
                </a:solidFill>
              </a:rPr>
              <a:t>Implement search by property feature 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458736" y="1749045"/>
            <a:ext cx="250867" cy="250867"/>
            <a:chOff x="8382000" y="1981200"/>
            <a:chExt cx="393700" cy="393700"/>
          </a:xfrm>
        </p:grpSpPr>
        <p:sp>
          <p:nvSpPr>
            <p:cNvPr id="18" name="椭圆 17"/>
            <p:cNvSpPr/>
            <p:nvPr/>
          </p:nvSpPr>
          <p:spPr>
            <a:xfrm>
              <a:off x="8382000" y="1981200"/>
              <a:ext cx="393700" cy="3937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9" name="Freeform 329"/>
            <p:cNvSpPr>
              <a:spLocks/>
            </p:cNvSpPr>
            <p:nvPr/>
          </p:nvSpPr>
          <p:spPr bwMode="auto">
            <a:xfrm>
              <a:off x="8455436" y="2080352"/>
              <a:ext cx="246828" cy="190967"/>
            </a:xfrm>
            <a:custGeom>
              <a:avLst/>
              <a:gdLst>
                <a:gd name="T0" fmla="*/ 190 w 190"/>
                <a:gd name="T1" fmla="*/ 33 h 147"/>
                <a:gd name="T2" fmla="*/ 157 w 190"/>
                <a:gd name="T3" fmla="*/ 0 h 147"/>
                <a:gd name="T4" fmla="*/ 155 w 190"/>
                <a:gd name="T5" fmla="*/ 2 h 147"/>
                <a:gd name="T6" fmla="*/ 154 w 190"/>
                <a:gd name="T7" fmla="*/ 0 h 147"/>
                <a:gd name="T8" fmla="*/ 74 w 190"/>
                <a:gd name="T9" fmla="*/ 80 h 147"/>
                <a:gd name="T10" fmla="*/ 36 w 190"/>
                <a:gd name="T11" fmla="*/ 42 h 147"/>
                <a:gd name="T12" fmla="*/ 34 w 190"/>
                <a:gd name="T13" fmla="*/ 44 h 147"/>
                <a:gd name="T14" fmla="*/ 33 w 190"/>
                <a:gd name="T15" fmla="*/ 42 h 147"/>
                <a:gd name="T16" fmla="*/ 0 w 190"/>
                <a:gd name="T17" fmla="*/ 75 h 147"/>
                <a:gd name="T18" fmla="*/ 72 w 190"/>
                <a:gd name="T19" fmla="*/ 147 h 147"/>
                <a:gd name="T20" fmla="*/ 73 w 190"/>
                <a:gd name="T21" fmla="*/ 146 h 147"/>
                <a:gd name="T22" fmla="*/ 73 w 190"/>
                <a:gd name="T23" fmla="*/ 146 h 147"/>
                <a:gd name="T24" fmla="*/ 75 w 190"/>
                <a:gd name="T25" fmla="*/ 146 h 147"/>
                <a:gd name="T26" fmla="*/ 76 w 190"/>
                <a:gd name="T27" fmla="*/ 147 h 147"/>
                <a:gd name="T28" fmla="*/ 77 w 190"/>
                <a:gd name="T29" fmla="*/ 146 h 147"/>
                <a:gd name="T30" fmla="*/ 77 w 190"/>
                <a:gd name="T31" fmla="*/ 146 h 147"/>
                <a:gd name="T32" fmla="*/ 190 w 190"/>
                <a:gd name="T33" fmla="*/ 3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0" h="147">
                  <a:moveTo>
                    <a:pt x="190" y="33"/>
                  </a:moveTo>
                  <a:lnTo>
                    <a:pt x="157" y="0"/>
                  </a:lnTo>
                  <a:lnTo>
                    <a:pt x="155" y="2"/>
                  </a:lnTo>
                  <a:lnTo>
                    <a:pt x="154" y="0"/>
                  </a:lnTo>
                  <a:lnTo>
                    <a:pt x="74" y="80"/>
                  </a:lnTo>
                  <a:lnTo>
                    <a:pt x="36" y="42"/>
                  </a:lnTo>
                  <a:lnTo>
                    <a:pt x="34" y="44"/>
                  </a:lnTo>
                  <a:lnTo>
                    <a:pt x="33" y="42"/>
                  </a:lnTo>
                  <a:lnTo>
                    <a:pt x="0" y="75"/>
                  </a:lnTo>
                  <a:lnTo>
                    <a:pt x="72" y="147"/>
                  </a:lnTo>
                  <a:lnTo>
                    <a:pt x="73" y="146"/>
                  </a:lnTo>
                  <a:lnTo>
                    <a:pt x="73" y="146"/>
                  </a:lnTo>
                  <a:lnTo>
                    <a:pt x="75" y="146"/>
                  </a:lnTo>
                  <a:lnTo>
                    <a:pt x="76" y="147"/>
                  </a:lnTo>
                  <a:lnTo>
                    <a:pt x="77" y="146"/>
                  </a:lnTo>
                  <a:lnTo>
                    <a:pt x="77" y="146"/>
                  </a:lnTo>
                  <a:lnTo>
                    <a:pt x="190" y="33"/>
                  </a:lnTo>
                  <a:close/>
                </a:path>
              </a:pathLst>
            </a:custGeom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 useBgFill="1">
        <p:nvSpPr>
          <p:cNvPr id="21" name="矩形 20"/>
          <p:cNvSpPr/>
          <p:nvPr/>
        </p:nvSpPr>
        <p:spPr>
          <a:xfrm>
            <a:off x="7446897" y="408858"/>
            <a:ext cx="3352800" cy="14656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2" name="矩形 21"/>
          <p:cNvSpPr/>
          <p:nvPr/>
        </p:nvSpPr>
        <p:spPr>
          <a:xfrm>
            <a:off x="7446897" y="4608520"/>
            <a:ext cx="3352800" cy="13894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3" name="椭圆 22"/>
          <p:cNvSpPr/>
          <p:nvPr/>
        </p:nvSpPr>
        <p:spPr>
          <a:xfrm>
            <a:off x="7327448" y="1334614"/>
            <a:ext cx="3813772" cy="38137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554561" y="4700295"/>
            <a:ext cx="4394283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2000" dirty="0">
                <a:solidFill>
                  <a:schemeClr val="bg1"/>
                </a:solidFill>
              </a:rPr>
              <a:t> Add documentation of APIs and development</a:t>
            </a:r>
          </a:p>
        </p:txBody>
      </p:sp>
      <p:sp>
        <p:nvSpPr>
          <p:cNvPr id="14" name="矩形 13"/>
          <p:cNvSpPr/>
          <p:nvPr/>
        </p:nvSpPr>
        <p:spPr>
          <a:xfrm>
            <a:off x="1446199" y="3404529"/>
            <a:ext cx="8640846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dirty="0">
                <a:solidFill>
                  <a:schemeClr val="bg1"/>
                </a:solidFill>
              </a:rPr>
              <a:t>Discussion Forums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dirty="0">
                <a:solidFill>
                  <a:schemeClr val="bg1"/>
                </a:solidFill>
              </a:rPr>
              <a:t>Students can ask questions and get responses on discussion forums while staying  anonymous.</a:t>
            </a:r>
          </a:p>
        </p:txBody>
      </p:sp>
      <p:sp>
        <p:nvSpPr>
          <p:cNvPr id="16" name="矩形 15"/>
          <p:cNvSpPr/>
          <p:nvPr/>
        </p:nvSpPr>
        <p:spPr>
          <a:xfrm>
            <a:off x="6533375" y="4679095"/>
            <a:ext cx="3974278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2000" dirty="0">
                <a:solidFill>
                  <a:schemeClr val="bg1"/>
                </a:solidFill>
              </a:rPr>
              <a:t>Adding admin role to add and manage courses and departments content from web application.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59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85185E-6 L 2.70833E-6 -0.19954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97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2.70833E-6 0.20763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37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 animBg="1"/>
      <p:bldP spid="22" grpId="0" animBg="1"/>
      <p:bldP spid="23" grpId="0" animBg="1"/>
      <p:bldP spid="23" grpId="1" animBg="1"/>
      <p:bldP spid="15" grpId="0"/>
      <p:bldP spid="14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-25400" y="3185166"/>
            <a:ext cx="12598400" cy="700120"/>
          </a:xfrm>
          <a:custGeom>
            <a:avLst/>
            <a:gdLst>
              <a:gd name="connsiteX0" fmla="*/ 0 w 12598400"/>
              <a:gd name="connsiteY0" fmla="*/ 1059474 h 1961762"/>
              <a:gd name="connsiteX1" fmla="*/ 1574800 w 12598400"/>
              <a:gd name="connsiteY1" fmla="*/ 221274 h 1961762"/>
              <a:gd name="connsiteX2" fmla="*/ 3441700 w 12598400"/>
              <a:gd name="connsiteY2" fmla="*/ 1961174 h 1961762"/>
              <a:gd name="connsiteX3" fmla="*/ 8940800 w 12598400"/>
              <a:gd name="connsiteY3" fmla="*/ 5374 h 1961762"/>
              <a:gd name="connsiteX4" fmla="*/ 11303000 w 12598400"/>
              <a:gd name="connsiteY4" fmla="*/ 1376974 h 1961762"/>
              <a:gd name="connsiteX5" fmla="*/ 12598400 w 12598400"/>
              <a:gd name="connsiteY5" fmla="*/ 1288074 h 1961762"/>
              <a:gd name="connsiteX0" fmla="*/ 0 w 12598400"/>
              <a:gd name="connsiteY0" fmla="*/ 1059474 h 1961762"/>
              <a:gd name="connsiteX1" fmla="*/ 1320800 w 12598400"/>
              <a:gd name="connsiteY1" fmla="*/ 221273 h 1961762"/>
              <a:gd name="connsiteX2" fmla="*/ 3441700 w 12598400"/>
              <a:gd name="connsiteY2" fmla="*/ 1961174 h 1961762"/>
              <a:gd name="connsiteX3" fmla="*/ 8940800 w 12598400"/>
              <a:gd name="connsiteY3" fmla="*/ 5374 h 1961762"/>
              <a:gd name="connsiteX4" fmla="*/ 11303000 w 12598400"/>
              <a:gd name="connsiteY4" fmla="*/ 1376974 h 1961762"/>
              <a:gd name="connsiteX5" fmla="*/ 12598400 w 12598400"/>
              <a:gd name="connsiteY5" fmla="*/ 1288074 h 1961762"/>
              <a:gd name="connsiteX0" fmla="*/ 0 w 12598400"/>
              <a:gd name="connsiteY0" fmla="*/ 1068645 h 2389813"/>
              <a:gd name="connsiteX1" fmla="*/ 1320800 w 12598400"/>
              <a:gd name="connsiteY1" fmla="*/ 230444 h 2389813"/>
              <a:gd name="connsiteX2" fmla="*/ 4203700 w 12598400"/>
              <a:gd name="connsiteY2" fmla="*/ 2389329 h 2389813"/>
              <a:gd name="connsiteX3" fmla="*/ 8940800 w 12598400"/>
              <a:gd name="connsiteY3" fmla="*/ 14545 h 2389813"/>
              <a:gd name="connsiteX4" fmla="*/ 11303000 w 12598400"/>
              <a:gd name="connsiteY4" fmla="*/ 1386145 h 2389813"/>
              <a:gd name="connsiteX5" fmla="*/ 12598400 w 12598400"/>
              <a:gd name="connsiteY5" fmla="*/ 1297245 h 2389813"/>
              <a:gd name="connsiteX0" fmla="*/ 0 w 12598400"/>
              <a:gd name="connsiteY0" fmla="*/ 1253444 h 2575771"/>
              <a:gd name="connsiteX1" fmla="*/ 1320800 w 12598400"/>
              <a:gd name="connsiteY1" fmla="*/ 415243 h 2575771"/>
              <a:gd name="connsiteX2" fmla="*/ 4203700 w 12598400"/>
              <a:gd name="connsiteY2" fmla="*/ 2574128 h 2575771"/>
              <a:gd name="connsiteX3" fmla="*/ 8140700 w 12598400"/>
              <a:gd name="connsiteY3" fmla="*/ 13130 h 2575771"/>
              <a:gd name="connsiteX4" fmla="*/ 11303000 w 12598400"/>
              <a:gd name="connsiteY4" fmla="*/ 1570944 h 2575771"/>
              <a:gd name="connsiteX5" fmla="*/ 12598400 w 12598400"/>
              <a:gd name="connsiteY5" fmla="*/ 1482044 h 2575771"/>
              <a:gd name="connsiteX0" fmla="*/ 0 w 12598400"/>
              <a:gd name="connsiteY0" fmla="*/ 1244064 h 2566387"/>
              <a:gd name="connsiteX1" fmla="*/ 1320800 w 12598400"/>
              <a:gd name="connsiteY1" fmla="*/ 405863 h 2566387"/>
              <a:gd name="connsiteX2" fmla="*/ 4203700 w 12598400"/>
              <a:gd name="connsiteY2" fmla="*/ 2564748 h 2566387"/>
              <a:gd name="connsiteX3" fmla="*/ 8140700 w 12598400"/>
              <a:gd name="connsiteY3" fmla="*/ 3750 h 2566387"/>
              <a:gd name="connsiteX4" fmla="*/ 11404600 w 12598400"/>
              <a:gd name="connsiteY4" fmla="*/ 1980545 h 2566387"/>
              <a:gd name="connsiteX5" fmla="*/ 12598400 w 12598400"/>
              <a:gd name="connsiteY5" fmla="*/ 1472664 h 256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98400" h="2566387">
                <a:moveTo>
                  <a:pt x="0" y="1244064"/>
                </a:moveTo>
                <a:cubicBezTo>
                  <a:pt x="500591" y="749822"/>
                  <a:pt x="620183" y="185749"/>
                  <a:pt x="1320800" y="405863"/>
                </a:cubicBezTo>
                <a:cubicBezTo>
                  <a:pt x="2021417" y="625977"/>
                  <a:pt x="3067050" y="2631767"/>
                  <a:pt x="4203700" y="2564748"/>
                </a:cubicBezTo>
                <a:cubicBezTo>
                  <a:pt x="5340350" y="2497729"/>
                  <a:pt x="6940550" y="101117"/>
                  <a:pt x="8140700" y="3750"/>
                </a:cubicBezTo>
                <a:cubicBezTo>
                  <a:pt x="9340850" y="-93617"/>
                  <a:pt x="10661650" y="1735726"/>
                  <a:pt x="11404600" y="1980545"/>
                </a:cubicBezTo>
                <a:cubicBezTo>
                  <a:pt x="12147550" y="2225364"/>
                  <a:pt x="12255500" y="1624005"/>
                  <a:pt x="12598400" y="1472664"/>
                </a:cubicBezTo>
              </a:path>
            </a:pathLst>
          </a:custGeom>
          <a:noFill/>
          <a:ln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-50800" y="3263900"/>
            <a:ext cx="12255500" cy="683821"/>
          </a:xfrm>
          <a:custGeom>
            <a:avLst/>
            <a:gdLst>
              <a:gd name="connsiteX0" fmla="*/ 0 w 12255500"/>
              <a:gd name="connsiteY0" fmla="*/ 764016 h 764016"/>
              <a:gd name="connsiteX1" fmla="*/ 1955800 w 12255500"/>
              <a:gd name="connsiteY1" fmla="*/ 497316 h 764016"/>
              <a:gd name="connsiteX2" fmla="*/ 3987800 w 12255500"/>
              <a:gd name="connsiteY2" fmla="*/ 2016 h 764016"/>
              <a:gd name="connsiteX3" fmla="*/ 8509000 w 12255500"/>
              <a:gd name="connsiteY3" fmla="*/ 700516 h 764016"/>
              <a:gd name="connsiteX4" fmla="*/ 12255500 w 12255500"/>
              <a:gd name="connsiteY4" fmla="*/ 40116 h 764016"/>
              <a:gd name="connsiteX0" fmla="*/ 0 w 12255500"/>
              <a:gd name="connsiteY0" fmla="*/ 762025 h 762025"/>
              <a:gd name="connsiteX1" fmla="*/ 1879600 w 12255500"/>
              <a:gd name="connsiteY1" fmla="*/ 673125 h 762025"/>
              <a:gd name="connsiteX2" fmla="*/ 3987800 w 12255500"/>
              <a:gd name="connsiteY2" fmla="*/ 25 h 762025"/>
              <a:gd name="connsiteX3" fmla="*/ 8509000 w 12255500"/>
              <a:gd name="connsiteY3" fmla="*/ 698525 h 762025"/>
              <a:gd name="connsiteX4" fmla="*/ 12255500 w 12255500"/>
              <a:gd name="connsiteY4" fmla="*/ 38125 h 762025"/>
              <a:gd name="connsiteX0" fmla="*/ 0 w 12255500"/>
              <a:gd name="connsiteY0" fmla="*/ 635024 h 703112"/>
              <a:gd name="connsiteX1" fmla="*/ 1879600 w 12255500"/>
              <a:gd name="connsiteY1" fmla="*/ 673124 h 703112"/>
              <a:gd name="connsiteX2" fmla="*/ 3987800 w 12255500"/>
              <a:gd name="connsiteY2" fmla="*/ 24 h 703112"/>
              <a:gd name="connsiteX3" fmla="*/ 8509000 w 12255500"/>
              <a:gd name="connsiteY3" fmla="*/ 698524 h 703112"/>
              <a:gd name="connsiteX4" fmla="*/ 12255500 w 12255500"/>
              <a:gd name="connsiteY4" fmla="*/ 38124 h 703112"/>
              <a:gd name="connsiteX0" fmla="*/ 0 w 12255500"/>
              <a:gd name="connsiteY0" fmla="*/ 635024 h 732866"/>
              <a:gd name="connsiteX1" fmla="*/ 1879600 w 12255500"/>
              <a:gd name="connsiteY1" fmla="*/ 673124 h 732866"/>
              <a:gd name="connsiteX2" fmla="*/ 3987800 w 12255500"/>
              <a:gd name="connsiteY2" fmla="*/ 24 h 732866"/>
              <a:gd name="connsiteX3" fmla="*/ 8509000 w 12255500"/>
              <a:gd name="connsiteY3" fmla="*/ 698524 h 732866"/>
              <a:gd name="connsiteX4" fmla="*/ 12255500 w 12255500"/>
              <a:gd name="connsiteY4" fmla="*/ 38124 h 732866"/>
              <a:gd name="connsiteX0" fmla="*/ 0 w 12255500"/>
              <a:gd name="connsiteY0" fmla="*/ 596900 h 683821"/>
              <a:gd name="connsiteX1" fmla="*/ 1879600 w 12255500"/>
              <a:gd name="connsiteY1" fmla="*/ 635000 h 683821"/>
              <a:gd name="connsiteX2" fmla="*/ 4356100 w 12255500"/>
              <a:gd name="connsiteY2" fmla="*/ 114300 h 683821"/>
              <a:gd name="connsiteX3" fmla="*/ 8509000 w 12255500"/>
              <a:gd name="connsiteY3" fmla="*/ 660400 h 683821"/>
              <a:gd name="connsiteX4" fmla="*/ 12255500 w 12255500"/>
              <a:gd name="connsiteY4" fmla="*/ 0 h 68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5500" h="683821">
                <a:moveTo>
                  <a:pt x="0" y="596900"/>
                </a:moveTo>
                <a:cubicBezTo>
                  <a:pt x="391583" y="692150"/>
                  <a:pt x="1153583" y="715433"/>
                  <a:pt x="1879600" y="635000"/>
                </a:cubicBezTo>
                <a:cubicBezTo>
                  <a:pt x="2605617" y="554567"/>
                  <a:pt x="3251200" y="110067"/>
                  <a:pt x="4356100" y="114300"/>
                </a:cubicBezTo>
                <a:cubicBezTo>
                  <a:pt x="5461000" y="118533"/>
                  <a:pt x="7192433" y="679450"/>
                  <a:pt x="8509000" y="660400"/>
                </a:cubicBezTo>
                <a:cubicBezTo>
                  <a:pt x="9825567" y="641350"/>
                  <a:pt x="11071225" y="333375"/>
                  <a:pt x="12255500" y="0"/>
                </a:cubicBezTo>
              </a:path>
            </a:pathLst>
          </a:custGeom>
          <a:noFill/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094696" y="1539303"/>
            <a:ext cx="4002606" cy="4002606"/>
            <a:chOff x="4094696" y="1539303"/>
            <a:chExt cx="4002606" cy="4002606"/>
          </a:xfrm>
        </p:grpSpPr>
        <p:sp useBgFill="1">
          <p:nvSpPr>
            <p:cNvPr id="5" name="椭圆 4"/>
            <p:cNvSpPr/>
            <p:nvPr/>
          </p:nvSpPr>
          <p:spPr>
            <a:xfrm>
              <a:off x="4094696" y="1539303"/>
              <a:ext cx="4002606" cy="40026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094696" y="1539303"/>
              <a:ext cx="4002606" cy="4002606"/>
            </a:xfrm>
            <a:prstGeom prst="ellipse">
              <a:avLst/>
            </a:prstGeom>
            <a:solidFill>
              <a:schemeClr val="accent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175669" y="1620276"/>
              <a:ext cx="3840660" cy="3840660"/>
            </a:xfrm>
            <a:prstGeom prst="ellipse">
              <a:avLst/>
            </a:prstGeom>
            <a:solidFill>
              <a:schemeClr val="accent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248149" y="1692756"/>
              <a:ext cx="3695700" cy="36957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-1683657" y="-1683657"/>
            <a:ext cx="3367314" cy="3367314"/>
            <a:chOff x="4094696" y="-2001303"/>
            <a:chExt cx="4002606" cy="4002606"/>
          </a:xfrm>
        </p:grpSpPr>
        <p:sp>
          <p:nvSpPr>
            <p:cNvPr id="10" name="椭圆 9"/>
            <p:cNvSpPr/>
            <p:nvPr/>
          </p:nvSpPr>
          <p:spPr>
            <a:xfrm>
              <a:off x="4094696" y="-2001303"/>
              <a:ext cx="4002606" cy="4002606"/>
            </a:xfrm>
            <a:prstGeom prst="ellipse">
              <a:avLst/>
            </a:prstGeom>
            <a:solidFill>
              <a:schemeClr val="accent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175669" y="-1920330"/>
              <a:ext cx="3840660" cy="3840660"/>
            </a:xfrm>
            <a:prstGeom prst="ellipse">
              <a:avLst/>
            </a:prstGeom>
            <a:solidFill>
              <a:schemeClr val="accent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248150" y="-1847850"/>
              <a:ext cx="3695700" cy="36957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0726" y="3803671"/>
            <a:ext cx="292390" cy="292390"/>
            <a:chOff x="3450426" y="5754470"/>
            <a:chExt cx="292390" cy="292390"/>
          </a:xfrm>
        </p:grpSpPr>
        <p:sp useBgFill="1">
          <p:nvSpPr>
            <p:cNvPr id="14" name="椭圆 13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213095" y="3197795"/>
            <a:ext cx="224954" cy="224954"/>
            <a:chOff x="3450426" y="5754470"/>
            <a:chExt cx="292390" cy="292390"/>
          </a:xfrm>
        </p:grpSpPr>
        <p:sp useBgFill="1">
          <p:nvSpPr>
            <p:cNvPr id="17" name="椭圆 16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959553" y="3539161"/>
            <a:ext cx="133298" cy="133298"/>
            <a:chOff x="3450426" y="5754470"/>
            <a:chExt cx="292390" cy="292390"/>
          </a:xfrm>
        </p:grpSpPr>
        <p:sp useBgFill="1">
          <p:nvSpPr>
            <p:cNvPr id="20" name="椭圆 19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630949" y="3805830"/>
            <a:ext cx="224954" cy="224954"/>
            <a:chOff x="3450426" y="5754470"/>
            <a:chExt cx="292390" cy="292390"/>
          </a:xfrm>
        </p:grpSpPr>
        <p:sp useBgFill="1">
          <p:nvSpPr>
            <p:cNvPr id="23" name="椭圆 22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614504" y="3182064"/>
            <a:ext cx="133298" cy="133298"/>
            <a:chOff x="3450426" y="5754470"/>
            <a:chExt cx="292390" cy="292390"/>
          </a:xfrm>
        </p:grpSpPr>
        <p:sp useBgFill="1">
          <p:nvSpPr>
            <p:cNvPr id="26" name="椭圆 25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 flipV="1">
            <a:off x="11553242" y="3567101"/>
            <a:ext cx="105358" cy="105358"/>
            <a:chOff x="3450426" y="5754470"/>
            <a:chExt cx="292390" cy="292390"/>
          </a:xfrm>
        </p:grpSpPr>
        <p:sp useBgFill="1">
          <p:nvSpPr>
            <p:cNvPr id="29" name="椭圆 28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椭圆 30"/>
          <p:cNvSpPr/>
          <p:nvPr/>
        </p:nvSpPr>
        <p:spPr>
          <a:xfrm>
            <a:off x="6790157" y="1517335"/>
            <a:ext cx="1012723" cy="10127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10800000">
            <a:off x="6790157" y="2023698"/>
            <a:ext cx="1012724" cy="506360"/>
          </a:xfrm>
          <a:custGeom>
            <a:avLst/>
            <a:gdLst>
              <a:gd name="connsiteX0" fmla="*/ 506362 w 1012724"/>
              <a:gd name="connsiteY0" fmla="*/ 0 h 506360"/>
              <a:gd name="connsiteX1" fmla="*/ 1002437 w 1012724"/>
              <a:gd name="connsiteY1" fmla="*/ 404312 h 506360"/>
              <a:gd name="connsiteX2" fmla="*/ 1012724 w 1012724"/>
              <a:gd name="connsiteY2" fmla="*/ 506360 h 506360"/>
              <a:gd name="connsiteX3" fmla="*/ 0 w 1012724"/>
              <a:gd name="connsiteY3" fmla="*/ 506360 h 506360"/>
              <a:gd name="connsiteX4" fmla="*/ 10288 w 1012724"/>
              <a:gd name="connsiteY4" fmla="*/ 404312 h 506360"/>
              <a:gd name="connsiteX5" fmla="*/ 506362 w 1012724"/>
              <a:gd name="connsiteY5" fmla="*/ 0 h 50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724" h="506360">
                <a:moveTo>
                  <a:pt x="506362" y="0"/>
                </a:moveTo>
                <a:cubicBezTo>
                  <a:pt x="751061" y="0"/>
                  <a:pt x="955220" y="173572"/>
                  <a:pt x="1002437" y="404312"/>
                </a:cubicBezTo>
                <a:lnTo>
                  <a:pt x="1012724" y="506360"/>
                </a:lnTo>
                <a:lnTo>
                  <a:pt x="0" y="506360"/>
                </a:lnTo>
                <a:lnTo>
                  <a:pt x="10288" y="404312"/>
                </a:lnTo>
                <a:cubicBezTo>
                  <a:pt x="57504" y="173572"/>
                  <a:pt x="261663" y="0"/>
                  <a:pt x="506362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995794" y="1731308"/>
            <a:ext cx="6014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0070C0"/>
                </a:solidFill>
              </a:rPr>
              <a:t>36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992647" y="2519020"/>
            <a:ext cx="220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70C0"/>
                </a:solidFill>
              </a:rPr>
              <a:t>Part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89118" y="3084864"/>
            <a:ext cx="3413762" cy="754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rgbClr val="0070C0"/>
                </a:solidFill>
              </a:rPr>
              <a:t>Demo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5803391" y="4693920"/>
            <a:ext cx="58521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14">
            <a:extLst>
              <a:ext uri="{FF2B5EF4-FFF2-40B4-BE49-F238E27FC236}">
                <a16:creationId xmlns:a16="http://schemas.microsoft.com/office/drawing/2014/main" id="{239A5E4F-B1C6-DCBF-F843-75109FF428FA}"/>
              </a:ext>
            </a:extLst>
          </p:cNvPr>
          <p:cNvSpPr/>
          <p:nvPr/>
        </p:nvSpPr>
        <p:spPr>
          <a:xfrm>
            <a:off x="3741984" y="5362173"/>
            <a:ext cx="4931205" cy="1162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600" dirty="0">
                <a:solidFill>
                  <a:schemeClr val="bg1"/>
                </a:solidFill>
              </a:rPr>
              <a:t>Repository Link: </a:t>
            </a:r>
            <a:r>
              <a:rPr lang="en-US" altLang="zh-CN" sz="1600" dirty="0">
                <a:solidFill>
                  <a:schemeClr val="bg1"/>
                </a:solidFill>
                <a:hlinkClick r:id="rId2"/>
              </a:rPr>
              <a:t>https://github.com/Phaneendra97/SoftwareEngineering-102/tree/v1.1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0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-0.5 -0.516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-2581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0001 0.51621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44" y="258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0" presetClass="path" presetSubtype="0" decel="2100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-0.14635 -0.02131 C -0.1293 -0.02825 -0.11237 -0.03543 -0.08802 -0.03172 C -0.06367 -0.02825 -0.0319 -0.01413 -1.66667E-6 -5.18519E-6 " pathEditMode="relative" ptsTypes="AAA">
                                      <p:cBhvr>
                                        <p:cTn id="5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0" presetClass="path" presetSubtype="0" decel="21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31433 -0.0507 C -0.27944 -0.02338 -0.2448 0.00393 -0.20365 0.00856 C -0.16264 0.01319 -0.10183 -0.02176 -0.06798 -0.02338 C -0.03399 -0.02477 -0.01707 -0.01227 -5.41667E-6 1.48148E-6 " pathEditMode="relative" ptsTypes="AAAA">
                                      <p:cBhvr>
                                        <p:cTn id="55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0" presetClass="path" presetSubtype="0" decel="21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21042 0.10139 C -0.21237 0.09908 -0.2142 0.09676 -0.20092 0.10348 C -0.18763 0.11019 -0.15365 0.15 -0.13086 0.14144 C -0.10808 0.13311 -0.08607 0.07639 -0.0642 0.05278 C -0.04232 0.02917 -0.0211 0.01459 0.00013 1.11111E-6 " pathEditMode="relative" ptsTypes="AAAAA">
                                      <p:cBhvr>
                                        <p:cTn id="60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0" presetClass="path" presetSubtype="0" decel="2100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0.32982 -0.01042 C 0.28177 0.01458 0.23386 0.03958 0.19401 0.04027 C 0.15417 0.0412 0.12279 0.00046 0.09037 -0.00626 C 0.05808 -0.01297 0.02904 -0.00649 -4.79167E-6 -6.66667E-6 " pathEditMode="relative" ptsTypes="AAAA">
                                      <p:cBhvr>
                                        <p:cTn id="65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0" presetClass="path" presetSubtype="0" decel="21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22982 -0.06088 C 0.19987 -0.04259 0.17005 -0.02407 0.14167 -0.01875 C 0.11328 -0.01342 0.08216 -0.03287 0.05951 -0.02917 C 0.03685 -0.02569 0.02135 -0.01157 0.00599 0.00255 " pathEditMode="relative" ptsTypes="AAAA">
                                      <p:cBhvr>
                                        <p:cTn id="70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0" presetClass="path" presetSubtype="0" decel="21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09414 -0.02963 C 0.06914 -0.02894 0.04427 -0.02824 0.02852 -0.02338 C 0.01289 -0.01852 0.00638 -0.00926 -6.25E-7 -2.22222E-6 " pathEditMode="relative" ptsTypes="AAA">
                                      <p:cBhvr>
                                        <p:cTn id="75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1" grpId="0" animBg="1"/>
      <p:bldP spid="32" grpId="0" animBg="1"/>
      <p:bldP spid="33" grpId="0"/>
      <p:bldP spid="34" grpId="0"/>
      <p:bldP spid="35" grpId="0"/>
      <p:bldP spid="3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-25400" y="3185166"/>
            <a:ext cx="12598400" cy="700120"/>
          </a:xfrm>
          <a:custGeom>
            <a:avLst/>
            <a:gdLst>
              <a:gd name="connsiteX0" fmla="*/ 0 w 12598400"/>
              <a:gd name="connsiteY0" fmla="*/ 1059474 h 1961762"/>
              <a:gd name="connsiteX1" fmla="*/ 1574800 w 12598400"/>
              <a:gd name="connsiteY1" fmla="*/ 221274 h 1961762"/>
              <a:gd name="connsiteX2" fmla="*/ 3441700 w 12598400"/>
              <a:gd name="connsiteY2" fmla="*/ 1961174 h 1961762"/>
              <a:gd name="connsiteX3" fmla="*/ 8940800 w 12598400"/>
              <a:gd name="connsiteY3" fmla="*/ 5374 h 1961762"/>
              <a:gd name="connsiteX4" fmla="*/ 11303000 w 12598400"/>
              <a:gd name="connsiteY4" fmla="*/ 1376974 h 1961762"/>
              <a:gd name="connsiteX5" fmla="*/ 12598400 w 12598400"/>
              <a:gd name="connsiteY5" fmla="*/ 1288074 h 1961762"/>
              <a:gd name="connsiteX0" fmla="*/ 0 w 12598400"/>
              <a:gd name="connsiteY0" fmla="*/ 1059474 h 1961762"/>
              <a:gd name="connsiteX1" fmla="*/ 1320800 w 12598400"/>
              <a:gd name="connsiteY1" fmla="*/ 221273 h 1961762"/>
              <a:gd name="connsiteX2" fmla="*/ 3441700 w 12598400"/>
              <a:gd name="connsiteY2" fmla="*/ 1961174 h 1961762"/>
              <a:gd name="connsiteX3" fmla="*/ 8940800 w 12598400"/>
              <a:gd name="connsiteY3" fmla="*/ 5374 h 1961762"/>
              <a:gd name="connsiteX4" fmla="*/ 11303000 w 12598400"/>
              <a:gd name="connsiteY4" fmla="*/ 1376974 h 1961762"/>
              <a:gd name="connsiteX5" fmla="*/ 12598400 w 12598400"/>
              <a:gd name="connsiteY5" fmla="*/ 1288074 h 1961762"/>
              <a:gd name="connsiteX0" fmla="*/ 0 w 12598400"/>
              <a:gd name="connsiteY0" fmla="*/ 1068645 h 2389813"/>
              <a:gd name="connsiteX1" fmla="*/ 1320800 w 12598400"/>
              <a:gd name="connsiteY1" fmla="*/ 230444 h 2389813"/>
              <a:gd name="connsiteX2" fmla="*/ 4203700 w 12598400"/>
              <a:gd name="connsiteY2" fmla="*/ 2389329 h 2389813"/>
              <a:gd name="connsiteX3" fmla="*/ 8940800 w 12598400"/>
              <a:gd name="connsiteY3" fmla="*/ 14545 h 2389813"/>
              <a:gd name="connsiteX4" fmla="*/ 11303000 w 12598400"/>
              <a:gd name="connsiteY4" fmla="*/ 1386145 h 2389813"/>
              <a:gd name="connsiteX5" fmla="*/ 12598400 w 12598400"/>
              <a:gd name="connsiteY5" fmla="*/ 1297245 h 2389813"/>
              <a:gd name="connsiteX0" fmla="*/ 0 w 12598400"/>
              <a:gd name="connsiteY0" fmla="*/ 1253444 h 2575771"/>
              <a:gd name="connsiteX1" fmla="*/ 1320800 w 12598400"/>
              <a:gd name="connsiteY1" fmla="*/ 415243 h 2575771"/>
              <a:gd name="connsiteX2" fmla="*/ 4203700 w 12598400"/>
              <a:gd name="connsiteY2" fmla="*/ 2574128 h 2575771"/>
              <a:gd name="connsiteX3" fmla="*/ 8140700 w 12598400"/>
              <a:gd name="connsiteY3" fmla="*/ 13130 h 2575771"/>
              <a:gd name="connsiteX4" fmla="*/ 11303000 w 12598400"/>
              <a:gd name="connsiteY4" fmla="*/ 1570944 h 2575771"/>
              <a:gd name="connsiteX5" fmla="*/ 12598400 w 12598400"/>
              <a:gd name="connsiteY5" fmla="*/ 1482044 h 2575771"/>
              <a:gd name="connsiteX0" fmla="*/ 0 w 12598400"/>
              <a:gd name="connsiteY0" fmla="*/ 1244064 h 2566387"/>
              <a:gd name="connsiteX1" fmla="*/ 1320800 w 12598400"/>
              <a:gd name="connsiteY1" fmla="*/ 405863 h 2566387"/>
              <a:gd name="connsiteX2" fmla="*/ 4203700 w 12598400"/>
              <a:gd name="connsiteY2" fmla="*/ 2564748 h 2566387"/>
              <a:gd name="connsiteX3" fmla="*/ 8140700 w 12598400"/>
              <a:gd name="connsiteY3" fmla="*/ 3750 h 2566387"/>
              <a:gd name="connsiteX4" fmla="*/ 11404600 w 12598400"/>
              <a:gd name="connsiteY4" fmla="*/ 1980545 h 2566387"/>
              <a:gd name="connsiteX5" fmla="*/ 12598400 w 12598400"/>
              <a:gd name="connsiteY5" fmla="*/ 1472664 h 256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98400" h="2566387">
                <a:moveTo>
                  <a:pt x="0" y="1244064"/>
                </a:moveTo>
                <a:cubicBezTo>
                  <a:pt x="500591" y="749822"/>
                  <a:pt x="620183" y="185749"/>
                  <a:pt x="1320800" y="405863"/>
                </a:cubicBezTo>
                <a:cubicBezTo>
                  <a:pt x="2021417" y="625977"/>
                  <a:pt x="3067050" y="2631767"/>
                  <a:pt x="4203700" y="2564748"/>
                </a:cubicBezTo>
                <a:cubicBezTo>
                  <a:pt x="5340350" y="2497729"/>
                  <a:pt x="6940550" y="101117"/>
                  <a:pt x="8140700" y="3750"/>
                </a:cubicBezTo>
                <a:cubicBezTo>
                  <a:pt x="9340850" y="-93617"/>
                  <a:pt x="10661650" y="1735726"/>
                  <a:pt x="11404600" y="1980545"/>
                </a:cubicBezTo>
                <a:cubicBezTo>
                  <a:pt x="12147550" y="2225364"/>
                  <a:pt x="12255500" y="1624005"/>
                  <a:pt x="12598400" y="1472664"/>
                </a:cubicBezTo>
              </a:path>
            </a:pathLst>
          </a:custGeom>
          <a:noFill/>
          <a:ln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-50800" y="3263900"/>
            <a:ext cx="12255500" cy="683821"/>
          </a:xfrm>
          <a:custGeom>
            <a:avLst/>
            <a:gdLst>
              <a:gd name="connsiteX0" fmla="*/ 0 w 12255500"/>
              <a:gd name="connsiteY0" fmla="*/ 764016 h 764016"/>
              <a:gd name="connsiteX1" fmla="*/ 1955800 w 12255500"/>
              <a:gd name="connsiteY1" fmla="*/ 497316 h 764016"/>
              <a:gd name="connsiteX2" fmla="*/ 3987800 w 12255500"/>
              <a:gd name="connsiteY2" fmla="*/ 2016 h 764016"/>
              <a:gd name="connsiteX3" fmla="*/ 8509000 w 12255500"/>
              <a:gd name="connsiteY3" fmla="*/ 700516 h 764016"/>
              <a:gd name="connsiteX4" fmla="*/ 12255500 w 12255500"/>
              <a:gd name="connsiteY4" fmla="*/ 40116 h 764016"/>
              <a:gd name="connsiteX0" fmla="*/ 0 w 12255500"/>
              <a:gd name="connsiteY0" fmla="*/ 762025 h 762025"/>
              <a:gd name="connsiteX1" fmla="*/ 1879600 w 12255500"/>
              <a:gd name="connsiteY1" fmla="*/ 673125 h 762025"/>
              <a:gd name="connsiteX2" fmla="*/ 3987800 w 12255500"/>
              <a:gd name="connsiteY2" fmla="*/ 25 h 762025"/>
              <a:gd name="connsiteX3" fmla="*/ 8509000 w 12255500"/>
              <a:gd name="connsiteY3" fmla="*/ 698525 h 762025"/>
              <a:gd name="connsiteX4" fmla="*/ 12255500 w 12255500"/>
              <a:gd name="connsiteY4" fmla="*/ 38125 h 762025"/>
              <a:gd name="connsiteX0" fmla="*/ 0 w 12255500"/>
              <a:gd name="connsiteY0" fmla="*/ 635024 h 703112"/>
              <a:gd name="connsiteX1" fmla="*/ 1879600 w 12255500"/>
              <a:gd name="connsiteY1" fmla="*/ 673124 h 703112"/>
              <a:gd name="connsiteX2" fmla="*/ 3987800 w 12255500"/>
              <a:gd name="connsiteY2" fmla="*/ 24 h 703112"/>
              <a:gd name="connsiteX3" fmla="*/ 8509000 w 12255500"/>
              <a:gd name="connsiteY3" fmla="*/ 698524 h 703112"/>
              <a:gd name="connsiteX4" fmla="*/ 12255500 w 12255500"/>
              <a:gd name="connsiteY4" fmla="*/ 38124 h 703112"/>
              <a:gd name="connsiteX0" fmla="*/ 0 w 12255500"/>
              <a:gd name="connsiteY0" fmla="*/ 635024 h 732866"/>
              <a:gd name="connsiteX1" fmla="*/ 1879600 w 12255500"/>
              <a:gd name="connsiteY1" fmla="*/ 673124 h 732866"/>
              <a:gd name="connsiteX2" fmla="*/ 3987800 w 12255500"/>
              <a:gd name="connsiteY2" fmla="*/ 24 h 732866"/>
              <a:gd name="connsiteX3" fmla="*/ 8509000 w 12255500"/>
              <a:gd name="connsiteY3" fmla="*/ 698524 h 732866"/>
              <a:gd name="connsiteX4" fmla="*/ 12255500 w 12255500"/>
              <a:gd name="connsiteY4" fmla="*/ 38124 h 732866"/>
              <a:gd name="connsiteX0" fmla="*/ 0 w 12255500"/>
              <a:gd name="connsiteY0" fmla="*/ 596900 h 683821"/>
              <a:gd name="connsiteX1" fmla="*/ 1879600 w 12255500"/>
              <a:gd name="connsiteY1" fmla="*/ 635000 h 683821"/>
              <a:gd name="connsiteX2" fmla="*/ 4356100 w 12255500"/>
              <a:gd name="connsiteY2" fmla="*/ 114300 h 683821"/>
              <a:gd name="connsiteX3" fmla="*/ 8509000 w 12255500"/>
              <a:gd name="connsiteY3" fmla="*/ 660400 h 683821"/>
              <a:gd name="connsiteX4" fmla="*/ 12255500 w 12255500"/>
              <a:gd name="connsiteY4" fmla="*/ 0 h 68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5500" h="683821">
                <a:moveTo>
                  <a:pt x="0" y="596900"/>
                </a:moveTo>
                <a:cubicBezTo>
                  <a:pt x="391583" y="692150"/>
                  <a:pt x="1153583" y="715433"/>
                  <a:pt x="1879600" y="635000"/>
                </a:cubicBezTo>
                <a:cubicBezTo>
                  <a:pt x="2605617" y="554567"/>
                  <a:pt x="3251200" y="110067"/>
                  <a:pt x="4356100" y="114300"/>
                </a:cubicBezTo>
                <a:cubicBezTo>
                  <a:pt x="5461000" y="118533"/>
                  <a:pt x="7192433" y="679450"/>
                  <a:pt x="8509000" y="660400"/>
                </a:cubicBezTo>
                <a:cubicBezTo>
                  <a:pt x="9825567" y="641350"/>
                  <a:pt x="11071225" y="333375"/>
                  <a:pt x="12255500" y="0"/>
                </a:cubicBezTo>
              </a:path>
            </a:pathLst>
          </a:custGeom>
          <a:noFill/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094696" y="1539303"/>
            <a:ext cx="4002606" cy="4002606"/>
            <a:chOff x="4094696" y="1539303"/>
            <a:chExt cx="4002606" cy="4002606"/>
          </a:xfrm>
        </p:grpSpPr>
        <p:sp useBgFill="1">
          <p:nvSpPr>
            <p:cNvPr id="6" name="椭圆 5"/>
            <p:cNvSpPr/>
            <p:nvPr/>
          </p:nvSpPr>
          <p:spPr>
            <a:xfrm>
              <a:off x="4094696" y="1539303"/>
              <a:ext cx="4002606" cy="40026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094696" y="1539303"/>
              <a:ext cx="4002606" cy="4002606"/>
            </a:xfrm>
            <a:prstGeom prst="ellipse">
              <a:avLst/>
            </a:prstGeom>
            <a:solidFill>
              <a:schemeClr val="accent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175669" y="1620276"/>
              <a:ext cx="3840660" cy="3840660"/>
            </a:xfrm>
            <a:prstGeom prst="ellipse">
              <a:avLst/>
            </a:prstGeom>
            <a:solidFill>
              <a:schemeClr val="accent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248149" y="1692756"/>
              <a:ext cx="3695700" cy="36957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-1683657" y="-1683657"/>
            <a:ext cx="3367314" cy="3367314"/>
            <a:chOff x="4094696" y="-2001303"/>
            <a:chExt cx="4002606" cy="4002606"/>
          </a:xfrm>
        </p:grpSpPr>
        <p:sp>
          <p:nvSpPr>
            <p:cNvPr id="11" name="椭圆 10"/>
            <p:cNvSpPr/>
            <p:nvPr/>
          </p:nvSpPr>
          <p:spPr>
            <a:xfrm>
              <a:off x="4094696" y="-2001303"/>
              <a:ext cx="4002606" cy="4002606"/>
            </a:xfrm>
            <a:prstGeom prst="ellipse">
              <a:avLst/>
            </a:prstGeom>
            <a:solidFill>
              <a:schemeClr val="accent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175669" y="-1920330"/>
              <a:ext cx="3840660" cy="3840660"/>
            </a:xfrm>
            <a:prstGeom prst="ellipse">
              <a:avLst/>
            </a:prstGeom>
            <a:solidFill>
              <a:schemeClr val="accent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4248150" y="-1847850"/>
              <a:ext cx="3695700" cy="36957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70726" y="3803671"/>
            <a:ext cx="292390" cy="292390"/>
            <a:chOff x="3450426" y="5754470"/>
            <a:chExt cx="292390" cy="292390"/>
          </a:xfrm>
        </p:grpSpPr>
        <p:sp useBgFill="1">
          <p:nvSpPr>
            <p:cNvPr id="15" name="椭圆 14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213095" y="3197795"/>
            <a:ext cx="224954" cy="224954"/>
            <a:chOff x="3450426" y="5754470"/>
            <a:chExt cx="292390" cy="292390"/>
          </a:xfrm>
        </p:grpSpPr>
        <p:sp useBgFill="1">
          <p:nvSpPr>
            <p:cNvPr id="18" name="椭圆 17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959553" y="3539161"/>
            <a:ext cx="133298" cy="133298"/>
            <a:chOff x="3450426" y="5754470"/>
            <a:chExt cx="292390" cy="292390"/>
          </a:xfrm>
        </p:grpSpPr>
        <p:sp useBgFill="1">
          <p:nvSpPr>
            <p:cNvPr id="21" name="椭圆 20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614504" y="3182064"/>
            <a:ext cx="133298" cy="133298"/>
            <a:chOff x="3450426" y="5754470"/>
            <a:chExt cx="292390" cy="292390"/>
          </a:xfrm>
        </p:grpSpPr>
        <p:sp useBgFill="1">
          <p:nvSpPr>
            <p:cNvPr id="27" name="椭圆 26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 flipV="1">
            <a:off x="11553242" y="3567101"/>
            <a:ext cx="105358" cy="105358"/>
            <a:chOff x="3450426" y="5754470"/>
            <a:chExt cx="292390" cy="292390"/>
          </a:xfrm>
        </p:grpSpPr>
        <p:sp useBgFill="1">
          <p:nvSpPr>
            <p:cNvPr id="30" name="椭圆 29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椭圆 31"/>
          <p:cNvSpPr/>
          <p:nvPr/>
        </p:nvSpPr>
        <p:spPr>
          <a:xfrm>
            <a:off x="6790157" y="1517335"/>
            <a:ext cx="1012723" cy="10127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10800000">
            <a:off x="6790157" y="2023698"/>
            <a:ext cx="1012724" cy="506360"/>
          </a:xfrm>
          <a:custGeom>
            <a:avLst/>
            <a:gdLst>
              <a:gd name="connsiteX0" fmla="*/ 506362 w 1012724"/>
              <a:gd name="connsiteY0" fmla="*/ 0 h 506360"/>
              <a:gd name="connsiteX1" fmla="*/ 1002437 w 1012724"/>
              <a:gd name="connsiteY1" fmla="*/ 404312 h 506360"/>
              <a:gd name="connsiteX2" fmla="*/ 1012724 w 1012724"/>
              <a:gd name="connsiteY2" fmla="*/ 506360 h 506360"/>
              <a:gd name="connsiteX3" fmla="*/ 0 w 1012724"/>
              <a:gd name="connsiteY3" fmla="*/ 506360 h 506360"/>
              <a:gd name="connsiteX4" fmla="*/ 10288 w 1012724"/>
              <a:gd name="connsiteY4" fmla="*/ 404312 h 506360"/>
              <a:gd name="connsiteX5" fmla="*/ 506362 w 1012724"/>
              <a:gd name="connsiteY5" fmla="*/ 0 h 50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724" h="506360">
                <a:moveTo>
                  <a:pt x="506362" y="0"/>
                </a:moveTo>
                <a:cubicBezTo>
                  <a:pt x="751061" y="0"/>
                  <a:pt x="955220" y="173572"/>
                  <a:pt x="1002437" y="404312"/>
                </a:cubicBezTo>
                <a:lnTo>
                  <a:pt x="1012724" y="506360"/>
                </a:lnTo>
                <a:lnTo>
                  <a:pt x="0" y="506360"/>
                </a:lnTo>
                <a:lnTo>
                  <a:pt x="10288" y="404312"/>
                </a:lnTo>
                <a:cubicBezTo>
                  <a:pt x="57504" y="173572"/>
                  <a:pt x="261663" y="0"/>
                  <a:pt x="506362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884741" y="1643172"/>
            <a:ext cx="823560" cy="7051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0070C0"/>
                </a:solidFill>
              </a:rPr>
              <a:t>PPT by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0070C0"/>
                </a:solidFill>
              </a:rPr>
              <a:t>Bowen C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28501" y="2921168"/>
            <a:ext cx="4134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070C0"/>
                </a:solidFill>
              </a:rPr>
              <a:t>THANKS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630949" y="3805830"/>
            <a:ext cx="224954" cy="224954"/>
            <a:chOff x="3450426" y="5754470"/>
            <a:chExt cx="292390" cy="292390"/>
          </a:xfrm>
        </p:grpSpPr>
        <p:sp useBgFill="1">
          <p:nvSpPr>
            <p:cNvPr id="24" name="椭圆 23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806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-0.5 -0.516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-2581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0001 0.51621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44" y="258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decel="2100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-0.14635 -0.02131 C -0.1293 -0.02825 -0.11237 -0.03543 -0.08802 -0.03172 C -0.06367 -0.02825 -0.0319 -0.01413 -1.66667E-6 -5.18519E-6 " pathEditMode="relative" ptsTypes="AAA">
                                      <p:cBhvr>
                                        <p:cTn id="3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0" presetClass="path" presetSubtype="0" decel="21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31433 -0.0507 C -0.27944 -0.02338 -0.2448 0.00393 -0.20365 0.00856 C -0.16264 0.01319 -0.10183 -0.02176 -0.06798 -0.02338 C -0.03399 -0.02477 -0.01707 -0.01227 -5.41667E-6 1.48148E-6 " pathEditMode="relative" ptsTypes="AAAA">
                                      <p:cBhvr>
                                        <p:cTn id="43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0" presetClass="path" presetSubtype="0" decel="21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21042 0.10139 C -0.21237 0.09908 -0.2142 0.09676 -0.20092 0.10348 C -0.18763 0.11019 -0.15365 0.15 -0.13086 0.14144 C -0.10808 0.13311 -0.08607 0.07639 -0.0642 0.05278 C -0.04232 0.02917 -0.0211 0.01459 0.00013 1.11111E-6 " pathEditMode="relative" ptsTypes="AAAAA">
                                      <p:cBhvr>
                                        <p:cTn id="48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0" presetClass="path" presetSubtype="0" decel="2100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0.32982 -0.01042 C 0.28177 0.01458 0.23386 0.03958 0.19401 0.04027 C 0.15417 0.0412 0.12279 0.00046 0.09037 -0.00626 C 0.05808 -0.01297 0.02904 -0.00649 -4.79167E-6 -6.66667E-6 " pathEditMode="relative" ptsTypes="AAAA">
                                      <p:cBhvr>
                                        <p:cTn id="53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path" presetSubtype="0" decel="21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22982 -0.06088 C 0.19987 -0.04259 0.17005 -0.02407 0.14167 -0.01875 C 0.11328 -0.01342 0.08216 -0.03287 0.05951 -0.02917 C 0.03685 -0.02569 0.02135 -0.01157 0.00599 0.00255 " pathEditMode="relative" ptsTypes="AAAA">
                                      <p:cBhvr>
                                        <p:cTn id="58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0" presetClass="path" presetSubtype="0" decel="21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09414 -0.02963 C 0.06914 -0.02894 0.04427 -0.02824 0.02852 -0.02338 C 0.01289 -0.01852 0.00638 -0.00926 -6.25E-7 -2.22222E-6 " pathEditMode="relative" ptsTypes="AAA">
                                      <p:cBhvr>
                                        <p:cTn id="63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32" grpId="0" animBg="1"/>
      <p:bldP spid="33" grpId="0" animBg="1"/>
      <p:bldP spid="3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圆角矩形 40"/>
          <p:cNvSpPr/>
          <p:nvPr/>
        </p:nvSpPr>
        <p:spPr>
          <a:xfrm>
            <a:off x="4074288" y="2184327"/>
            <a:ext cx="3106800" cy="3178772"/>
          </a:xfrm>
          <a:prstGeom prst="roundRect">
            <a:avLst>
              <a:gd name="adj" fmla="val 1079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1" name="椭圆 50"/>
          <p:cNvSpPr/>
          <p:nvPr/>
        </p:nvSpPr>
        <p:spPr>
          <a:xfrm>
            <a:off x="3099896" y="1153391"/>
            <a:ext cx="4774430" cy="47744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1675134" y="1531254"/>
            <a:ext cx="641002" cy="641002"/>
          </a:xfrm>
          <a:prstGeom prst="ellipse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703708" y="1559828"/>
            <a:ext cx="583854" cy="583854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683657" y="-1683657"/>
            <a:ext cx="7450279" cy="3401107"/>
            <a:chOff x="-1683657" y="-1683657"/>
            <a:chExt cx="7450279" cy="3401107"/>
          </a:xfrm>
        </p:grpSpPr>
        <p:grpSp>
          <p:nvGrpSpPr>
            <p:cNvPr id="3" name="组合 2"/>
            <p:cNvGrpSpPr/>
            <p:nvPr/>
          </p:nvGrpSpPr>
          <p:grpSpPr>
            <a:xfrm>
              <a:off x="-1683657" y="-1683657"/>
              <a:ext cx="3367314" cy="3367314"/>
              <a:chOff x="4094696" y="-2001303"/>
              <a:chExt cx="4002606" cy="400260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094696" y="-2001303"/>
                <a:ext cx="4002606" cy="4002606"/>
              </a:xfrm>
              <a:prstGeom prst="ellipse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175669" y="-1920330"/>
                <a:ext cx="3840660" cy="3840660"/>
              </a:xfrm>
              <a:prstGeom prst="ellipse">
                <a:avLst/>
              </a:prstGeom>
              <a:solidFill>
                <a:schemeClr val="accent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248150" y="-1847850"/>
                <a:ext cx="3695700" cy="3695700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91678" y="406400"/>
              <a:ext cx="92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70C0">
                      <a:alpha val="90000"/>
                    </a:srgbClr>
                  </a:solidFill>
                </a:rPr>
                <a:t>04</a:t>
              </a:r>
              <a:endParaRPr lang="zh-CN" altLang="en-US" sz="3200" dirty="0">
                <a:solidFill>
                  <a:srgbClr val="0070C0">
                    <a:alpha val="90000"/>
                  </a:srgbClr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99102" y="1546426"/>
              <a:ext cx="171024" cy="17102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921224" y="1506209"/>
              <a:ext cx="96701" cy="9670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1348212" y="244964"/>
              <a:ext cx="322872" cy="322872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615536" y="406399"/>
              <a:ext cx="4151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alpha val="90000"/>
                    </a:schemeClr>
                  </a:solidFill>
                </a:rPr>
                <a:t>Requirements</a:t>
              </a:r>
              <a:endParaRPr lang="zh-CN" altLang="en-US" sz="3200" dirty="0">
                <a:solidFill>
                  <a:schemeClr val="bg1">
                    <a:alpha val="90000"/>
                  </a:schemeClr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63150" y="994984"/>
              <a:ext cx="96701" cy="967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2607034" y="1678051"/>
            <a:ext cx="2796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Functional Requirements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97446" y="2430195"/>
            <a:ext cx="4296230" cy="3290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1.Should maintain user sessions for at least 24 hours.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2.An average rating is to be calculated for the group of reviews of each associated professor.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3.Users should be able to download a syllabus copy, which is uploaded by the maintenance team after acquiring it from a reliable source</a:t>
            </a:r>
            <a:br>
              <a:rPr lang="en-US" altLang="zh-CN" sz="1400" dirty="0">
                <a:solidFill>
                  <a:schemeClr val="bg1"/>
                </a:solidFill>
              </a:rPr>
            </a:br>
            <a:br>
              <a:rPr lang="en-US" altLang="zh-CN" sz="1400" dirty="0">
                <a:solidFill>
                  <a:schemeClr val="bg1"/>
                </a:solidFill>
              </a:rPr>
            </a:b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403189" y="3752288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7403189" y="3752288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7475189" y="1897857"/>
            <a:ext cx="0" cy="3852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1733645" y="1590118"/>
            <a:ext cx="532800" cy="532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913085" y="1714806"/>
            <a:ext cx="165100" cy="282575"/>
            <a:chOff x="1837546" y="3088487"/>
            <a:chExt cx="165100" cy="282575"/>
          </a:xfrm>
        </p:grpSpPr>
        <p:sp useBgFill="1">
          <p:nvSpPr>
            <p:cNvPr id="57" name="Freeform 30"/>
            <p:cNvSpPr>
              <a:spLocks/>
            </p:cNvSpPr>
            <p:nvPr/>
          </p:nvSpPr>
          <p:spPr bwMode="auto">
            <a:xfrm>
              <a:off x="1861359" y="3088487"/>
              <a:ext cx="115888" cy="192088"/>
            </a:xfrm>
            <a:custGeom>
              <a:avLst/>
              <a:gdLst>
                <a:gd name="T0" fmla="*/ 0 w 101"/>
                <a:gd name="T1" fmla="*/ 121 h 167"/>
                <a:gd name="T2" fmla="*/ 50 w 101"/>
                <a:gd name="T3" fmla="*/ 167 h 167"/>
                <a:gd name="T4" fmla="*/ 101 w 101"/>
                <a:gd name="T5" fmla="*/ 121 h 167"/>
                <a:gd name="T6" fmla="*/ 101 w 101"/>
                <a:gd name="T7" fmla="*/ 46 h 167"/>
                <a:gd name="T8" fmla="*/ 50 w 101"/>
                <a:gd name="T9" fmla="*/ 0 h 167"/>
                <a:gd name="T10" fmla="*/ 0 w 101"/>
                <a:gd name="T11" fmla="*/ 46 h 167"/>
                <a:gd name="T12" fmla="*/ 0 w 101"/>
                <a:gd name="T13" fmla="*/ 48 h 167"/>
                <a:gd name="T14" fmla="*/ 0 w 101"/>
                <a:gd name="T15" fmla="*/ 118 h 167"/>
                <a:gd name="T16" fmla="*/ 0 w 101"/>
                <a:gd name="T17" fmla="*/ 12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67">
                  <a:moveTo>
                    <a:pt x="0" y="121"/>
                  </a:moveTo>
                  <a:cubicBezTo>
                    <a:pt x="0" y="147"/>
                    <a:pt x="22" y="167"/>
                    <a:pt x="50" y="167"/>
                  </a:cubicBezTo>
                  <a:cubicBezTo>
                    <a:pt x="78" y="167"/>
                    <a:pt x="101" y="147"/>
                    <a:pt x="101" y="121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1" y="20"/>
                    <a:pt x="78" y="0"/>
                    <a:pt x="50" y="0"/>
                  </a:cubicBezTo>
                  <a:cubicBezTo>
                    <a:pt x="22" y="0"/>
                    <a:pt x="0" y="20"/>
                    <a:pt x="0" y="46"/>
                  </a:cubicBezTo>
                  <a:cubicBezTo>
                    <a:pt x="0" y="47"/>
                    <a:pt x="0" y="47"/>
                    <a:pt x="0" y="4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9"/>
                    <a:pt x="0" y="120"/>
                    <a:pt x="0" y="121"/>
                  </a:cubicBez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 useBgFill="1">
          <p:nvSpPr>
            <p:cNvPr id="58" name="Freeform 31"/>
            <p:cNvSpPr>
              <a:spLocks/>
            </p:cNvSpPr>
            <p:nvPr/>
          </p:nvSpPr>
          <p:spPr bwMode="auto">
            <a:xfrm>
              <a:off x="1837546" y="3174212"/>
              <a:ext cx="165100" cy="196850"/>
            </a:xfrm>
            <a:custGeom>
              <a:avLst/>
              <a:gdLst>
                <a:gd name="T0" fmla="*/ 131 w 144"/>
                <a:gd name="T1" fmla="*/ 0 h 171"/>
                <a:gd name="T2" fmla="*/ 131 w 144"/>
                <a:gd name="T3" fmla="*/ 41 h 171"/>
                <a:gd name="T4" fmla="*/ 72 w 144"/>
                <a:gd name="T5" fmla="*/ 101 h 171"/>
                <a:gd name="T6" fmla="*/ 12 w 144"/>
                <a:gd name="T7" fmla="*/ 41 h 171"/>
                <a:gd name="T8" fmla="*/ 12 w 144"/>
                <a:gd name="T9" fmla="*/ 0 h 171"/>
                <a:gd name="T10" fmla="*/ 0 w 144"/>
                <a:gd name="T11" fmla="*/ 0 h 171"/>
                <a:gd name="T12" fmla="*/ 0 w 144"/>
                <a:gd name="T13" fmla="*/ 44 h 171"/>
                <a:gd name="T14" fmla="*/ 0 w 144"/>
                <a:gd name="T15" fmla="*/ 44 h 171"/>
                <a:gd name="T16" fmla="*/ 64 w 144"/>
                <a:gd name="T17" fmla="*/ 113 h 171"/>
                <a:gd name="T18" fmla="*/ 64 w 144"/>
                <a:gd name="T19" fmla="*/ 159 h 171"/>
                <a:gd name="T20" fmla="*/ 16 w 144"/>
                <a:gd name="T21" fmla="*/ 159 h 171"/>
                <a:gd name="T22" fmla="*/ 16 w 144"/>
                <a:gd name="T23" fmla="*/ 171 h 171"/>
                <a:gd name="T24" fmla="*/ 127 w 144"/>
                <a:gd name="T25" fmla="*/ 171 h 171"/>
                <a:gd name="T26" fmla="*/ 127 w 144"/>
                <a:gd name="T27" fmla="*/ 159 h 171"/>
                <a:gd name="T28" fmla="*/ 77 w 144"/>
                <a:gd name="T29" fmla="*/ 159 h 171"/>
                <a:gd name="T30" fmla="*/ 77 w 144"/>
                <a:gd name="T31" fmla="*/ 113 h 171"/>
                <a:gd name="T32" fmla="*/ 144 w 144"/>
                <a:gd name="T33" fmla="*/ 44 h 171"/>
                <a:gd name="T34" fmla="*/ 144 w 144"/>
                <a:gd name="T35" fmla="*/ 44 h 171"/>
                <a:gd name="T36" fmla="*/ 144 w 144"/>
                <a:gd name="T37" fmla="*/ 0 h 171"/>
                <a:gd name="T38" fmla="*/ 131 w 144"/>
                <a:gd name="T3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4" h="171">
                  <a:moveTo>
                    <a:pt x="131" y="0"/>
                  </a:moveTo>
                  <a:cubicBezTo>
                    <a:pt x="131" y="41"/>
                    <a:pt x="131" y="41"/>
                    <a:pt x="131" y="41"/>
                  </a:cubicBezTo>
                  <a:cubicBezTo>
                    <a:pt x="131" y="74"/>
                    <a:pt x="105" y="101"/>
                    <a:pt x="72" y="101"/>
                  </a:cubicBezTo>
                  <a:cubicBezTo>
                    <a:pt x="39" y="101"/>
                    <a:pt x="12" y="74"/>
                    <a:pt x="12" y="4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80"/>
                    <a:pt x="29" y="109"/>
                    <a:pt x="64" y="113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16" y="159"/>
                    <a:pt x="16" y="159"/>
                    <a:pt x="16" y="159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7" y="159"/>
                    <a:pt x="127" y="159"/>
                    <a:pt x="127" y="159"/>
                  </a:cubicBezTo>
                  <a:cubicBezTo>
                    <a:pt x="77" y="159"/>
                    <a:pt x="77" y="159"/>
                    <a:pt x="77" y="159"/>
                  </a:cubicBezTo>
                  <a:cubicBezTo>
                    <a:pt x="77" y="113"/>
                    <a:pt x="77" y="113"/>
                    <a:pt x="77" y="113"/>
                  </a:cubicBezTo>
                  <a:cubicBezTo>
                    <a:pt x="113" y="111"/>
                    <a:pt x="143" y="81"/>
                    <a:pt x="144" y="44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144" y="0"/>
                    <a:pt x="144" y="0"/>
                    <a:pt x="144" y="0"/>
                  </a:cubicBezTo>
                  <a:lnTo>
                    <a:pt x="131" y="0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矩形 14">
            <a:extLst>
              <a:ext uri="{FF2B5EF4-FFF2-40B4-BE49-F238E27FC236}">
                <a16:creationId xmlns:a16="http://schemas.microsoft.com/office/drawing/2014/main" id="{D9A4172F-D245-1C68-976A-2AEF15791C5C}"/>
              </a:ext>
            </a:extLst>
          </p:cNvPr>
          <p:cNvSpPr/>
          <p:nvPr/>
        </p:nvSpPr>
        <p:spPr>
          <a:xfrm>
            <a:off x="888910" y="2560710"/>
            <a:ext cx="5638732" cy="3290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1. Users can login or signup to application only through their SCU email ID.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2. Users find reviews based on the filter selection of the department and course.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3. Users should be able to see list of reviews of all courses available at SCU and all reviews are grouped by professor teaching the course.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4. Users should be able to rate the course on a scale of 1 to 10, give review of the course, select the difficulty of the course and the grade they achieved.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5. The same user cannot submit multiple reviews, however can edit their previous review.</a:t>
            </a:r>
          </a:p>
        </p:txBody>
      </p:sp>
      <p:sp>
        <p:nvSpPr>
          <p:cNvPr id="42" name="矩形 13">
            <a:extLst>
              <a:ext uri="{FF2B5EF4-FFF2-40B4-BE49-F238E27FC236}">
                <a16:creationId xmlns:a16="http://schemas.microsoft.com/office/drawing/2014/main" id="{3D249A57-9028-A8C3-DD92-4AEC2C2AE070}"/>
              </a:ext>
            </a:extLst>
          </p:cNvPr>
          <p:cNvSpPr/>
          <p:nvPr/>
        </p:nvSpPr>
        <p:spPr>
          <a:xfrm>
            <a:off x="8120704" y="1651700"/>
            <a:ext cx="33098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Non-Functional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Requirements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48148E-6 L -0.28646 -0.1972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23" y="-986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" y="1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1.11111E-6 L 0.28698 0.19607 " pathEditMode="relative" rAng="0" ptsTypes="AA">
                                      <p:cBhvr>
                                        <p:cTn id="20" dur="5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9" y="979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70833E-6 1.11111E-6 L 2.70833E-6 0.2794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95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70833E-6 1.11111E-6 L 2.70833E-6 -0.28333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6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6" presetClass="entr" presetSubtype="4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91667E-6 0.2794 L 0.3862 0.2794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10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3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79167E-6 -0.28333 L 0.3862 -0.28056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75" y="13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75E-6 -2.59259E-6 L 0.38776 -2.59259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8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1" grpId="2" animBg="1"/>
      <p:bldP spid="41" grpId="3" animBg="1"/>
      <p:bldP spid="51" grpId="0" animBg="1"/>
      <p:bldP spid="49" grpId="0" animBg="1"/>
      <p:bldP spid="50" grpId="0" animBg="1"/>
      <p:bldP spid="14" grpId="0"/>
      <p:bldP spid="15" grpId="0"/>
      <p:bldP spid="43" grpId="0" animBg="1"/>
      <p:bldP spid="43" grpId="1" animBg="1"/>
      <p:bldP spid="43" grpId="2" animBg="1"/>
      <p:bldP spid="43" grpId="3" animBg="1"/>
      <p:bldP spid="44" grpId="0" animBg="1"/>
      <p:bldP spid="44" grpId="1" animBg="1"/>
      <p:bldP spid="44" grpId="2" animBg="1"/>
      <p:bldP spid="44" grpId="3" animBg="1"/>
      <p:bldP spid="55" grpId="0" animBg="1"/>
      <p:bldP spid="55" grpId="1" animBg="1"/>
      <p:bldP spid="13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137570" y="2156168"/>
            <a:ext cx="3878760" cy="2927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-25400" y="3185166"/>
            <a:ext cx="12598400" cy="700120"/>
          </a:xfrm>
          <a:custGeom>
            <a:avLst/>
            <a:gdLst>
              <a:gd name="connsiteX0" fmla="*/ 0 w 12598400"/>
              <a:gd name="connsiteY0" fmla="*/ 1059474 h 1961762"/>
              <a:gd name="connsiteX1" fmla="*/ 1574800 w 12598400"/>
              <a:gd name="connsiteY1" fmla="*/ 221274 h 1961762"/>
              <a:gd name="connsiteX2" fmla="*/ 3441700 w 12598400"/>
              <a:gd name="connsiteY2" fmla="*/ 1961174 h 1961762"/>
              <a:gd name="connsiteX3" fmla="*/ 8940800 w 12598400"/>
              <a:gd name="connsiteY3" fmla="*/ 5374 h 1961762"/>
              <a:gd name="connsiteX4" fmla="*/ 11303000 w 12598400"/>
              <a:gd name="connsiteY4" fmla="*/ 1376974 h 1961762"/>
              <a:gd name="connsiteX5" fmla="*/ 12598400 w 12598400"/>
              <a:gd name="connsiteY5" fmla="*/ 1288074 h 1961762"/>
              <a:gd name="connsiteX0" fmla="*/ 0 w 12598400"/>
              <a:gd name="connsiteY0" fmla="*/ 1059474 h 1961762"/>
              <a:gd name="connsiteX1" fmla="*/ 1320800 w 12598400"/>
              <a:gd name="connsiteY1" fmla="*/ 221273 h 1961762"/>
              <a:gd name="connsiteX2" fmla="*/ 3441700 w 12598400"/>
              <a:gd name="connsiteY2" fmla="*/ 1961174 h 1961762"/>
              <a:gd name="connsiteX3" fmla="*/ 8940800 w 12598400"/>
              <a:gd name="connsiteY3" fmla="*/ 5374 h 1961762"/>
              <a:gd name="connsiteX4" fmla="*/ 11303000 w 12598400"/>
              <a:gd name="connsiteY4" fmla="*/ 1376974 h 1961762"/>
              <a:gd name="connsiteX5" fmla="*/ 12598400 w 12598400"/>
              <a:gd name="connsiteY5" fmla="*/ 1288074 h 1961762"/>
              <a:gd name="connsiteX0" fmla="*/ 0 w 12598400"/>
              <a:gd name="connsiteY0" fmla="*/ 1068645 h 2389813"/>
              <a:gd name="connsiteX1" fmla="*/ 1320800 w 12598400"/>
              <a:gd name="connsiteY1" fmla="*/ 230444 h 2389813"/>
              <a:gd name="connsiteX2" fmla="*/ 4203700 w 12598400"/>
              <a:gd name="connsiteY2" fmla="*/ 2389329 h 2389813"/>
              <a:gd name="connsiteX3" fmla="*/ 8940800 w 12598400"/>
              <a:gd name="connsiteY3" fmla="*/ 14545 h 2389813"/>
              <a:gd name="connsiteX4" fmla="*/ 11303000 w 12598400"/>
              <a:gd name="connsiteY4" fmla="*/ 1386145 h 2389813"/>
              <a:gd name="connsiteX5" fmla="*/ 12598400 w 12598400"/>
              <a:gd name="connsiteY5" fmla="*/ 1297245 h 2389813"/>
              <a:gd name="connsiteX0" fmla="*/ 0 w 12598400"/>
              <a:gd name="connsiteY0" fmla="*/ 1253444 h 2575771"/>
              <a:gd name="connsiteX1" fmla="*/ 1320800 w 12598400"/>
              <a:gd name="connsiteY1" fmla="*/ 415243 h 2575771"/>
              <a:gd name="connsiteX2" fmla="*/ 4203700 w 12598400"/>
              <a:gd name="connsiteY2" fmla="*/ 2574128 h 2575771"/>
              <a:gd name="connsiteX3" fmla="*/ 8140700 w 12598400"/>
              <a:gd name="connsiteY3" fmla="*/ 13130 h 2575771"/>
              <a:gd name="connsiteX4" fmla="*/ 11303000 w 12598400"/>
              <a:gd name="connsiteY4" fmla="*/ 1570944 h 2575771"/>
              <a:gd name="connsiteX5" fmla="*/ 12598400 w 12598400"/>
              <a:gd name="connsiteY5" fmla="*/ 1482044 h 2575771"/>
              <a:gd name="connsiteX0" fmla="*/ 0 w 12598400"/>
              <a:gd name="connsiteY0" fmla="*/ 1244064 h 2566387"/>
              <a:gd name="connsiteX1" fmla="*/ 1320800 w 12598400"/>
              <a:gd name="connsiteY1" fmla="*/ 405863 h 2566387"/>
              <a:gd name="connsiteX2" fmla="*/ 4203700 w 12598400"/>
              <a:gd name="connsiteY2" fmla="*/ 2564748 h 2566387"/>
              <a:gd name="connsiteX3" fmla="*/ 8140700 w 12598400"/>
              <a:gd name="connsiteY3" fmla="*/ 3750 h 2566387"/>
              <a:gd name="connsiteX4" fmla="*/ 11404600 w 12598400"/>
              <a:gd name="connsiteY4" fmla="*/ 1980545 h 2566387"/>
              <a:gd name="connsiteX5" fmla="*/ 12598400 w 12598400"/>
              <a:gd name="connsiteY5" fmla="*/ 1472664 h 256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98400" h="2566387">
                <a:moveTo>
                  <a:pt x="0" y="1244064"/>
                </a:moveTo>
                <a:cubicBezTo>
                  <a:pt x="500591" y="749822"/>
                  <a:pt x="620183" y="185749"/>
                  <a:pt x="1320800" y="405863"/>
                </a:cubicBezTo>
                <a:cubicBezTo>
                  <a:pt x="2021417" y="625977"/>
                  <a:pt x="3067050" y="2631767"/>
                  <a:pt x="4203700" y="2564748"/>
                </a:cubicBezTo>
                <a:cubicBezTo>
                  <a:pt x="5340350" y="2497729"/>
                  <a:pt x="6940550" y="101117"/>
                  <a:pt x="8140700" y="3750"/>
                </a:cubicBezTo>
                <a:cubicBezTo>
                  <a:pt x="9340850" y="-93617"/>
                  <a:pt x="10661650" y="1735726"/>
                  <a:pt x="11404600" y="1980545"/>
                </a:cubicBezTo>
                <a:cubicBezTo>
                  <a:pt x="12147550" y="2225364"/>
                  <a:pt x="12255500" y="1624005"/>
                  <a:pt x="12598400" y="1472664"/>
                </a:cubicBezTo>
              </a:path>
            </a:pathLst>
          </a:custGeom>
          <a:noFill/>
          <a:ln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-50800" y="3263900"/>
            <a:ext cx="12255500" cy="683821"/>
          </a:xfrm>
          <a:custGeom>
            <a:avLst/>
            <a:gdLst>
              <a:gd name="connsiteX0" fmla="*/ 0 w 12255500"/>
              <a:gd name="connsiteY0" fmla="*/ 764016 h 764016"/>
              <a:gd name="connsiteX1" fmla="*/ 1955800 w 12255500"/>
              <a:gd name="connsiteY1" fmla="*/ 497316 h 764016"/>
              <a:gd name="connsiteX2" fmla="*/ 3987800 w 12255500"/>
              <a:gd name="connsiteY2" fmla="*/ 2016 h 764016"/>
              <a:gd name="connsiteX3" fmla="*/ 8509000 w 12255500"/>
              <a:gd name="connsiteY3" fmla="*/ 700516 h 764016"/>
              <a:gd name="connsiteX4" fmla="*/ 12255500 w 12255500"/>
              <a:gd name="connsiteY4" fmla="*/ 40116 h 764016"/>
              <a:gd name="connsiteX0" fmla="*/ 0 w 12255500"/>
              <a:gd name="connsiteY0" fmla="*/ 762025 h 762025"/>
              <a:gd name="connsiteX1" fmla="*/ 1879600 w 12255500"/>
              <a:gd name="connsiteY1" fmla="*/ 673125 h 762025"/>
              <a:gd name="connsiteX2" fmla="*/ 3987800 w 12255500"/>
              <a:gd name="connsiteY2" fmla="*/ 25 h 762025"/>
              <a:gd name="connsiteX3" fmla="*/ 8509000 w 12255500"/>
              <a:gd name="connsiteY3" fmla="*/ 698525 h 762025"/>
              <a:gd name="connsiteX4" fmla="*/ 12255500 w 12255500"/>
              <a:gd name="connsiteY4" fmla="*/ 38125 h 762025"/>
              <a:gd name="connsiteX0" fmla="*/ 0 w 12255500"/>
              <a:gd name="connsiteY0" fmla="*/ 635024 h 703112"/>
              <a:gd name="connsiteX1" fmla="*/ 1879600 w 12255500"/>
              <a:gd name="connsiteY1" fmla="*/ 673124 h 703112"/>
              <a:gd name="connsiteX2" fmla="*/ 3987800 w 12255500"/>
              <a:gd name="connsiteY2" fmla="*/ 24 h 703112"/>
              <a:gd name="connsiteX3" fmla="*/ 8509000 w 12255500"/>
              <a:gd name="connsiteY3" fmla="*/ 698524 h 703112"/>
              <a:gd name="connsiteX4" fmla="*/ 12255500 w 12255500"/>
              <a:gd name="connsiteY4" fmla="*/ 38124 h 703112"/>
              <a:gd name="connsiteX0" fmla="*/ 0 w 12255500"/>
              <a:gd name="connsiteY0" fmla="*/ 635024 h 732866"/>
              <a:gd name="connsiteX1" fmla="*/ 1879600 w 12255500"/>
              <a:gd name="connsiteY1" fmla="*/ 673124 h 732866"/>
              <a:gd name="connsiteX2" fmla="*/ 3987800 w 12255500"/>
              <a:gd name="connsiteY2" fmla="*/ 24 h 732866"/>
              <a:gd name="connsiteX3" fmla="*/ 8509000 w 12255500"/>
              <a:gd name="connsiteY3" fmla="*/ 698524 h 732866"/>
              <a:gd name="connsiteX4" fmla="*/ 12255500 w 12255500"/>
              <a:gd name="connsiteY4" fmla="*/ 38124 h 732866"/>
              <a:gd name="connsiteX0" fmla="*/ 0 w 12255500"/>
              <a:gd name="connsiteY0" fmla="*/ 596900 h 683821"/>
              <a:gd name="connsiteX1" fmla="*/ 1879600 w 12255500"/>
              <a:gd name="connsiteY1" fmla="*/ 635000 h 683821"/>
              <a:gd name="connsiteX2" fmla="*/ 4356100 w 12255500"/>
              <a:gd name="connsiteY2" fmla="*/ 114300 h 683821"/>
              <a:gd name="connsiteX3" fmla="*/ 8509000 w 12255500"/>
              <a:gd name="connsiteY3" fmla="*/ 660400 h 683821"/>
              <a:gd name="connsiteX4" fmla="*/ 12255500 w 12255500"/>
              <a:gd name="connsiteY4" fmla="*/ 0 h 68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5500" h="683821">
                <a:moveTo>
                  <a:pt x="0" y="596900"/>
                </a:moveTo>
                <a:cubicBezTo>
                  <a:pt x="391583" y="692150"/>
                  <a:pt x="1153583" y="715433"/>
                  <a:pt x="1879600" y="635000"/>
                </a:cubicBezTo>
                <a:cubicBezTo>
                  <a:pt x="2605617" y="554567"/>
                  <a:pt x="3251200" y="110067"/>
                  <a:pt x="4356100" y="114300"/>
                </a:cubicBezTo>
                <a:cubicBezTo>
                  <a:pt x="5461000" y="118533"/>
                  <a:pt x="7192433" y="679450"/>
                  <a:pt x="8509000" y="660400"/>
                </a:cubicBezTo>
                <a:cubicBezTo>
                  <a:pt x="9825567" y="641350"/>
                  <a:pt x="11071225" y="333375"/>
                  <a:pt x="12255500" y="0"/>
                </a:cubicBezTo>
              </a:path>
            </a:pathLst>
          </a:custGeom>
          <a:noFill/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70726" y="3803671"/>
            <a:ext cx="292390" cy="292390"/>
            <a:chOff x="3450426" y="5754470"/>
            <a:chExt cx="292390" cy="292390"/>
          </a:xfrm>
        </p:grpSpPr>
        <p:sp useBgFill="1">
          <p:nvSpPr>
            <p:cNvPr id="9" name="椭圆 8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213095" y="3197795"/>
            <a:ext cx="224954" cy="224954"/>
            <a:chOff x="3450426" y="5754470"/>
            <a:chExt cx="292390" cy="292390"/>
          </a:xfrm>
        </p:grpSpPr>
        <p:sp useBgFill="1">
          <p:nvSpPr>
            <p:cNvPr id="12" name="椭圆 11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59553" y="3539161"/>
            <a:ext cx="133298" cy="133298"/>
            <a:chOff x="3450426" y="5754470"/>
            <a:chExt cx="292390" cy="292390"/>
          </a:xfrm>
        </p:grpSpPr>
        <p:sp useBgFill="1">
          <p:nvSpPr>
            <p:cNvPr id="15" name="椭圆 14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630949" y="3805830"/>
            <a:ext cx="224954" cy="224954"/>
            <a:chOff x="3450426" y="5754470"/>
            <a:chExt cx="292390" cy="292390"/>
          </a:xfrm>
        </p:grpSpPr>
        <p:sp useBgFill="1">
          <p:nvSpPr>
            <p:cNvPr id="18" name="椭圆 17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614504" y="3182064"/>
            <a:ext cx="133298" cy="133298"/>
            <a:chOff x="3450426" y="5754470"/>
            <a:chExt cx="292390" cy="292390"/>
          </a:xfrm>
        </p:grpSpPr>
        <p:sp useBgFill="1">
          <p:nvSpPr>
            <p:cNvPr id="21" name="椭圆 20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 flipV="1">
            <a:off x="11553242" y="3567101"/>
            <a:ext cx="105358" cy="105358"/>
            <a:chOff x="3450426" y="5754470"/>
            <a:chExt cx="292390" cy="292390"/>
          </a:xfrm>
        </p:grpSpPr>
        <p:sp useBgFill="1">
          <p:nvSpPr>
            <p:cNvPr id="24" name="椭圆 23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4094696" y="-2001303"/>
            <a:ext cx="4002606" cy="4002606"/>
          </a:xfrm>
          <a:prstGeom prst="ellipse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175669" y="-1920330"/>
            <a:ext cx="3840660" cy="3840660"/>
          </a:xfrm>
          <a:prstGeom prst="ellipse">
            <a:avLst/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248150" y="-1847850"/>
            <a:ext cx="3695700" cy="369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790157" y="1517335"/>
            <a:ext cx="1012723" cy="10127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10800000">
            <a:off x="6790157" y="2023698"/>
            <a:ext cx="1012724" cy="506360"/>
          </a:xfrm>
          <a:custGeom>
            <a:avLst/>
            <a:gdLst>
              <a:gd name="connsiteX0" fmla="*/ 506362 w 1012724"/>
              <a:gd name="connsiteY0" fmla="*/ 0 h 506360"/>
              <a:gd name="connsiteX1" fmla="*/ 1002437 w 1012724"/>
              <a:gd name="connsiteY1" fmla="*/ 404312 h 506360"/>
              <a:gd name="connsiteX2" fmla="*/ 1012724 w 1012724"/>
              <a:gd name="connsiteY2" fmla="*/ 506360 h 506360"/>
              <a:gd name="connsiteX3" fmla="*/ 0 w 1012724"/>
              <a:gd name="connsiteY3" fmla="*/ 506360 h 506360"/>
              <a:gd name="connsiteX4" fmla="*/ 10288 w 1012724"/>
              <a:gd name="connsiteY4" fmla="*/ 404312 h 506360"/>
              <a:gd name="connsiteX5" fmla="*/ 506362 w 1012724"/>
              <a:gd name="connsiteY5" fmla="*/ 0 h 50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724" h="506360">
                <a:moveTo>
                  <a:pt x="506362" y="0"/>
                </a:moveTo>
                <a:cubicBezTo>
                  <a:pt x="751061" y="0"/>
                  <a:pt x="955220" y="173572"/>
                  <a:pt x="1002437" y="404312"/>
                </a:cubicBezTo>
                <a:lnTo>
                  <a:pt x="1012724" y="506360"/>
                </a:lnTo>
                <a:lnTo>
                  <a:pt x="0" y="506360"/>
                </a:lnTo>
                <a:lnTo>
                  <a:pt x="10288" y="404312"/>
                </a:lnTo>
                <a:cubicBezTo>
                  <a:pt x="57504" y="173572"/>
                  <a:pt x="261663" y="0"/>
                  <a:pt x="506362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995795" y="173130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0070C0"/>
                </a:solidFill>
              </a:rPr>
              <a:t>05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00971" y="2519020"/>
            <a:ext cx="1990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70C0"/>
                </a:solidFill>
              </a:rPr>
              <a:t>Part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70069" y="3507534"/>
            <a:ext cx="3413762" cy="754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rgbClr val="0070C0"/>
                </a:solidFill>
              </a:rPr>
              <a:t>Design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5803391" y="4693920"/>
            <a:ext cx="58521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6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3333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51574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78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decel="3333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51574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decel="3333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51574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78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path" presetSubtype="0" decel="2100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-0.14635 -0.02131 C -0.1293 -0.02825 -0.11237 -0.03543 -0.08802 -0.03172 C -0.06367 -0.02825 -0.0319 -0.01413 -1.66667E-6 -5.18519E-6 " pathEditMode="relative" ptsTypes="AAA">
                                      <p:cBhvr>
                                        <p:cTn id="46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0" presetClass="path" presetSubtype="0" decel="21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31433 -0.0507 C -0.27944 -0.02338 -0.2448 0.00393 -0.20365 0.00856 C -0.16264 0.01319 -0.10183 -0.02176 -0.06798 -0.02338 C -0.03399 -0.02477 -0.01707 -0.01227 -5.41667E-6 1.48148E-6 " pathEditMode="relative" ptsTypes="AAAA">
                                      <p:cBhvr>
                                        <p:cTn id="5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decel="21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21042 0.10139 C -0.21237 0.09908 -0.2142 0.09676 -0.20092 0.10348 C -0.18763 0.11019 -0.15365 0.15 -0.13086 0.14144 C -0.10808 0.13311 -0.08607 0.07639 -0.0642 0.05278 C -0.04232 0.02917 -0.0211 0.01459 0.00013 1.11111E-6 " pathEditMode="relative" ptsTypes="AAAAA">
                                      <p:cBhvr>
                                        <p:cTn id="56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0" presetClass="path" presetSubtype="0" decel="2100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0.32982 -0.01042 C 0.28177 0.01458 0.23386 0.03958 0.19401 0.04027 C 0.15417 0.0412 0.12279 0.00046 0.09037 -0.00626 C 0.05808 -0.01297 0.02904 -0.00649 -4.79167E-6 -6.66667E-6 " pathEditMode="relative" ptsTypes="AAAA">
                                      <p:cBhvr>
                                        <p:cTn id="61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decel="21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22982 -0.06088 C 0.19987 -0.04259 0.17005 -0.02407 0.14167 -0.01875 C 0.11328 -0.01342 0.08216 -0.03287 0.05951 -0.02917 C 0.03685 -0.02569 0.02135 -0.01157 0.00599 0.00255 " pathEditMode="relative" ptsTypes="AAAA">
                                      <p:cBhvr>
                                        <p:cTn id="6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0" presetClass="path" presetSubtype="0" decel="21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09414 -0.02963 C 0.06914 -0.02894 0.04427 -0.02824 0.02852 -0.02338 C 0.01289 -0.01852 0.00638 -0.00926 -6.25E-7 -2.22222E-6 " pathEditMode="relative" ptsTypes="AAA">
                                      <p:cBhvr>
                                        <p:cTn id="71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" grpId="0" animBg="1"/>
      <p:bldP spid="3" grpId="0" animBg="1"/>
      <p:bldP spid="4" grpId="0" animBg="1"/>
      <p:bldP spid="27" grpId="0" animBg="1"/>
      <p:bldP spid="28" grpId="0" animBg="1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>
            <a:extLst>
              <a:ext uri="{FF2B5EF4-FFF2-40B4-BE49-F238E27FC236}">
                <a16:creationId xmlns:a16="http://schemas.microsoft.com/office/drawing/2014/main" id="{C61B004E-A6F8-D984-FF73-54EEE69EF6CA}"/>
              </a:ext>
            </a:extLst>
          </p:cNvPr>
          <p:cNvGrpSpPr/>
          <p:nvPr/>
        </p:nvGrpSpPr>
        <p:grpSpPr>
          <a:xfrm>
            <a:off x="-1363845" y="-1134861"/>
            <a:ext cx="7450279" cy="3401107"/>
            <a:chOff x="-1683657" y="-1683657"/>
            <a:chExt cx="7450279" cy="3401107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05A3BD1B-D9A5-692B-B458-AC4848CB75E5}"/>
                </a:ext>
              </a:extLst>
            </p:cNvPr>
            <p:cNvGrpSpPr/>
            <p:nvPr/>
          </p:nvGrpSpPr>
          <p:grpSpPr>
            <a:xfrm>
              <a:off x="-1683657" y="-1683657"/>
              <a:ext cx="3367314" cy="3367314"/>
              <a:chOff x="4094696" y="-2001303"/>
              <a:chExt cx="4002606" cy="4002606"/>
            </a:xfrm>
          </p:grpSpPr>
          <p:sp>
            <p:nvSpPr>
              <p:cNvPr id="12" name="椭圆 9">
                <a:extLst>
                  <a:ext uri="{FF2B5EF4-FFF2-40B4-BE49-F238E27FC236}">
                    <a16:creationId xmlns:a16="http://schemas.microsoft.com/office/drawing/2014/main" id="{0FD76133-27B0-8645-40E3-D28EBF5B92A7}"/>
                  </a:ext>
                </a:extLst>
              </p:cNvPr>
              <p:cNvSpPr/>
              <p:nvPr/>
            </p:nvSpPr>
            <p:spPr>
              <a:xfrm>
                <a:off x="4094696" y="-2001303"/>
                <a:ext cx="4002606" cy="4002606"/>
              </a:xfrm>
              <a:prstGeom prst="ellipse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0">
                <a:extLst>
                  <a:ext uri="{FF2B5EF4-FFF2-40B4-BE49-F238E27FC236}">
                    <a16:creationId xmlns:a16="http://schemas.microsoft.com/office/drawing/2014/main" id="{BA3F438E-E0B2-61B7-FA33-B6CACB41E9FB}"/>
                  </a:ext>
                </a:extLst>
              </p:cNvPr>
              <p:cNvSpPr/>
              <p:nvPr/>
            </p:nvSpPr>
            <p:spPr>
              <a:xfrm>
                <a:off x="4175669" y="-1920330"/>
                <a:ext cx="3840660" cy="3840660"/>
              </a:xfrm>
              <a:prstGeom prst="ellipse">
                <a:avLst/>
              </a:prstGeom>
              <a:solidFill>
                <a:schemeClr val="accent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1">
                <a:extLst>
                  <a:ext uri="{FF2B5EF4-FFF2-40B4-BE49-F238E27FC236}">
                    <a16:creationId xmlns:a16="http://schemas.microsoft.com/office/drawing/2014/main" id="{2230F3FA-0AEC-1D5D-B5BC-E174B508998C}"/>
                  </a:ext>
                </a:extLst>
              </p:cNvPr>
              <p:cNvSpPr/>
              <p:nvPr/>
            </p:nvSpPr>
            <p:spPr>
              <a:xfrm>
                <a:off x="4248150" y="-1847850"/>
                <a:ext cx="3695700" cy="3695700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>
              <a:extLst>
                <a:ext uri="{FF2B5EF4-FFF2-40B4-BE49-F238E27FC236}">
                  <a16:creationId xmlns:a16="http://schemas.microsoft.com/office/drawing/2014/main" id="{133F8EAF-8266-E14B-D523-2C40701F1880}"/>
                </a:ext>
              </a:extLst>
            </p:cNvPr>
            <p:cNvSpPr txBox="1"/>
            <p:nvPr/>
          </p:nvSpPr>
          <p:spPr>
            <a:xfrm>
              <a:off x="191678" y="406400"/>
              <a:ext cx="92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70C0">
                      <a:alpha val="90000"/>
                    </a:srgbClr>
                  </a:solidFill>
                </a:rPr>
                <a:t>06</a:t>
              </a:r>
              <a:endParaRPr lang="zh-CN" altLang="en-US" sz="3200" dirty="0">
                <a:solidFill>
                  <a:srgbClr val="0070C0">
                    <a:alpha val="90000"/>
                  </a:srgbClr>
                </a:solidFill>
              </a:endParaRPr>
            </a:p>
          </p:txBody>
        </p:sp>
        <p:sp>
          <p:nvSpPr>
            <p:cNvPr id="7" name="椭圆 4">
              <a:extLst>
                <a:ext uri="{FF2B5EF4-FFF2-40B4-BE49-F238E27FC236}">
                  <a16:creationId xmlns:a16="http://schemas.microsoft.com/office/drawing/2014/main" id="{3E6E8A60-4480-FBD4-9C4D-C34A8570A84F}"/>
                </a:ext>
              </a:extLst>
            </p:cNvPr>
            <p:cNvSpPr/>
            <p:nvPr/>
          </p:nvSpPr>
          <p:spPr>
            <a:xfrm>
              <a:off x="399102" y="1546426"/>
              <a:ext cx="171024" cy="17102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5">
              <a:extLst>
                <a:ext uri="{FF2B5EF4-FFF2-40B4-BE49-F238E27FC236}">
                  <a16:creationId xmlns:a16="http://schemas.microsoft.com/office/drawing/2014/main" id="{1AF54907-7F02-376D-20E4-5F95DB4E9B6D}"/>
                </a:ext>
              </a:extLst>
            </p:cNvPr>
            <p:cNvSpPr/>
            <p:nvPr/>
          </p:nvSpPr>
          <p:spPr>
            <a:xfrm>
              <a:off x="921224" y="1506209"/>
              <a:ext cx="96701" cy="9670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6">
              <a:extLst>
                <a:ext uri="{FF2B5EF4-FFF2-40B4-BE49-F238E27FC236}">
                  <a16:creationId xmlns:a16="http://schemas.microsoft.com/office/drawing/2014/main" id="{3A77F0C2-4C3F-DD9A-FAD1-BA113341C41C}"/>
                </a:ext>
              </a:extLst>
            </p:cNvPr>
            <p:cNvSpPr/>
            <p:nvPr/>
          </p:nvSpPr>
          <p:spPr>
            <a:xfrm>
              <a:off x="1348212" y="244964"/>
              <a:ext cx="322872" cy="322872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7">
              <a:extLst>
                <a:ext uri="{FF2B5EF4-FFF2-40B4-BE49-F238E27FC236}">
                  <a16:creationId xmlns:a16="http://schemas.microsoft.com/office/drawing/2014/main" id="{53B768E6-FE59-D5D7-A61A-18F6932E0EE5}"/>
                </a:ext>
              </a:extLst>
            </p:cNvPr>
            <p:cNvSpPr txBox="1"/>
            <p:nvPr/>
          </p:nvSpPr>
          <p:spPr>
            <a:xfrm>
              <a:off x="1615536" y="406399"/>
              <a:ext cx="4151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alpha val="90000"/>
                    </a:schemeClr>
                  </a:solidFill>
                </a:rPr>
                <a:t>Architecture Design</a:t>
              </a:r>
              <a:endParaRPr lang="zh-CN" altLang="en-US" sz="3200" dirty="0">
                <a:solidFill>
                  <a:schemeClr val="bg1">
                    <a:alpha val="90000"/>
                  </a:schemeClr>
                </a:solidFill>
              </a:endParaRPr>
            </a:p>
          </p:txBody>
        </p:sp>
        <p:sp>
          <p:nvSpPr>
            <p:cNvPr id="11" name="椭圆 8">
              <a:extLst>
                <a:ext uri="{FF2B5EF4-FFF2-40B4-BE49-F238E27FC236}">
                  <a16:creationId xmlns:a16="http://schemas.microsoft.com/office/drawing/2014/main" id="{60AEE77F-0081-F194-3F18-12AA381358D9}"/>
                </a:ext>
              </a:extLst>
            </p:cNvPr>
            <p:cNvSpPr/>
            <p:nvPr/>
          </p:nvSpPr>
          <p:spPr>
            <a:xfrm>
              <a:off x="963150" y="994984"/>
              <a:ext cx="96701" cy="967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55620F-D7B3-5F40-5658-9CD3DB62C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686" y="2151706"/>
            <a:ext cx="10312400" cy="3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79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>
            <a:extLst>
              <a:ext uri="{FF2B5EF4-FFF2-40B4-BE49-F238E27FC236}">
                <a16:creationId xmlns:a16="http://schemas.microsoft.com/office/drawing/2014/main" id="{C61B004E-A6F8-D984-FF73-54EEE69EF6CA}"/>
              </a:ext>
            </a:extLst>
          </p:cNvPr>
          <p:cNvGrpSpPr/>
          <p:nvPr/>
        </p:nvGrpSpPr>
        <p:grpSpPr>
          <a:xfrm>
            <a:off x="-1363845" y="-1134861"/>
            <a:ext cx="7450279" cy="3401107"/>
            <a:chOff x="-1683657" y="-1683657"/>
            <a:chExt cx="7450279" cy="3401107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05A3BD1B-D9A5-692B-B458-AC4848CB75E5}"/>
                </a:ext>
              </a:extLst>
            </p:cNvPr>
            <p:cNvGrpSpPr/>
            <p:nvPr/>
          </p:nvGrpSpPr>
          <p:grpSpPr>
            <a:xfrm>
              <a:off x="-1683657" y="-1683657"/>
              <a:ext cx="3367314" cy="3367314"/>
              <a:chOff x="4094696" y="-2001303"/>
              <a:chExt cx="4002606" cy="4002606"/>
            </a:xfrm>
          </p:grpSpPr>
          <p:sp>
            <p:nvSpPr>
              <p:cNvPr id="12" name="椭圆 9">
                <a:extLst>
                  <a:ext uri="{FF2B5EF4-FFF2-40B4-BE49-F238E27FC236}">
                    <a16:creationId xmlns:a16="http://schemas.microsoft.com/office/drawing/2014/main" id="{0FD76133-27B0-8645-40E3-D28EBF5B92A7}"/>
                  </a:ext>
                </a:extLst>
              </p:cNvPr>
              <p:cNvSpPr/>
              <p:nvPr/>
            </p:nvSpPr>
            <p:spPr>
              <a:xfrm>
                <a:off x="4094696" y="-2001303"/>
                <a:ext cx="4002606" cy="4002606"/>
              </a:xfrm>
              <a:prstGeom prst="ellipse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0">
                <a:extLst>
                  <a:ext uri="{FF2B5EF4-FFF2-40B4-BE49-F238E27FC236}">
                    <a16:creationId xmlns:a16="http://schemas.microsoft.com/office/drawing/2014/main" id="{BA3F438E-E0B2-61B7-FA33-B6CACB41E9FB}"/>
                  </a:ext>
                </a:extLst>
              </p:cNvPr>
              <p:cNvSpPr/>
              <p:nvPr/>
            </p:nvSpPr>
            <p:spPr>
              <a:xfrm>
                <a:off x="4175669" y="-1920330"/>
                <a:ext cx="3840660" cy="3840660"/>
              </a:xfrm>
              <a:prstGeom prst="ellipse">
                <a:avLst/>
              </a:prstGeom>
              <a:solidFill>
                <a:schemeClr val="accent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1">
                <a:extLst>
                  <a:ext uri="{FF2B5EF4-FFF2-40B4-BE49-F238E27FC236}">
                    <a16:creationId xmlns:a16="http://schemas.microsoft.com/office/drawing/2014/main" id="{2230F3FA-0AEC-1D5D-B5BC-E174B508998C}"/>
                  </a:ext>
                </a:extLst>
              </p:cNvPr>
              <p:cNvSpPr/>
              <p:nvPr/>
            </p:nvSpPr>
            <p:spPr>
              <a:xfrm>
                <a:off x="4248150" y="-1847850"/>
                <a:ext cx="3695700" cy="3695700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3">
              <a:extLst>
                <a:ext uri="{FF2B5EF4-FFF2-40B4-BE49-F238E27FC236}">
                  <a16:creationId xmlns:a16="http://schemas.microsoft.com/office/drawing/2014/main" id="{133F8EAF-8266-E14B-D523-2C40701F1880}"/>
                </a:ext>
              </a:extLst>
            </p:cNvPr>
            <p:cNvSpPr txBox="1"/>
            <p:nvPr/>
          </p:nvSpPr>
          <p:spPr>
            <a:xfrm>
              <a:off x="191678" y="406400"/>
              <a:ext cx="92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70C0">
                      <a:alpha val="90000"/>
                    </a:srgbClr>
                  </a:solidFill>
                </a:rPr>
                <a:t>07</a:t>
              </a:r>
              <a:endParaRPr lang="zh-CN" altLang="en-US" sz="3200" dirty="0">
                <a:solidFill>
                  <a:srgbClr val="0070C0">
                    <a:alpha val="90000"/>
                  </a:srgbClr>
                </a:solidFill>
              </a:endParaRPr>
            </a:p>
          </p:txBody>
        </p:sp>
        <p:sp>
          <p:nvSpPr>
            <p:cNvPr id="7" name="椭圆 4">
              <a:extLst>
                <a:ext uri="{FF2B5EF4-FFF2-40B4-BE49-F238E27FC236}">
                  <a16:creationId xmlns:a16="http://schemas.microsoft.com/office/drawing/2014/main" id="{3E6E8A60-4480-FBD4-9C4D-C34A8570A84F}"/>
                </a:ext>
              </a:extLst>
            </p:cNvPr>
            <p:cNvSpPr/>
            <p:nvPr/>
          </p:nvSpPr>
          <p:spPr>
            <a:xfrm>
              <a:off x="399102" y="1546426"/>
              <a:ext cx="171024" cy="17102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5">
              <a:extLst>
                <a:ext uri="{FF2B5EF4-FFF2-40B4-BE49-F238E27FC236}">
                  <a16:creationId xmlns:a16="http://schemas.microsoft.com/office/drawing/2014/main" id="{1AF54907-7F02-376D-20E4-5F95DB4E9B6D}"/>
                </a:ext>
              </a:extLst>
            </p:cNvPr>
            <p:cNvSpPr/>
            <p:nvPr/>
          </p:nvSpPr>
          <p:spPr>
            <a:xfrm>
              <a:off x="921224" y="1506209"/>
              <a:ext cx="96701" cy="9670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6">
              <a:extLst>
                <a:ext uri="{FF2B5EF4-FFF2-40B4-BE49-F238E27FC236}">
                  <a16:creationId xmlns:a16="http://schemas.microsoft.com/office/drawing/2014/main" id="{3A77F0C2-4C3F-DD9A-FAD1-BA113341C41C}"/>
                </a:ext>
              </a:extLst>
            </p:cNvPr>
            <p:cNvSpPr/>
            <p:nvPr/>
          </p:nvSpPr>
          <p:spPr>
            <a:xfrm>
              <a:off x="1348212" y="244964"/>
              <a:ext cx="322872" cy="322872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7">
              <a:extLst>
                <a:ext uri="{FF2B5EF4-FFF2-40B4-BE49-F238E27FC236}">
                  <a16:creationId xmlns:a16="http://schemas.microsoft.com/office/drawing/2014/main" id="{53B768E6-FE59-D5D7-A61A-18F6932E0EE5}"/>
                </a:ext>
              </a:extLst>
            </p:cNvPr>
            <p:cNvSpPr txBox="1"/>
            <p:nvPr/>
          </p:nvSpPr>
          <p:spPr>
            <a:xfrm>
              <a:off x="1615536" y="406399"/>
              <a:ext cx="4151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alpha val="90000"/>
                    </a:schemeClr>
                  </a:solidFill>
                </a:rPr>
                <a:t>Component Design</a:t>
              </a:r>
              <a:endParaRPr lang="zh-CN" altLang="en-US" sz="3200" dirty="0">
                <a:solidFill>
                  <a:schemeClr val="bg1">
                    <a:alpha val="90000"/>
                  </a:schemeClr>
                </a:solidFill>
              </a:endParaRPr>
            </a:p>
          </p:txBody>
        </p:sp>
        <p:sp>
          <p:nvSpPr>
            <p:cNvPr id="11" name="椭圆 8">
              <a:extLst>
                <a:ext uri="{FF2B5EF4-FFF2-40B4-BE49-F238E27FC236}">
                  <a16:creationId xmlns:a16="http://schemas.microsoft.com/office/drawing/2014/main" id="{60AEE77F-0081-F194-3F18-12AA381358D9}"/>
                </a:ext>
              </a:extLst>
            </p:cNvPr>
            <p:cNvSpPr/>
            <p:nvPr/>
          </p:nvSpPr>
          <p:spPr>
            <a:xfrm>
              <a:off x="963150" y="994984"/>
              <a:ext cx="96701" cy="967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FAB1667E-77E2-7029-5BC9-E211EC3D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964" y="1715956"/>
            <a:ext cx="93980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85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1714613" y="3333750"/>
            <a:ext cx="571500" cy="571500"/>
          </a:xfrm>
          <a:prstGeom prst="ellipse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309251" y="3098140"/>
            <a:ext cx="749826" cy="749826"/>
          </a:xfrm>
          <a:prstGeom prst="ellipse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083728" y="3949466"/>
            <a:ext cx="599430" cy="599430"/>
          </a:xfrm>
          <a:prstGeom prst="ellipse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9694698" y="3986334"/>
            <a:ext cx="507761" cy="507761"/>
          </a:xfrm>
          <a:prstGeom prst="ellipse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715402" y="670758"/>
            <a:ext cx="907017" cy="907017"/>
            <a:chOff x="6823613" y="1009812"/>
            <a:chExt cx="934500" cy="934500"/>
          </a:xfrm>
        </p:grpSpPr>
        <p:sp>
          <p:nvSpPr>
            <p:cNvPr id="3" name="椭圆 2"/>
            <p:cNvSpPr/>
            <p:nvPr/>
          </p:nvSpPr>
          <p:spPr>
            <a:xfrm>
              <a:off x="6858161" y="1044360"/>
              <a:ext cx="865404" cy="865404"/>
            </a:xfrm>
            <a:prstGeom prst="ellipse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6823613" y="1009812"/>
              <a:ext cx="934500" cy="934500"/>
            </a:xfrm>
            <a:prstGeom prst="ellipse">
              <a:avLst/>
            </a:prstGeom>
            <a:solidFill>
              <a:schemeClr val="accent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942672" y="3246298"/>
            <a:ext cx="1258656" cy="1258656"/>
            <a:chOff x="6823613" y="1009812"/>
            <a:chExt cx="934500" cy="934500"/>
          </a:xfrm>
        </p:grpSpPr>
        <p:sp>
          <p:nvSpPr>
            <p:cNvPr id="6" name="椭圆 5"/>
            <p:cNvSpPr/>
            <p:nvPr/>
          </p:nvSpPr>
          <p:spPr>
            <a:xfrm>
              <a:off x="6858161" y="1044360"/>
              <a:ext cx="865404" cy="865404"/>
            </a:xfrm>
            <a:prstGeom prst="ellipse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823613" y="1009812"/>
              <a:ext cx="934500" cy="934500"/>
            </a:xfrm>
            <a:prstGeom prst="ellipse">
              <a:avLst/>
            </a:prstGeom>
            <a:solidFill>
              <a:schemeClr val="accent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400973" y="1883504"/>
            <a:ext cx="1089665" cy="1089665"/>
            <a:chOff x="6823613" y="1009812"/>
            <a:chExt cx="934500" cy="934500"/>
          </a:xfrm>
        </p:grpSpPr>
        <p:sp>
          <p:nvSpPr>
            <p:cNvPr id="9" name="椭圆 8"/>
            <p:cNvSpPr/>
            <p:nvPr/>
          </p:nvSpPr>
          <p:spPr>
            <a:xfrm>
              <a:off x="6858161" y="1044360"/>
              <a:ext cx="865404" cy="865404"/>
            </a:xfrm>
            <a:prstGeom prst="ellipse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23613" y="1009812"/>
              <a:ext cx="934500" cy="934500"/>
            </a:xfrm>
            <a:prstGeom prst="ellipse">
              <a:avLst/>
            </a:prstGeom>
            <a:solidFill>
              <a:schemeClr val="accent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369023" y="4753123"/>
            <a:ext cx="1404420" cy="1404420"/>
            <a:chOff x="6823613" y="1009812"/>
            <a:chExt cx="934500" cy="934500"/>
          </a:xfrm>
        </p:grpSpPr>
        <p:sp>
          <p:nvSpPr>
            <p:cNvPr id="12" name="椭圆 11"/>
            <p:cNvSpPr/>
            <p:nvPr/>
          </p:nvSpPr>
          <p:spPr>
            <a:xfrm>
              <a:off x="6858161" y="1044360"/>
              <a:ext cx="865404" cy="865404"/>
            </a:xfrm>
            <a:prstGeom prst="ellipse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823613" y="1009812"/>
              <a:ext cx="934500" cy="934500"/>
            </a:xfrm>
            <a:prstGeom prst="ellipse">
              <a:avLst/>
            </a:prstGeom>
            <a:solidFill>
              <a:schemeClr val="accent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-1683657" y="-1683657"/>
            <a:ext cx="7450279" cy="3401107"/>
            <a:chOff x="-1683657" y="-1683657"/>
            <a:chExt cx="7450279" cy="3401107"/>
          </a:xfrm>
        </p:grpSpPr>
        <p:grpSp>
          <p:nvGrpSpPr>
            <p:cNvPr id="15" name="组合 14"/>
            <p:cNvGrpSpPr/>
            <p:nvPr/>
          </p:nvGrpSpPr>
          <p:grpSpPr>
            <a:xfrm>
              <a:off x="-1683657" y="-1683657"/>
              <a:ext cx="3367314" cy="3367314"/>
              <a:chOff x="4094696" y="-2001303"/>
              <a:chExt cx="4002606" cy="4002606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4094696" y="-2001303"/>
                <a:ext cx="4002606" cy="4002606"/>
              </a:xfrm>
              <a:prstGeom prst="ellipse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4175669" y="-1920330"/>
                <a:ext cx="3840660" cy="3840660"/>
              </a:xfrm>
              <a:prstGeom prst="ellipse">
                <a:avLst/>
              </a:prstGeom>
              <a:solidFill>
                <a:schemeClr val="accent1">
                  <a:alpha val="1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4248150" y="-1847850"/>
                <a:ext cx="3695700" cy="3695700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91678" y="406400"/>
              <a:ext cx="92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70C0">
                      <a:alpha val="90000"/>
                    </a:srgbClr>
                  </a:solidFill>
                </a:rPr>
                <a:t>08</a:t>
              </a:r>
              <a:endParaRPr lang="zh-CN" altLang="en-US" sz="3200" dirty="0">
                <a:solidFill>
                  <a:srgbClr val="0070C0">
                    <a:alpha val="90000"/>
                  </a:srgbClr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9102" y="1546426"/>
              <a:ext cx="171024" cy="17102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921224" y="1506209"/>
              <a:ext cx="96701" cy="9670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1348212" y="244964"/>
              <a:ext cx="322872" cy="322872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15536" y="406399"/>
              <a:ext cx="4151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err="1">
                  <a:solidFill>
                    <a:schemeClr val="bg1">
                      <a:alpha val="90000"/>
                    </a:schemeClr>
                  </a:solidFill>
                </a:rPr>
                <a:t>DataBase</a:t>
              </a:r>
              <a:r>
                <a:rPr lang="en-US" altLang="zh-CN" sz="3200" dirty="0">
                  <a:solidFill>
                    <a:schemeClr val="bg1">
                      <a:alpha val="90000"/>
                    </a:schemeClr>
                  </a:solidFill>
                </a:rPr>
                <a:t> Design</a:t>
              </a:r>
              <a:endParaRPr lang="zh-CN" altLang="en-US" sz="3200" dirty="0">
                <a:solidFill>
                  <a:schemeClr val="bg1">
                    <a:alpha val="90000"/>
                  </a:schemeClr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63150" y="994984"/>
              <a:ext cx="96701" cy="9670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椭圆 24"/>
          <p:cNvSpPr/>
          <p:nvPr/>
        </p:nvSpPr>
        <p:spPr>
          <a:xfrm>
            <a:off x="1476323" y="4860423"/>
            <a:ext cx="1189821" cy="1189821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046132" y="3347031"/>
            <a:ext cx="1057191" cy="1057191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483311" y="1965842"/>
            <a:ext cx="924989" cy="924989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788289" y="738889"/>
            <a:ext cx="770753" cy="770753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772783" y="5255278"/>
            <a:ext cx="59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70C0">
                    <a:alpha val="90000"/>
                  </a:srgbClr>
                </a:solidFill>
              </a:rPr>
              <a:t>R</a:t>
            </a:r>
            <a:endParaRPr lang="zh-CN" altLang="en-US" sz="2000" dirty="0">
              <a:solidFill>
                <a:srgbClr val="0070C0">
                  <a:alpha val="90000"/>
                </a:srgb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273550" y="3675571"/>
            <a:ext cx="59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70C0">
                    <a:alpha val="90000"/>
                  </a:srgbClr>
                </a:solidFill>
              </a:rPr>
              <a:t>D</a:t>
            </a:r>
            <a:endParaRPr lang="zh-CN" altLang="en-US" sz="2000" dirty="0">
              <a:solidFill>
                <a:srgbClr val="0070C0">
                  <a:alpha val="90000"/>
                </a:srgb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647355" y="2228281"/>
            <a:ext cx="59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70C0">
                    <a:alpha val="90000"/>
                  </a:srgbClr>
                </a:solidFill>
              </a:rPr>
              <a:t>C</a:t>
            </a:r>
            <a:endParaRPr lang="zh-CN" altLang="en-US" sz="2000" dirty="0">
              <a:solidFill>
                <a:srgbClr val="0070C0">
                  <a:alpha val="90000"/>
                </a:srgb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875215" y="924210"/>
            <a:ext cx="59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70C0">
                    <a:alpha val="90000"/>
                  </a:srgbClr>
                </a:solidFill>
              </a:rPr>
              <a:t>U</a:t>
            </a:r>
            <a:endParaRPr lang="zh-CN" altLang="en-US" sz="2000" dirty="0">
              <a:solidFill>
                <a:srgbClr val="0070C0">
                  <a:alpha val="90000"/>
                </a:srgbClr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933960" y="1670705"/>
            <a:ext cx="469900" cy="45719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701316" y="3081529"/>
            <a:ext cx="488979" cy="45719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317583" y="4623505"/>
            <a:ext cx="508834" cy="45719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740327" y="6278984"/>
            <a:ext cx="661812" cy="43935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828933" y="639568"/>
            <a:ext cx="2702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User Collection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Schema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46394" y="4981298"/>
            <a:ext cx="29075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Review Collection Schema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046394" y="5314433"/>
            <a:ext cx="2444244" cy="1351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400" dirty="0" err="1">
                <a:solidFill>
                  <a:schemeClr val="bg1"/>
                </a:solidFill>
              </a:rPr>
              <a:t>CourseName:String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400" dirty="0">
                <a:solidFill>
                  <a:schemeClr val="bg1"/>
                </a:solidFill>
              </a:rPr>
              <a:t>Credits: String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400" dirty="0">
                <a:solidFill>
                  <a:schemeClr val="bg1"/>
                </a:solidFill>
              </a:rPr>
              <a:t>Instructor: String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400" dirty="0" err="1">
                <a:solidFill>
                  <a:schemeClr val="bg1"/>
                </a:solidFill>
              </a:rPr>
              <a:t>RatingAvg</a:t>
            </a:r>
            <a:r>
              <a:rPr lang="en-US" altLang="zh-CN" sz="1400" dirty="0">
                <a:solidFill>
                  <a:schemeClr val="bg1"/>
                </a:solidFill>
              </a:rPr>
              <a:t>: Float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958051" y="3462009"/>
            <a:ext cx="34331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Department Collection Schema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772482" y="1961241"/>
            <a:ext cx="28813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Course Collection Schema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945805" y="3730070"/>
            <a:ext cx="4968034" cy="7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400" dirty="0" err="1">
                <a:solidFill>
                  <a:schemeClr val="bg1">
                    <a:alpha val="90000"/>
                  </a:schemeClr>
                </a:solidFill>
              </a:rPr>
              <a:t>Dept_code:String</a:t>
            </a:r>
            <a:endParaRPr lang="en-US" altLang="zh-CN" sz="1400" dirty="0">
              <a:solidFill>
                <a:schemeClr val="bg1">
                  <a:alpha val="9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400" dirty="0" err="1">
                <a:solidFill>
                  <a:schemeClr val="bg1">
                    <a:alpha val="90000"/>
                  </a:schemeClr>
                </a:solidFill>
              </a:rPr>
              <a:t>Dept_name:String</a:t>
            </a:r>
            <a:endParaRPr lang="zh-CN" altLang="en-US" sz="1400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772482" y="2305621"/>
            <a:ext cx="5833538" cy="1028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400" dirty="0" err="1">
                <a:solidFill>
                  <a:schemeClr val="bg1"/>
                </a:solidFill>
              </a:rPr>
              <a:t>Dept:String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400" dirty="0" err="1">
                <a:solidFill>
                  <a:schemeClr val="bg1"/>
                </a:solidFill>
              </a:rPr>
              <a:t>Course_code:String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400" dirty="0" err="1">
                <a:solidFill>
                  <a:schemeClr val="bg1"/>
                </a:solidFill>
              </a:rPr>
              <a:t>Course_name:String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828933" y="977760"/>
            <a:ext cx="4968034" cy="1351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400" dirty="0">
                <a:solidFill>
                  <a:schemeClr val="bg1">
                    <a:alpha val="90000"/>
                  </a:schemeClr>
                </a:solidFill>
              </a:rPr>
              <a:t>Email: String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400" dirty="0" err="1">
                <a:solidFill>
                  <a:schemeClr val="bg1">
                    <a:alpha val="90000"/>
                  </a:schemeClr>
                </a:solidFill>
              </a:rPr>
              <a:t>Data_Created</a:t>
            </a:r>
            <a:r>
              <a:rPr lang="en-US" altLang="zh-CN" sz="1400" dirty="0">
                <a:solidFill>
                  <a:schemeClr val="bg1">
                    <a:alpha val="90000"/>
                  </a:schemeClr>
                </a:solidFill>
              </a:rPr>
              <a:t>: </a:t>
            </a:r>
            <a:r>
              <a:rPr lang="en-US" altLang="zh-CN" sz="1400" dirty="0" err="1">
                <a:solidFill>
                  <a:schemeClr val="bg1">
                    <a:alpha val="90000"/>
                  </a:schemeClr>
                </a:solidFill>
              </a:rPr>
              <a:t>DateObject</a:t>
            </a:r>
            <a:endParaRPr lang="en-US" altLang="zh-CN" sz="1400" dirty="0">
              <a:solidFill>
                <a:schemeClr val="bg1">
                  <a:alpha val="9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400" dirty="0" err="1">
                <a:solidFill>
                  <a:schemeClr val="bg1">
                    <a:alpha val="90000"/>
                  </a:schemeClr>
                </a:solidFill>
              </a:rPr>
              <a:t>Hash_Password</a:t>
            </a:r>
            <a:r>
              <a:rPr lang="en-US" altLang="zh-CN" sz="1400" dirty="0">
                <a:solidFill>
                  <a:schemeClr val="bg1">
                    <a:alpha val="90000"/>
                  </a:schemeClr>
                </a:solidFill>
              </a:rPr>
              <a:t>: String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endParaRPr lang="zh-CN" altLang="en-US" sz="1400" dirty="0">
              <a:solidFill>
                <a:schemeClr val="bg1">
                  <a:alpha val="90000"/>
                </a:schemeClr>
              </a:solidFill>
            </a:endParaRPr>
          </a:p>
        </p:txBody>
      </p:sp>
      <p:sp>
        <p:nvSpPr>
          <p:cNvPr id="49" name="矩形 38">
            <a:extLst>
              <a:ext uri="{FF2B5EF4-FFF2-40B4-BE49-F238E27FC236}">
                <a16:creationId xmlns:a16="http://schemas.microsoft.com/office/drawing/2014/main" id="{29602102-E3DD-16D9-0500-712AB59EF6F6}"/>
              </a:ext>
            </a:extLst>
          </p:cNvPr>
          <p:cNvSpPr/>
          <p:nvPr/>
        </p:nvSpPr>
        <p:spPr>
          <a:xfrm>
            <a:off x="7761138" y="4789008"/>
            <a:ext cx="2444244" cy="204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400" dirty="0">
                <a:solidFill>
                  <a:schemeClr val="bg1"/>
                </a:solidFill>
              </a:rPr>
              <a:t>Reviews[1]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200" dirty="0">
                <a:solidFill>
                  <a:schemeClr val="bg1"/>
                </a:solidFill>
              </a:rPr>
              <a:t>0{5}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200" dirty="0" err="1">
                <a:solidFill>
                  <a:schemeClr val="bg1"/>
                </a:solidFill>
              </a:rPr>
              <a:t>Review:String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200" dirty="0" err="1">
                <a:solidFill>
                  <a:schemeClr val="bg1"/>
                </a:solidFill>
              </a:rPr>
              <a:t>Rating:Float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200" dirty="0" err="1">
                <a:solidFill>
                  <a:schemeClr val="bg1"/>
                </a:solidFill>
              </a:rPr>
              <a:t>ReviewerID:String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200" dirty="0" err="1">
                <a:solidFill>
                  <a:schemeClr val="bg1"/>
                </a:solidFill>
              </a:rPr>
              <a:t>Difficulty:String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200" dirty="0">
                <a:solidFill>
                  <a:schemeClr val="bg1"/>
                </a:solidFill>
              </a:rPr>
              <a:t>Grade: String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矩形 38">
            <a:extLst>
              <a:ext uri="{FF2B5EF4-FFF2-40B4-BE49-F238E27FC236}">
                <a16:creationId xmlns:a16="http://schemas.microsoft.com/office/drawing/2014/main" id="{08AC1A36-7596-81B9-0417-6F01CE32CF7C}"/>
              </a:ext>
            </a:extLst>
          </p:cNvPr>
          <p:cNvSpPr/>
          <p:nvPr/>
        </p:nvSpPr>
        <p:spPr>
          <a:xfrm>
            <a:off x="5674040" y="5381246"/>
            <a:ext cx="2444244" cy="1217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400" dirty="0">
                <a:solidFill>
                  <a:schemeClr val="bg1"/>
                </a:solidFill>
              </a:rPr>
              <a:t>Syllabus{3}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200" dirty="0" err="1">
                <a:solidFill>
                  <a:schemeClr val="bg1"/>
                </a:solidFill>
              </a:rPr>
              <a:t>Data:String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200" dirty="0">
                <a:solidFill>
                  <a:schemeClr val="bg1"/>
                </a:solidFill>
              </a:rPr>
              <a:t>filename: string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zh-CN" sz="1200" dirty="0">
                <a:solidFill>
                  <a:schemeClr val="bg1"/>
                </a:solidFill>
              </a:rPr>
              <a:t>filetype: </a:t>
            </a:r>
            <a:r>
              <a:rPr lang="en-US" altLang="zh-CN" sz="1200" dirty="0" err="1">
                <a:solidFill>
                  <a:schemeClr val="bg1"/>
                </a:solidFill>
              </a:rPr>
              <a:t>stirng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ECEF2C-5586-827A-6D86-4295268702F9}"/>
              </a:ext>
            </a:extLst>
          </p:cNvPr>
          <p:cNvSpPr txBox="1"/>
          <p:nvPr/>
        </p:nvSpPr>
        <p:spPr>
          <a:xfrm>
            <a:off x="8391235" y="561340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000" dirty="0">
              <a:solidFill>
                <a:schemeClr val="bg1">
                  <a:alpha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86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5813 0.267692 E" pathEditMode="relative" ptsTypes="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  <p:to x="208193" y="208193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813 -0.267692 L 0 0 E" pathEditMode="relative" ptsTypes="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  <p:from x="48032" y="4803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0997 0.058701 E" pathEditMode="relative" ptsTypes="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  <p:to x="140992" y="140992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997 -0.058701 L 0 0 E" pathEditMode="relative" ptsTypes="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  <p:from x="70926" y="70926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9938 -0.265507 E" pathEditMode="relative" ptsTypes="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  <p:to x="154311" y="154311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938 0.265507 L 0 0 E" pathEditMode="relative" ptsTypes="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  <p:from x="64804" y="64804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9622 -0.454352 E" pathEditMode="relative" ptsTypes="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</p:cBhvr>
                                      <p:by x="150000" y="150000"/>
                                      <p:to x="151794" y="151794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9622 0.454352 L 0 0 E" pathEditMode="relative" ptsTypes="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  <p:from x="65879" y="658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-25400" y="3185166"/>
            <a:ext cx="12598400" cy="700120"/>
          </a:xfrm>
          <a:custGeom>
            <a:avLst/>
            <a:gdLst>
              <a:gd name="connsiteX0" fmla="*/ 0 w 12598400"/>
              <a:gd name="connsiteY0" fmla="*/ 1059474 h 1961762"/>
              <a:gd name="connsiteX1" fmla="*/ 1574800 w 12598400"/>
              <a:gd name="connsiteY1" fmla="*/ 221274 h 1961762"/>
              <a:gd name="connsiteX2" fmla="*/ 3441700 w 12598400"/>
              <a:gd name="connsiteY2" fmla="*/ 1961174 h 1961762"/>
              <a:gd name="connsiteX3" fmla="*/ 8940800 w 12598400"/>
              <a:gd name="connsiteY3" fmla="*/ 5374 h 1961762"/>
              <a:gd name="connsiteX4" fmla="*/ 11303000 w 12598400"/>
              <a:gd name="connsiteY4" fmla="*/ 1376974 h 1961762"/>
              <a:gd name="connsiteX5" fmla="*/ 12598400 w 12598400"/>
              <a:gd name="connsiteY5" fmla="*/ 1288074 h 1961762"/>
              <a:gd name="connsiteX0" fmla="*/ 0 w 12598400"/>
              <a:gd name="connsiteY0" fmla="*/ 1059474 h 1961762"/>
              <a:gd name="connsiteX1" fmla="*/ 1320800 w 12598400"/>
              <a:gd name="connsiteY1" fmla="*/ 221273 h 1961762"/>
              <a:gd name="connsiteX2" fmla="*/ 3441700 w 12598400"/>
              <a:gd name="connsiteY2" fmla="*/ 1961174 h 1961762"/>
              <a:gd name="connsiteX3" fmla="*/ 8940800 w 12598400"/>
              <a:gd name="connsiteY3" fmla="*/ 5374 h 1961762"/>
              <a:gd name="connsiteX4" fmla="*/ 11303000 w 12598400"/>
              <a:gd name="connsiteY4" fmla="*/ 1376974 h 1961762"/>
              <a:gd name="connsiteX5" fmla="*/ 12598400 w 12598400"/>
              <a:gd name="connsiteY5" fmla="*/ 1288074 h 1961762"/>
              <a:gd name="connsiteX0" fmla="*/ 0 w 12598400"/>
              <a:gd name="connsiteY0" fmla="*/ 1068645 h 2389813"/>
              <a:gd name="connsiteX1" fmla="*/ 1320800 w 12598400"/>
              <a:gd name="connsiteY1" fmla="*/ 230444 h 2389813"/>
              <a:gd name="connsiteX2" fmla="*/ 4203700 w 12598400"/>
              <a:gd name="connsiteY2" fmla="*/ 2389329 h 2389813"/>
              <a:gd name="connsiteX3" fmla="*/ 8940800 w 12598400"/>
              <a:gd name="connsiteY3" fmla="*/ 14545 h 2389813"/>
              <a:gd name="connsiteX4" fmla="*/ 11303000 w 12598400"/>
              <a:gd name="connsiteY4" fmla="*/ 1386145 h 2389813"/>
              <a:gd name="connsiteX5" fmla="*/ 12598400 w 12598400"/>
              <a:gd name="connsiteY5" fmla="*/ 1297245 h 2389813"/>
              <a:gd name="connsiteX0" fmla="*/ 0 w 12598400"/>
              <a:gd name="connsiteY0" fmla="*/ 1253444 h 2575771"/>
              <a:gd name="connsiteX1" fmla="*/ 1320800 w 12598400"/>
              <a:gd name="connsiteY1" fmla="*/ 415243 h 2575771"/>
              <a:gd name="connsiteX2" fmla="*/ 4203700 w 12598400"/>
              <a:gd name="connsiteY2" fmla="*/ 2574128 h 2575771"/>
              <a:gd name="connsiteX3" fmla="*/ 8140700 w 12598400"/>
              <a:gd name="connsiteY3" fmla="*/ 13130 h 2575771"/>
              <a:gd name="connsiteX4" fmla="*/ 11303000 w 12598400"/>
              <a:gd name="connsiteY4" fmla="*/ 1570944 h 2575771"/>
              <a:gd name="connsiteX5" fmla="*/ 12598400 w 12598400"/>
              <a:gd name="connsiteY5" fmla="*/ 1482044 h 2575771"/>
              <a:gd name="connsiteX0" fmla="*/ 0 w 12598400"/>
              <a:gd name="connsiteY0" fmla="*/ 1244064 h 2566387"/>
              <a:gd name="connsiteX1" fmla="*/ 1320800 w 12598400"/>
              <a:gd name="connsiteY1" fmla="*/ 405863 h 2566387"/>
              <a:gd name="connsiteX2" fmla="*/ 4203700 w 12598400"/>
              <a:gd name="connsiteY2" fmla="*/ 2564748 h 2566387"/>
              <a:gd name="connsiteX3" fmla="*/ 8140700 w 12598400"/>
              <a:gd name="connsiteY3" fmla="*/ 3750 h 2566387"/>
              <a:gd name="connsiteX4" fmla="*/ 11404600 w 12598400"/>
              <a:gd name="connsiteY4" fmla="*/ 1980545 h 2566387"/>
              <a:gd name="connsiteX5" fmla="*/ 12598400 w 12598400"/>
              <a:gd name="connsiteY5" fmla="*/ 1472664 h 256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98400" h="2566387">
                <a:moveTo>
                  <a:pt x="0" y="1244064"/>
                </a:moveTo>
                <a:cubicBezTo>
                  <a:pt x="500591" y="749822"/>
                  <a:pt x="620183" y="185749"/>
                  <a:pt x="1320800" y="405863"/>
                </a:cubicBezTo>
                <a:cubicBezTo>
                  <a:pt x="2021417" y="625977"/>
                  <a:pt x="3067050" y="2631767"/>
                  <a:pt x="4203700" y="2564748"/>
                </a:cubicBezTo>
                <a:cubicBezTo>
                  <a:pt x="5340350" y="2497729"/>
                  <a:pt x="6940550" y="101117"/>
                  <a:pt x="8140700" y="3750"/>
                </a:cubicBezTo>
                <a:cubicBezTo>
                  <a:pt x="9340850" y="-93617"/>
                  <a:pt x="10661650" y="1735726"/>
                  <a:pt x="11404600" y="1980545"/>
                </a:cubicBezTo>
                <a:cubicBezTo>
                  <a:pt x="12147550" y="2225364"/>
                  <a:pt x="12255500" y="1624005"/>
                  <a:pt x="12598400" y="1472664"/>
                </a:cubicBezTo>
              </a:path>
            </a:pathLst>
          </a:custGeom>
          <a:noFill/>
          <a:ln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-50800" y="3263900"/>
            <a:ext cx="12255500" cy="683821"/>
          </a:xfrm>
          <a:custGeom>
            <a:avLst/>
            <a:gdLst>
              <a:gd name="connsiteX0" fmla="*/ 0 w 12255500"/>
              <a:gd name="connsiteY0" fmla="*/ 764016 h 764016"/>
              <a:gd name="connsiteX1" fmla="*/ 1955800 w 12255500"/>
              <a:gd name="connsiteY1" fmla="*/ 497316 h 764016"/>
              <a:gd name="connsiteX2" fmla="*/ 3987800 w 12255500"/>
              <a:gd name="connsiteY2" fmla="*/ 2016 h 764016"/>
              <a:gd name="connsiteX3" fmla="*/ 8509000 w 12255500"/>
              <a:gd name="connsiteY3" fmla="*/ 700516 h 764016"/>
              <a:gd name="connsiteX4" fmla="*/ 12255500 w 12255500"/>
              <a:gd name="connsiteY4" fmla="*/ 40116 h 764016"/>
              <a:gd name="connsiteX0" fmla="*/ 0 w 12255500"/>
              <a:gd name="connsiteY0" fmla="*/ 762025 h 762025"/>
              <a:gd name="connsiteX1" fmla="*/ 1879600 w 12255500"/>
              <a:gd name="connsiteY1" fmla="*/ 673125 h 762025"/>
              <a:gd name="connsiteX2" fmla="*/ 3987800 w 12255500"/>
              <a:gd name="connsiteY2" fmla="*/ 25 h 762025"/>
              <a:gd name="connsiteX3" fmla="*/ 8509000 w 12255500"/>
              <a:gd name="connsiteY3" fmla="*/ 698525 h 762025"/>
              <a:gd name="connsiteX4" fmla="*/ 12255500 w 12255500"/>
              <a:gd name="connsiteY4" fmla="*/ 38125 h 762025"/>
              <a:gd name="connsiteX0" fmla="*/ 0 w 12255500"/>
              <a:gd name="connsiteY0" fmla="*/ 635024 h 703112"/>
              <a:gd name="connsiteX1" fmla="*/ 1879600 w 12255500"/>
              <a:gd name="connsiteY1" fmla="*/ 673124 h 703112"/>
              <a:gd name="connsiteX2" fmla="*/ 3987800 w 12255500"/>
              <a:gd name="connsiteY2" fmla="*/ 24 h 703112"/>
              <a:gd name="connsiteX3" fmla="*/ 8509000 w 12255500"/>
              <a:gd name="connsiteY3" fmla="*/ 698524 h 703112"/>
              <a:gd name="connsiteX4" fmla="*/ 12255500 w 12255500"/>
              <a:gd name="connsiteY4" fmla="*/ 38124 h 703112"/>
              <a:gd name="connsiteX0" fmla="*/ 0 w 12255500"/>
              <a:gd name="connsiteY0" fmla="*/ 635024 h 732866"/>
              <a:gd name="connsiteX1" fmla="*/ 1879600 w 12255500"/>
              <a:gd name="connsiteY1" fmla="*/ 673124 h 732866"/>
              <a:gd name="connsiteX2" fmla="*/ 3987800 w 12255500"/>
              <a:gd name="connsiteY2" fmla="*/ 24 h 732866"/>
              <a:gd name="connsiteX3" fmla="*/ 8509000 w 12255500"/>
              <a:gd name="connsiteY3" fmla="*/ 698524 h 732866"/>
              <a:gd name="connsiteX4" fmla="*/ 12255500 w 12255500"/>
              <a:gd name="connsiteY4" fmla="*/ 38124 h 732866"/>
              <a:gd name="connsiteX0" fmla="*/ 0 w 12255500"/>
              <a:gd name="connsiteY0" fmla="*/ 596900 h 683821"/>
              <a:gd name="connsiteX1" fmla="*/ 1879600 w 12255500"/>
              <a:gd name="connsiteY1" fmla="*/ 635000 h 683821"/>
              <a:gd name="connsiteX2" fmla="*/ 4356100 w 12255500"/>
              <a:gd name="connsiteY2" fmla="*/ 114300 h 683821"/>
              <a:gd name="connsiteX3" fmla="*/ 8509000 w 12255500"/>
              <a:gd name="connsiteY3" fmla="*/ 660400 h 683821"/>
              <a:gd name="connsiteX4" fmla="*/ 12255500 w 12255500"/>
              <a:gd name="connsiteY4" fmla="*/ 0 h 68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5500" h="683821">
                <a:moveTo>
                  <a:pt x="0" y="596900"/>
                </a:moveTo>
                <a:cubicBezTo>
                  <a:pt x="391583" y="692150"/>
                  <a:pt x="1153583" y="715433"/>
                  <a:pt x="1879600" y="635000"/>
                </a:cubicBezTo>
                <a:cubicBezTo>
                  <a:pt x="2605617" y="554567"/>
                  <a:pt x="3251200" y="110067"/>
                  <a:pt x="4356100" y="114300"/>
                </a:cubicBezTo>
                <a:cubicBezTo>
                  <a:pt x="5461000" y="118533"/>
                  <a:pt x="7192433" y="679450"/>
                  <a:pt x="8509000" y="660400"/>
                </a:cubicBezTo>
                <a:cubicBezTo>
                  <a:pt x="9825567" y="641350"/>
                  <a:pt x="11071225" y="333375"/>
                  <a:pt x="12255500" y="0"/>
                </a:cubicBezTo>
              </a:path>
            </a:pathLst>
          </a:custGeom>
          <a:noFill/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4094696" y="1539303"/>
            <a:ext cx="4002606" cy="4002606"/>
            <a:chOff x="4094696" y="1539303"/>
            <a:chExt cx="4002606" cy="4002606"/>
          </a:xfrm>
        </p:grpSpPr>
        <p:sp useBgFill="1">
          <p:nvSpPr>
            <p:cNvPr id="29" name="椭圆 28"/>
            <p:cNvSpPr/>
            <p:nvPr/>
          </p:nvSpPr>
          <p:spPr>
            <a:xfrm>
              <a:off x="4094696" y="1539303"/>
              <a:ext cx="4002606" cy="40026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94696" y="1539303"/>
              <a:ext cx="4002606" cy="4002606"/>
            </a:xfrm>
            <a:prstGeom prst="ellipse">
              <a:avLst/>
            </a:prstGeom>
            <a:solidFill>
              <a:schemeClr val="accent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175669" y="1620276"/>
              <a:ext cx="3840660" cy="3840660"/>
            </a:xfrm>
            <a:prstGeom prst="ellipse">
              <a:avLst/>
            </a:prstGeom>
            <a:solidFill>
              <a:schemeClr val="accent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248149" y="1692756"/>
              <a:ext cx="3695700" cy="36957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-1683657" y="-1683657"/>
            <a:ext cx="3367314" cy="3367314"/>
            <a:chOff x="4094696" y="-2001303"/>
            <a:chExt cx="4002606" cy="4002606"/>
          </a:xfrm>
        </p:grpSpPr>
        <p:sp>
          <p:nvSpPr>
            <p:cNvPr id="34" name="椭圆 33"/>
            <p:cNvSpPr/>
            <p:nvPr/>
          </p:nvSpPr>
          <p:spPr>
            <a:xfrm>
              <a:off x="4094696" y="-2001303"/>
              <a:ext cx="4002606" cy="4002606"/>
            </a:xfrm>
            <a:prstGeom prst="ellipse">
              <a:avLst/>
            </a:prstGeom>
            <a:solidFill>
              <a:schemeClr val="accent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175669" y="-1920330"/>
              <a:ext cx="3840660" cy="3840660"/>
            </a:xfrm>
            <a:prstGeom prst="ellipse">
              <a:avLst/>
            </a:prstGeom>
            <a:solidFill>
              <a:schemeClr val="accent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248150" y="-1847850"/>
              <a:ext cx="3695700" cy="36957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70726" y="3803671"/>
            <a:ext cx="292390" cy="292390"/>
            <a:chOff x="3450426" y="5754470"/>
            <a:chExt cx="292390" cy="292390"/>
          </a:xfrm>
        </p:grpSpPr>
        <p:sp useBgFill="1">
          <p:nvSpPr>
            <p:cNvPr id="5" name="椭圆 4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13095" y="3197795"/>
            <a:ext cx="224954" cy="224954"/>
            <a:chOff x="3450426" y="5754470"/>
            <a:chExt cx="292390" cy="292390"/>
          </a:xfrm>
        </p:grpSpPr>
        <p:sp useBgFill="1">
          <p:nvSpPr>
            <p:cNvPr id="8" name="椭圆 7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959553" y="3539161"/>
            <a:ext cx="133298" cy="133298"/>
            <a:chOff x="3450426" y="5754470"/>
            <a:chExt cx="292390" cy="292390"/>
          </a:xfrm>
        </p:grpSpPr>
        <p:sp useBgFill="1">
          <p:nvSpPr>
            <p:cNvPr id="11" name="椭圆 10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630949" y="3805830"/>
            <a:ext cx="224954" cy="224954"/>
            <a:chOff x="3450426" y="5754470"/>
            <a:chExt cx="292390" cy="292390"/>
          </a:xfrm>
        </p:grpSpPr>
        <p:sp useBgFill="1">
          <p:nvSpPr>
            <p:cNvPr id="14" name="椭圆 13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614504" y="3182064"/>
            <a:ext cx="133298" cy="133298"/>
            <a:chOff x="3450426" y="5754470"/>
            <a:chExt cx="292390" cy="292390"/>
          </a:xfrm>
        </p:grpSpPr>
        <p:sp useBgFill="1">
          <p:nvSpPr>
            <p:cNvPr id="17" name="椭圆 16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flipV="1">
            <a:off x="11553242" y="3567101"/>
            <a:ext cx="105358" cy="105358"/>
            <a:chOff x="3450426" y="5754470"/>
            <a:chExt cx="292390" cy="292390"/>
          </a:xfrm>
        </p:grpSpPr>
        <p:sp useBgFill="1">
          <p:nvSpPr>
            <p:cNvPr id="20" name="椭圆 19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450426" y="5754470"/>
              <a:ext cx="292390" cy="29239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6790157" y="1517335"/>
            <a:ext cx="1012723" cy="10127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 rot="10800000">
            <a:off x="6790157" y="2023698"/>
            <a:ext cx="1012724" cy="506360"/>
          </a:xfrm>
          <a:custGeom>
            <a:avLst/>
            <a:gdLst>
              <a:gd name="connsiteX0" fmla="*/ 506362 w 1012724"/>
              <a:gd name="connsiteY0" fmla="*/ 0 h 506360"/>
              <a:gd name="connsiteX1" fmla="*/ 1002437 w 1012724"/>
              <a:gd name="connsiteY1" fmla="*/ 404312 h 506360"/>
              <a:gd name="connsiteX2" fmla="*/ 1012724 w 1012724"/>
              <a:gd name="connsiteY2" fmla="*/ 506360 h 506360"/>
              <a:gd name="connsiteX3" fmla="*/ 0 w 1012724"/>
              <a:gd name="connsiteY3" fmla="*/ 506360 h 506360"/>
              <a:gd name="connsiteX4" fmla="*/ 10288 w 1012724"/>
              <a:gd name="connsiteY4" fmla="*/ 404312 h 506360"/>
              <a:gd name="connsiteX5" fmla="*/ 506362 w 1012724"/>
              <a:gd name="connsiteY5" fmla="*/ 0 h 50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724" h="506360">
                <a:moveTo>
                  <a:pt x="506362" y="0"/>
                </a:moveTo>
                <a:cubicBezTo>
                  <a:pt x="751061" y="0"/>
                  <a:pt x="955220" y="173572"/>
                  <a:pt x="1002437" y="404312"/>
                </a:cubicBezTo>
                <a:lnTo>
                  <a:pt x="1012724" y="506360"/>
                </a:lnTo>
                <a:lnTo>
                  <a:pt x="0" y="506360"/>
                </a:lnTo>
                <a:lnTo>
                  <a:pt x="10288" y="404312"/>
                </a:lnTo>
                <a:cubicBezTo>
                  <a:pt x="57504" y="173572"/>
                  <a:pt x="261663" y="0"/>
                  <a:pt x="506362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95795" y="173130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0070C0"/>
                </a:solidFill>
              </a:rPr>
              <a:t>09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100971" y="2519020"/>
            <a:ext cx="1990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70C0"/>
                </a:solidFill>
              </a:rPr>
              <a:t>Part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89118" y="3084864"/>
            <a:ext cx="3413762" cy="1493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rgbClr val="0070C0"/>
                </a:solidFill>
              </a:rPr>
              <a:t>Functional </a:t>
            </a:r>
          </a:p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rgbClr val="0070C0"/>
                </a:solidFill>
              </a:rPr>
              <a:t>Specification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5803391" y="4693920"/>
            <a:ext cx="58521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74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-0.5 -0.516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-2581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0001 0.51621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44" y="258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0" presetClass="path" presetSubtype="0" decel="2100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-0.14635 -0.02131 C -0.1293 -0.02825 -0.11237 -0.03543 -0.08802 -0.03172 C -0.06367 -0.02825 -0.0319 -0.01413 -1.66667E-6 -5.18519E-6 " pathEditMode="relative" ptsTypes="AAA">
                                      <p:cBhvr>
                                        <p:cTn id="50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0" presetClass="path" presetSubtype="0" decel="21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31433 -0.0507 C -0.27944 -0.02338 -0.2448 0.00393 -0.20365 0.00856 C -0.16264 0.01319 -0.10183 -0.02176 -0.06798 -0.02338 C -0.03399 -0.02477 -0.01707 -0.01227 -5.41667E-6 1.48148E-6 " pathEditMode="relative" ptsTypes="AAAA">
                                      <p:cBhvr>
                                        <p:cTn id="5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0" presetClass="path" presetSubtype="0" decel="21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21042 0.10139 C -0.21237 0.09908 -0.2142 0.09676 -0.20092 0.10348 C -0.18763 0.11019 -0.15365 0.15 -0.13086 0.14144 C -0.10808 0.13311 -0.08607 0.07639 -0.0642 0.05278 C -0.04232 0.02917 -0.0211 0.01459 0.00013 1.11111E-6 " pathEditMode="relative" ptsTypes="AAAAA">
                                      <p:cBhvr>
                                        <p:cTn id="60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0" presetClass="path" presetSubtype="0" decel="2100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0.32982 -0.01042 C 0.28177 0.01458 0.23386 0.03958 0.19401 0.04027 C 0.15417 0.0412 0.12279 0.00046 0.09037 -0.00626 C 0.05808 -0.01297 0.02904 -0.00649 -4.79167E-6 -6.66667E-6 " pathEditMode="relative" ptsTypes="AAAA">
                                      <p:cBhvr>
                                        <p:cTn id="65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0" presetClass="path" presetSubtype="0" decel="21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22982 -0.06088 C 0.19987 -0.04259 0.17005 -0.02407 0.14167 -0.01875 C 0.11328 -0.01342 0.08216 -0.03287 0.05951 -0.02917 C 0.03685 -0.02569 0.02135 -0.01157 0.00599 0.00255 " pathEditMode="relative" ptsTypes="AAAA">
                                      <p:cBhvr>
                                        <p:cTn id="70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0" presetClass="path" presetSubtype="0" decel="21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09414 -0.02963 C 0.06914 -0.02894 0.04427 -0.02824 0.02852 -0.02338 C 0.01289 -0.01852 0.00638 -0.00926 -6.25E-7 -2.22222E-6 " pathEditMode="relative" ptsTypes="AAA">
                                      <p:cBhvr>
                                        <p:cTn id="75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2" grpId="0" animBg="1"/>
      <p:bldP spid="23" grpId="0" animBg="1"/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主题">
  <a:themeElements>
    <a:clrScheme name="纯白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自定义 1">
      <a:majorFont>
        <a:latin typeface="ITC Avant Garde Std Bk"/>
        <a:ea typeface="ITC Avant Garde Std Bk"/>
        <a:cs typeface=""/>
      </a:majorFont>
      <a:minorFont>
        <a:latin typeface="ITC Avant Garde Std Bk"/>
        <a:ea typeface="ITC Avant Garde Std 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2000" dirty="0" smtClean="0">
            <a:solidFill>
              <a:schemeClr val="bg1">
                <a:alpha val="9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4719</TotalTime>
  <Words>1694</Words>
  <Application>Microsoft Macintosh PowerPoint</Application>
  <PresentationFormat>Widescreen</PresentationFormat>
  <Paragraphs>339</Paragraphs>
  <Slides>37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ITC Avant Garde Std Bk</vt:lpstr>
      <vt:lpstr>Arial</vt:lpstr>
      <vt:lpstr>Calibri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</dc:creator>
  <cp:lastModifiedBy>Bowen Cheng</cp:lastModifiedBy>
  <cp:revision>122</cp:revision>
  <dcterms:created xsi:type="dcterms:W3CDTF">2015-08-27T06:08:50Z</dcterms:created>
  <dcterms:modified xsi:type="dcterms:W3CDTF">2023-06-01T00:11:48Z</dcterms:modified>
</cp:coreProperties>
</file>