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altLang="en-US" sz="4800"/>
              <a:t>Application of Inception Architecture using Fruits 360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pPr algn="ctr"/>
            <a:r>
              <a:rPr lang="en-ID" altLang="en-US"/>
              <a:t>A project by </a:t>
            </a:r>
          </a:p>
          <a:p>
            <a:pPr algn="ctr"/>
            <a:r>
              <a:rPr lang="en-ID" altLang="en-US" sz="1800"/>
              <a:t>Dhruv Chawla</a:t>
            </a:r>
          </a:p>
          <a:p>
            <a:pPr algn="ctr"/>
            <a:r>
              <a:rPr lang="en-ID" altLang="en-US" sz="1800"/>
              <a:t>Phaneesh Katti</a:t>
            </a:r>
          </a:p>
          <a:p>
            <a:pPr algn="ctr"/>
            <a:r>
              <a:rPr lang="en-ID" altLang="en-US" sz="1800"/>
              <a:t>Aryansh Bhargavan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Fruits 360</a:t>
            </a:r>
            <a:r>
              <a:rPr lang="en-US"/>
              <a:t> from kaggle is used.</a:t>
            </a:r>
          </a:p>
          <a:p>
            <a:r>
              <a:rPr lang="en-US"/>
              <a:t>Contains 90k+ images, with around 75% being training data, and remaining 25% being test data.</a:t>
            </a:r>
          </a:p>
          <a:p>
            <a:r>
              <a:rPr lang="en-US"/>
              <a:t> Each image has 100 x 100 pixels.</a:t>
            </a:r>
          </a:p>
          <a:p>
            <a:r>
              <a:rPr lang="en-US"/>
              <a:t>Total number of classes (vegetables and fruits) is 131, each sub variety being sorted into a different class.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Inception architecture</a:t>
            </a:r>
          </a:p>
          <a:p>
            <a:r>
              <a:rPr lang="en-ID" altLang="en-US"/>
              <a:t>Inception v3 is a CNN</a:t>
            </a:r>
            <a:endParaRPr lang="en-US"/>
          </a:p>
          <a:p>
            <a:r>
              <a:rPr lang="en-US"/>
              <a:t>Inception version 3 is used and its weights have been pretrained on imagenet.</a:t>
            </a:r>
          </a:p>
          <a:p>
            <a:r>
              <a:rPr lang="en-ID"/>
              <a:t>Using Inception architecture, an accuracy of nearly 90% has been achieved, with scope for more with further training.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altLang="en-US"/>
              <a:t>Usage of augmentation by rotating and flipping the images horizontally and vertically</a:t>
            </a:r>
          </a:p>
          <a:p>
            <a:r>
              <a:rPr lang="en-ID" altLang="en-US"/>
              <a:t>90% accuracy achieved in test dataset.</a:t>
            </a:r>
          </a:p>
          <a:p>
            <a:endParaRPr lang="en-ID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Uses of </a:t>
            </a:r>
            <a:r>
              <a:rPr lang="en-ID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45" y="1825625"/>
            <a:ext cx="10515600" cy="4351338"/>
          </a:xfrm>
        </p:spPr>
        <p:txBody>
          <a:bodyPr/>
          <a:lstStyle/>
          <a:p>
            <a:r>
              <a:rPr lang="en-US"/>
              <a:t>Used to identify and differentiate several fruits &amp; vegetables and their respective sub-types.</a:t>
            </a:r>
          </a:p>
          <a:p>
            <a:r>
              <a:rPr lang="en-US"/>
              <a:t>Real time identification can help in sorting said fruits into different categories for sale in shops/markets etc.</a:t>
            </a:r>
          </a:p>
          <a:p>
            <a:r>
              <a:rPr lang="en-ID" altLang="en-US"/>
              <a:t>Reducing amount of human hours spent in manually classifying and seperating 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Application of Inception Architecture using Fruits 360 dataset</vt:lpstr>
      <vt:lpstr>Dataset Used</vt:lpstr>
      <vt:lpstr>Architecture Used</vt:lpstr>
      <vt:lpstr>Features of Model</vt:lpstr>
      <vt:lpstr>Uses of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Inception Architecture using Fruits 360 dataset</dc:title>
  <dc:creator/>
  <cp:lastModifiedBy>RR SH 1M PHANEESH R KATTI</cp:lastModifiedBy>
  <cp:revision>2</cp:revision>
  <dcterms:created xsi:type="dcterms:W3CDTF">2021-03-20T11:39:58Z</dcterms:created>
  <dcterms:modified xsi:type="dcterms:W3CDTF">2021-03-21T01:43:54Z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