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0" r:id="rId7"/>
    <p:sldId id="264" r:id="rId8"/>
    <p:sldId id="281" r:id="rId9"/>
    <p:sldId id="276" r:id="rId10"/>
    <p:sldId id="280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58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2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9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5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Presented By </a:t>
            </a:r>
            <a:br>
              <a:rPr lang="en-US"/>
            </a:br>
            <a:r>
              <a:rPr lang="en-US"/>
              <a:t>PHANINDHRA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00176" y="1547724"/>
            <a:ext cx="8392065" cy="2385921"/>
          </a:xfrm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Installing Required Libraries Before we begin, we need to install a particular library, which we can do with the  pip command : pip install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pynput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and pip install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jsonlib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Importing Required Libraries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pynput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This will help us read the keystrokes as the user types in stuff JSON is a lightweight data-interchange format. It is often used for exchanging data between a web server and user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323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1077" y="851603"/>
            <a:ext cx="9668863" cy="529002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• Initialization: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• Set up the main GUI window.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• Initialize global variables for key logging.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• Event Capture: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• Start capturing key events when the "Start" button is      pressed.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• Log key press and release events.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• Data Logging: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• Continuously update text and JSON log files with captured key        events.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• Stop Logging: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• Stop capturing key events when the "Stop" button is pressed.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• Update the GUI status to indicate the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is stopped.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1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10314" y="2174560"/>
            <a:ext cx="9668863" cy="382391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Successfully implemented a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that captures keystrokes and records them into both text and JSON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Real-time keylogging with start and stop functionality controlled via a simple GUI.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project demonstrated the capability to effectively capture and log keystrokes in real-time.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The GUI provided a user-friendly way to control the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making it accessible and easy to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Emphasized the ethical use of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keyloggers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and the importance of implementing security measures to protect against malicious use.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579254"/>
            <a:ext cx="10994861" cy="1909213"/>
          </a:xfrm>
        </p:spPr>
        <p:txBody>
          <a:bodyPr>
            <a:normAutofit/>
          </a:bodyPr>
          <a:lstStyle/>
          <a:p>
            <a:r>
              <a:rPr lang="en-US" sz="4800" dirty="0"/>
              <a:t>Key Logger and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Introduction </a:t>
            </a:r>
          </a:p>
          <a:p>
            <a:r>
              <a:rPr lang="en-US" dirty="0"/>
              <a:t> Problem Statement </a:t>
            </a:r>
          </a:p>
          <a:p>
            <a:r>
              <a:rPr lang="en-US" dirty="0"/>
              <a:t> Project Overview </a:t>
            </a:r>
          </a:p>
          <a:p>
            <a:r>
              <a:rPr lang="en-US" dirty="0"/>
              <a:t> Who Are The End Users </a:t>
            </a:r>
          </a:p>
          <a:p>
            <a:r>
              <a:rPr lang="en-US" dirty="0"/>
              <a:t> Solution and Value Proposition </a:t>
            </a:r>
          </a:p>
          <a:p>
            <a:r>
              <a:rPr lang="en-US" dirty="0"/>
              <a:t> The "Wow" Factor in Our Solution </a:t>
            </a:r>
          </a:p>
          <a:p>
            <a:r>
              <a:rPr lang="en-US" dirty="0"/>
              <a:t> Modelling </a:t>
            </a:r>
          </a:p>
          <a:p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37" y="623795"/>
            <a:ext cx="7599790" cy="552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5042" y="1811547"/>
            <a:ext cx="9302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Key loggers also known as keystroke loggers, may be defined as the recording of the key pressed on a system and saved it to a file, and the that file is accessed by the person using this malware. 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Key logger can be software or can be hardware.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Working: Mainly key-loggers are used to steal password or confidential details such as bank information etc. 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37" y="623795"/>
            <a:ext cx="7599790" cy="55284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5042" y="1811547"/>
            <a:ext cx="9302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Keyloggers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are a significant threat to cybersecurity, leading to unauthorized access to sensitive information , identity theft, and financial fraud.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Affects individuals, businesses, and organizations by compromising data privacy and security. 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37618"/>
            <a:ext cx="10227214" cy="21025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•Develop a comprehensive understanding of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keyloggers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their types, how they work, and effective security measures to prevent keylogging attacks.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69588-4F4C-428C-9F8E-00608553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117068"/>
            <a:ext cx="8128800" cy="870309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End users are the individuals within an organization who interact with various digital platforms, applications, and devices daily. They are often the first line of defense against cyber threats.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1"/>
            <a:ext cx="7149861" cy="833547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 AND VALUE PROPOSITION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7"/>
          </p:nvPr>
        </p:nvSpPr>
        <p:spPr>
          <a:xfrm>
            <a:off x="838199" y="1915063"/>
            <a:ext cx="9927567" cy="234638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Anti-Key-logger – As the name suggest these are the software which are anti / against key loggers and main task is to detect key-logger from a computer system.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Anti-Virus – Many anti-virus software also detect key loggers and delete them from the computer system. These are software anti-software so these can not get rid from the hardware key-loggers.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Automatic form filler – This technique can be used by the user to not fill forms on regular bases instead use automatic form filler which will give a shield against key-loggers as keys will not be pressed 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One-Time-Passwords – Using OTP’s as password may be safe as every time we login we have to use a new password.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Patterns or mouse-recognition – On android devices used pattern as a password of applications and on PC use mouse recognition, mouse program uses mouse gestures instead of stylus.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Voice to Text Converter – This software helps to prevent Keylogging which targets a specific part of our keyboard.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4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"WOW" FACTOR IN OUR SOLUTION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1806517"/>
            <a:ext cx="8392065" cy="2385921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Innovative Approach: Combining technical measures with user education for comprehensive protection.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Demonstration: Real-time demonstration of a simple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to illustrate the threat and the effectiveness of security measures.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Impact: Significant reduction in the likelihood of keylogging attacks through proactive measures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4291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0</TotalTime>
  <Words>769</Words>
  <Application>Microsoft Office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Book Antiqua</vt:lpstr>
      <vt:lpstr>Calibri</vt:lpstr>
      <vt:lpstr>Franklin Gothic Book</vt:lpstr>
      <vt:lpstr>Wingdings</vt:lpstr>
      <vt:lpstr>Office Theme</vt:lpstr>
      <vt:lpstr>Presented By  PHANINDHRA</vt:lpstr>
      <vt:lpstr>Key Logger and Security</vt:lpstr>
      <vt:lpstr>AGENDA</vt:lpstr>
      <vt:lpstr>Introduction</vt:lpstr>
      <vt:lpstr>Problem Statement</vt:lpstr>
      <vt:lpstr>PROJECT OVERVIEW</vt:lpstr>
      <vt:lpstr>WHO ARE THE END USERS?</vt:lpstr>
      <vt:lpstr>SOLUTION AND VALUE PROPOSITION</vt:lpstr>
      <vt:lpstr>THE "WOW" FACTOR IN OUR SOLUTION </vt:lpstr>
      <vt:lpstr>MODELLING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2024-06-20T12:10:58Z</dcterms:created>
  <dcterms:modified xsi:type="dcterms:W3CDTF">2024-06-20T13:22:46Z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